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287" r:id="rId3"/>
    <p:sldId id="258" r:id="rId4"/>
    <p:sldId id="309" r:id="rId5"/>
    <p:sldId id="259" r:id="rId6"/>
    <p:sldId id="289" r:id="rId7"/>
    <p:sldId id="290" r:id="rId8"/>
    <p:sldId id="291" r:id="rId9"/>
    <p:sldId id="292" r:id="rId10"/>
    <p:sldId id="293" r:id="rId11"/>
    <p:sldId id="310" r:id="rId12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99"/>
    <a:srgbClr val="3C0814"/>
    <a:srgbClr val="FF3300"/>
    <a:srgbClr val="411303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/>
  </p:normalViewPr>
  <p:slideViewPr>
    <p:cSldViewPr snapToGrid="0">
      <p:cViewPr>
        <p:scale>
          <a:sx n="91" d="100"/>
          <a:sy n="91" d="100"/>
        </p:scale>
        <p:origin x="-1210" y="10"/>
      </p:cViewPr>
      <p:guideLst>
        <p:guide orient="horz" pos="2160"/>
        <p:guide pos="287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73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C9CAED6-C9B7-476D-A98B-2FAED2A570D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9087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286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5537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691063"/>
            <a:ext cx="4984750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1928FDC-B0CD-494A-9A84-29B96D79D256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8927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-14288"/>
            <a:ext cx="9155113" cy="6884988"/>
            <a:chOff x="0" y="-9"/>
            <a:chExt cx="5767" cy="4337"/>
          </a:xfrm>
        </p:grpSpPr>
        <p:sp>
          <p:nvSpPr>
            <p:cNvPr id="4099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0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1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2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3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4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5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6" name="Freeform 10"/>
            <p:cNvSpPr>
              <a:spLocks/>
            </p:cNvSpPr>
            <p:nvPr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7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8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09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0" name="Rectangle 14"/>
            <p:cNvSpPr>
              <a:spLocks noChangeArrowheads="1"/>
            </p:cNvSpPr>
            <p:nvPr/>
          </p:nvSpPr>
          <p:spPr bwMode="invGray">
            <a:xfrm>
              <a:off x="0" y="2441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1" name="Freeform 15"/>
            <p:cNvSpPr>
              <a:spLocks/>
            </p:cNvSpPr>
            <p:nvPr/>
          </p:nvSpPr>
          <p:spPr bwMode="invGray">
            <a:xfrm>
              <a:off x="1632" y="2487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2" name="Freeform 16"/>
            <p:cNvSpPr>
              <a:spLocks/>
            </p:cNvSpPr>
            <p:nvPr/>
          </p:nvSpPr>
          <p:spPr bwMode="invGray">
            <a:xfrm>
              <a:off x="0" y="2487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3" name="Freeform 17"/>
            <p:cNvSpPr>
              <a:spLocks/>
            </p:cNvSpPr>
            <p:nvPr/>
          </p:nvSpPr>
          <p:spPr bwMode="invGray">
            <a:xfrm>
              <a:off x="3744" y="2487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4" name="Freeform 18"/>
            <p:cNvSpPr>
              <a:spLocks/>
            </p:cNvSpPr>
            <p:nvPr/>
          </p:nvSpPr>
          <p:spPr bwMode="invGray">
            <a:xfrm>
              <a:off x="1920" y="2487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5" name="Rectangle 19"/>
            <p:cNvSpPr>
              <a:spLocks noChangeArrowheads="1"/>
            </p:cNvSpPr>
            <p:nvPr/>
          </p:nvSpPr>
          <p:spPr bwMode="invGray">
            <a:xfrm>
              <a:off x="7" y="2456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6" name="Freeform 20"/>
            <p:cNvSpPr>
              <a:spLocks/>
            </p:cNvSpPr>
            <p:nvPr/>
          </p:nvSpPr>
          <p:spPr bwMode="invGray">
            <a:xfrm>
              <a:off x="2583" y="2449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7" name="Freeform 21"/>
            <p:cNvSpPr>
              <a:spLocks/>
            </p:cNvSpPr>
            <p:nvPr/>
          </p:nvSpPr>
          <p:spPr bwMode="invGray">
            <a:xfrm rot="18897039" flipH="1">
              <a:off x="148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8" name="Freeform 22"/>
            <p:cNvSpPr>
              <a:spLocks/>
            </p:cNvSpPr>
            <p:nvPr/>
          </p:nvSpPr>
          <p:spPr bwMode="invGray">
            <a:xfrm rot="18897039" flipH="1">
              <a:off x="766" y="2417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19" name="Freeform 23"/>
            <p:cNvSpPr>
              <a:spLocks/>
            </p:cNvSpPr>
            <p:nvPr/>
          </p:nvSpPr>
          <p:spPr bwMode="invGray">
            <a:xfrm rot="18897039" flipH="1">
              <a:off x="31" y="2385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0" name="Freeform 24"/>
            <p:cNvSpPr>
              <a:spLocks/>
            </p:cNvSpPr>
            <p:nvPr/>
          </p:nvSpPr>
          <p:spPr bwMode="invGray">
            <a:xfrm flipH="1" flipV="1">
              <a:off x="576" y="2441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1" name="Freeform 25"/>
            <p:cNvSpPr>
              <a:spLocks/>
            </p:cNvSpPr>
            <p:nvPr/>
          </p:nvSpPr>
          <p:spPr bwMode="invGray">
            <a:xfrm flipH="1" flipV="1">
              <a:off x="240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2" name="Freeform 26"/>
            <p:cNvSpPr>
              <a:spLocks/>
            </p:cNvSpPr>
            <p:nvPr/>
          </p:nvSpPr>
          <p:spPr bwMode="invGray">
            <a:xfrm flipH="1" flipV="1">
              <a:off x="3036" y="2489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3" name="Freeform 27"/>
            <p:cNvSpPr>
              <a:spLocks/>
            </p:cNvSpPr>
            <p:nvPr/>
          </p:nvSpPr>
          <p:spPr bwMode="invGray">
            <a:xfrm flipH="1" flipV="1">
              <a:off x="3984" y="2441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4" name="Freeform 28"/>
            <p:cNvSpPr>
              <a:spLocks/>
            </p:cNvSpPr>
            <p:nvPr/>
          </p:nvSpPr>
          <p:spPr bwMode="invGray">
            <a:xfrm flipH="1" flipV="1">
              <a:off x="3456" y="2441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5" name="Rectangle 29"/>
            <p:cNvSpPr>
              <a:spLocks noChangeArrowheads="1"/>
            </p:cNvSpPr>
            <p:nvPr/>
          </p:nvSpPr>
          <p:spPr bwMode="invGray">
            <a:xfrm>
              <a:off x="0" y="2462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6" name="Rectangle 30"/>
            <p:cNvSpPr>
              <a:spLocks noChangeArrowheads="1"/>
            </p:cNvSpPr>
            <p:nvPr/>
          </p:nvSpPr>
          <p:spPr bwMode="hidden">
            <a:xfrm>
              <a:off x="0" y="2880"/>
              <a:ext cx="5760" cy="57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4127" name="Rectangle 31"/>
            <p:cNvSpPr>
              <a:spLocks noChangeArrowheads="1"/>
            </p:cNvSpPr>
            <p:nvPr/>
          </p:nvSpPr>
          <p:spPr bwMode="hidden">
            <a:xfrm>
              <a:off x="0" y="3408"/>
              <a:ext cx="5760" cy="9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pic>
          <p:nvPicPr>
            <p:cNvPr id="4128" name="Picture 32" descr="BTZBUL1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6" y="1650"/>
              <a:ext cx="204" cy="20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29" name="Rectangle 33"/>
          <p:cNvSpPr>
            <a:spLocks noGrp="1" noChangeArrowheads="1"/>
          </p:cNvSpPr>
          <p:nvPr>
            <p:ph type="ctrTitle"/>
          </p:nvPr>
        </p:nvSpPr>
        <p:spPr>
          <a:xfrm>
            <a:off x="1676400" y="1905000"/>
            <a:ext cx="7239000" cy="1905000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130" name="Rectangle 34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4572000"/>
            <a:ext cx="6400800" cy="1679575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31" name="Rectangle 3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32" name="Rectangle 3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133" name="Rectangle 3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A658608-4845-45AF-8062-4F9C1B6EA368}" type="slidenum">
              <a:rPr lang="ru-RU"/>
              <a:pPr/>
              <a:t>‹Nr.›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02F316-7087-4647-A81F-7F733A58A60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563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55816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55816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8F2CE3-21C9-4D15-8259-6F47AAA22D28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9708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8D911E-15D8-4739-BE18-118007619E1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945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2C535C-A9C0-4126-ADA2-6BE00C5EF38E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555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85800" y="1511300"/>
            <a:ext cx="381000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511300"/>
            <a:ext cx="3810000" cy="45847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8DF284-4988-4173-9175-BB561982BEEB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568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901CE-B101-4044-BE91-8B348C8B6AD5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182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F2F6DB-6806-494B-AAAB-CB5C2625EF40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3583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1E5891-2C14-482D-BC0F-ED0133704D7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434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6389DF-4ED9-4CF4-AB7A-5D6860F859AA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739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2C3D5-E892-4D35-8037-80FECFE6EA61}" type="slidenum">
              <a:rPr lang="ru-RU"/>
              <a:pPr/>
              <a:t>‹Nr.›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654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0" y="0"/>
            <a:ext cx="9144000" cy="7405688"/>
            <a:chOff x="0" y="-9"/>
            <a:chExt cx="5760" cy="4665"/>
          </a:xfrm>
        </p:grpSpPr>
        <p:sp>
          <p:nvSpPr>
            <p:cNvPr id="3075" name="Freeform 3"/>
            <p:cNvSpPr>
              <a:spLocks/>
            </p:cNvSpPr>
            <p:nvPr/>
          </p:nvSpPr>
          <p:spPr bwMode="hidden">
            <a:xfrm>
              <a:off x="1632" y="-5"/>
              <a:ext cx="1737" cy="4333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6" name="Freeform 4"/>
            <p:cNvSpPr>
              <a:spLocks/>
            </p:cNvSpPr>
            <p:nvPr/>
          </p:nvSpPr>
          <p:spPr bwMode="hidden">
            <a:xfrm>
              <a:off x="0" y="-7"/>
              <a:ext cx="1737" cy="4329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7" name="Freeform 5"/>
            <p:cNvSpPr>
              <a:spLocks/>
            </p:cNvSpPr>
            <p:nvPr/>
          </p:nvSpPr>
          <p:spPr bwMode="hidden">
            <a:xfrm>
              <a:off x="3744" y="-4"/>
              <a:ext cx="1739" cy="4330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8" name="Freeform 6"/>
            <p:cNvSpPr>
              <a:spLocks/>
            </p:cNvSpPr>
            <p:nvPr/>
          </p:nvSpPr>
          <p:spPr bwMode="hidden">
            <a:xfrm>
              <a:off x="1920" y="-9"/>
              <a:ext cx="2080" cy="4324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79" name="Freeform 7"/>
            <p:cNvSpPr>
              <a:spLocks/>
            </p:cNvSpPr>
            <p:nvPr/>
          </p:nvSpPr>
          <p:spPr bwMode="hidden">
            <a:xfrm>
              <a:off x="117" y="97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0" name="Freeform 8"/>
            <p:cNvSpPr>
              <a:spLocks/>
            </p:cNvSpPr>
            <p:nvPr/>
          </p:nvSpPr>
          <p:spPr bwMode="hidden">
            <a:xfrm rot="2702961" flipH="1">
              <a:off x="810" y="766"/>
              <a:ext cx="2544" cy="1008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1" name="Freeform 9"/>
            <p:cNvSpPr>
              <a:spLocks/>
            </p:cNvSpPr>
            <p:nvPr/>
          </p:nvSpPr>
          <p:spPr bwMode="hidden">
            <a:xfrm>
              <a:off x="83" y="49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2" name="Freeform 10"/>
            <p:cNvSpPr>
              <a:spLocks/>
            </p:cNvSpPr>
            <p:nvPr userDrawn="1"/>
          </p:nvSpPr>
          <p:spPr bwMode="hidden">
            <a:xfrm rot="-2895842">
              <a:off x="-984" y="1041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3" name="Freeform 11"/>
            <p:cNvSpPr>
              <a:spLocks/>
            </p:cNvSpPr>
            <p:nvPr/>
          </p:nvSpPr>
          <p:spPr bwMode="hidden">
            <a:xfrm rot="-2305141">
              <a:off x="1331" y="913"/>
              <a:ext cx="3594" cy="1735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4" name="Freeform 12"/>
            <p:cNvSpPr>
              <a:spLocks/>
            </p:cNvSpPr>
            <p:nvPr/>
          </p:nvSpPr>
          <p:spPr bwMode="hidden">
            <a:xfrm rot="2084418" flipH="1">
              <a:off x="1859" y="865"/>
              <a:ext cx="3504" cy="1536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5" name="Freeform 13"/>
            <p:cNvSpPr>
              <a:spLocks/>
            </p:cNvSpPr>
            <p:nvPr/>
          </p:nvSpPr>
          <p:spPr bwMode="hidden">
            <a:xfrm>
              <a:off x="4250" y="-7"/>
              <a:ext cx="1089" cy="2285"/>
            </a:xfrm>
            <a:custGeom>
              <a:avLst/>
              <a:gdLst>
                <a:gd name="T0" fmla="*/ 0 w 1089"/>
                <a:gd name="T1" fmla="*/ 2265 h 2285"/>
                <a:gd name="T2" fmla="*/ 1030 w 1089"/>
                <a:gd name="T3" fmla="*/ 0 h 2285"/>
                <a:gd name="T4" fmla="*/ 1089 w 1089"/>
                <a:gd name="T5" fmla="*/ 0 h 2285"/>
                <a:gd name="T6" fmla="*/ 37 w 1089"/>
                <a:gd name="T7" fmla="*/ 2285 h 2285"/>
                <a:gd name="T8" fmla="*/ 0 w 1089"/>
                <a:gd name="T9" fmla="*/ 2265 h 22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89" h="2285">
                  <a:moveTo>
                    <a:pt x="0" y="2265"/>
                  </a:moveTo>
                  <a:cubicBezTo>
                    <a:pt x="438" y="996"/>
                    <a:pt x="865" y="377"/>
                    <a:pt x="1030" y="0"/>
                  </a:cubicBezTo>
                  <a:cubicBezTo>
                    <a:pt x="1030" y="0"/>
                    <a:pt x="1059" y="0"/>
                    <a:pt x="1089" y="0"/>
                  </a:cubicBezTo>
                  <a:cubicBezTo>
                    <a:pt x="565" y="834"/>
                    <a:pt x="181" y="1853"/>
                    <a:pt x="37" y="2285"/>
                  </a:cubicBezTo>
                  <a:cubicBezTo>
                    <a:pt x="37" y="2285"/>
                    <a:pt x="0" y="2265"/>
                    <a:pt x="0" y="2265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6" name="Rectangle 14"/>
            <p:cNvSpPr>
              <a:spLocks noChangeArrowheads="1"/>
            </p:cNvSpPr>
            <p:nvPr/>
          </p:nvSpPr>
          <p:spPr bwMode="hidden">
            <a:xfrm>
              <a:off x="0" y="3910"/>
              <a:ext cx="5760" cy="43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7" name="Freeform 15"/>
            <p:cNvSpPr>
              <a:spLocks/>
            </p:cNvSpPr>
            <p:nvPr/>
          </p:nvSpPr>
          <p:spPr bwMode="hidden">
            <a:xfrm>
              <a:off x="1632" y="3956"/>
              <a:ext cx="1737" cy="382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8" name="Freeform 16"/>
            <p:cNvSpPr>
              <a:spLocks/>
            </p:cNvSpPr>
            <p:nvPr/>
          </p:nvSpPr>
          <p:spPr bwMode="hidden">
            <a:xfrm>
              <a:off x="0" y="3956"/>
              <a:ext cx="1737" cy="381"/>
            </a:xfrm>
            <a:custGeom>
              <a:avLst/>
              <a:gdLst>
                <a:gd name="T0" fmla="*/ 494 w 1737"/>
                <a:gd name="T1" fmla="*/ 4309 h 4320"/>
                <a:gd name="T2" fmla="*/ 1737 w 1737"/>
                <a:gd name="T3" fmla="*/ 4320 h 4320"/>
                <a:gd name="T4" fmla="*/ 524 w 1737"/>
                <a:gd name="T5" fmla="*/ 0 h 4320"/>
                <a:gd name="T6" fmla="*/ 0 w 1737"/>
                <a:gd name="T7" fmla="*/ 7 h 4320"/>
                <a:gd name="T8" fmla="*/ 494 w 1737"/>
                <a:gd name="T9" fmla="*/ 4309 h 4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7" h="4320">
                  <a:moveTo>
                    <a:pt x="494" y="4309"/>
                  </a:moveTo>
                  <a:lnTo>
                    <a:pt x="1737" y="43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30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89" name="Freeform 17"/>
            <p:cNvSpPr>
              <a:spLocks/>
            </p:cNvSpPr>
            <p:nvPr/>
          </p:nvSpPr>
          <p:spPr bwMode="hidden">
            <a:xfrm>
              <a:off x="3744" y="3956"/>
              <a:ext cx="1739" cy="382"/>
            </a:xfrm>
            <a:custGeom>
              <a:avLst/>
              <a:gdLst>
                <a:gd name="T0" fmla="*/ 494 w 1739"/>
                <a:gd name="T1" fmla="*/ 4415 h 4420"/>
                <a:gd name="T2" fmla="*/ 1739 w 1739"/>
                <a:gd name="T3" fmla="*/ 4420 h 4420"/>
                <a:gd name="T4" fmla="*/ 524 w 1739"/>
                <a:gd name="T5" fmla="*/ 0 h 4420"/>
                <a:gd name="T6" fmla="*/ 0 w 1739"/>
                <a:gd name="T7" fmla="*/ 7 h 4420"/>
                <a:gd name="T8" fmla="*/ 494 w 1739"/>
                <a:gd name="T9" fmla="*/ 4415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39" h="4420">
                  <a:moveTo>
                    <a:pt x="494" y="4415"/>
                  </a:moveTo>
                  <a:lnTo>
                    <a:pt x="1739" y="4420"/>
                  </a:lnTo>
                  <a:lnTo>
                    <a:pt x="524" y="0"/>
                  </a:lnTo>
                  <a:lnTo>
                    <a:pt x="0" y="7"/>
                  </a:lnTo>
                  <a:lnTo>
                    <a:pt x="494" y="4415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0" name="Freeform 18"/>
            <p:cNvSpPr>
              <a:spLocks/>
            </p:cNvSpPr>
            <p:nvPr/>
          </p:nvSpPr>
          <p:spPr bwMode="hidden">
            <a:xfrm>
              <a:off x="1920" y="3956"/>
              <a:ext cx="2080" cy="381"/>
            </a:xfrm>
            <a:custGeom>
              <a:avLst/>
              <a:gdLst>
                <a:gd name="T0" fmla="*/ 0 w 2080"/>
                <a:gd name="T1" fmla="*/ 7 h 4338"/>
                <a:gd name="T2" fmla="*/ 1870 w 2080"/>
                <a:gd name="T3" fmla="*/ 4338 h 4338"/>
                <a:gd name="T4" fmla="*/ 2080 w 2080"/>
                <a:gd name="T5" fmla="*/ 4338 h 4338"/>
                <a:gd name="T6" fmla="*/ 1033 w 2080"/>
                <a:gd name="T7" fmla="*/ 0 h 4338"/>
                <a:gd name="T8" fmla="*/ 0 w 2080"/>
                <a:gd name="T9" fmla="*/ 7 h 43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80" h="4338">
                  <a:moveTo>
                    <a:pt x="0" y="7"/>
                  </a:moveTo>
                  <a:lnTo>
                    <a:pt x="1870" y="4338"/>
                  </a:lnTo>
                  <a:lnTo>
                    <a:pt x="2080" y="4338"/>
                  </a:lnTo>
                  <a:lnTo>
                    <a:pt x="1033" y="0"/>
                  </a:lnTo>
                  <a:lnTo>
                    <a:pt x="0" y="7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1" name="Rectangle 19"/>
            <p:cNvSpPr>
              <a:spLocks noChangeArrowheads="1"/>
            </p:cNvSpPr>
            <p:nvPr/>
          </p:nvSpPr>
          <p:spPr bwMode="hidden">
            <a:xfrm>
              <a:off x="0" y="3905"/>
              <a:ext cx="5760" cy="43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2" name="Freeform 20"/>
            <p:cNvSpPr>
              <a:spLocks/>
            </p:cNvSpPr>
            <p:nvPr/>
          </p:nvSpPr>
          <p:spPr bwMode="hidden">
            <a:xfrm>
              <a:off x="2583" y="3918"/>
              <a:ext cx="1036" cy="420"/>
            </a:xfrm>
            <a:custGeom>
              <a:avLst/>
              <a:gdLst>
                <a:gd name="T0" fmla="*/ 1027 w 1036"/>
                <a:gd name="T1" fmla="*/ 0 h 420"/>
                <a:gd name="T2" fmla="*/ 0 w 1036"/>
                <a:gd name="T3" fmla="*/ 417 h 420"/>
                <a:gd name="T4" fmla="*/ 24 w 1036"/>
                <a:gd name="T5" fmla="*/ 420 h 420"/>
                <a:gd name="T6" fmla="*/ 1036 w 1036"/>
                <a:gd name="T7" fmla="*/ 16 h 420"/>
                <a:gd name="T8" fmla="*/ 1027 w 1036"/>
                <a:gd name="T9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36" h="420">
                  <a:moveTo>
                    <a:pt x="1027" y="0"/>
                  </a:moveTo>
                  <a:cubicBezTo>
                    <a:pt x="508" y="159"/>
                    <a:pt x="167" y="347"/>
                    <a:pt x="0" y="417"/>
                  </a:cubicBezTo>
                  <a:cubicBezTo>
                    <a:pt x="0" y="417"/>
                    <a:pt x="12" y="418"/>
                    <a:pt x="24" y="420"/>
                  </a:cubicBezTo>
                  <a:cubicBezTo>
                    <a:pt x="237" y="321"/>
                    <a:pt x="708" y="105"/>
                    <a:pt x="1036" y="16"/>
                  </a:cubicBezTo>
                  <a:cubicBezTo>
                    <a:pt x="1036" y="16"/>
                    <a:pt x="1027" y="0"/>
                    <a:pt x="1027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3" name="Freeform 21"/>
            <p:cNvSpPr>
              <a:spLocks/>
            </p:cNvSpPr>
            <p:nvPr/>
          </p:nvSpPr>
          <p:spPr bwMode="hidden">
            <a:xfrm rot="18897039" flipH="1">
              <a:off x="148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4" name="Freeform 22"/>
            <p:cNvSpPr>
              <a:spLocks/>
            </p:cNvSpPr>
            <p:nvPr/>
          </p:nvSpPr>
          <p:spPr bwMode="hidden">
            <a:xfrm rot="18897039" flipH="1">
              <a:off x="766" y="3886"/>
              <a:ext cx="1060" cy="480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5" name="Freeform 23"/>
            <p:cNvSpPr>
              <a:spLocks/>
            </p:cNvSpPr>
            <p:nvPr/>
          </p:nvSpPr>
          <p:spPr bwMode="hidden">
            <a:xfrm rot="18897039" flipH="1">
              <a:off x="31" y="3854"/>
              <a:ext cx="1034" cy="487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6" name="Freeform 24"/>
            <p:cNvSpPr>
              <a:spLocks/>
            </p:cNvSpPr>
            <p:nvPr/>
          </p:nvSpPr>
          <p:spPr bwMode="hidden">
            <a:xfrm flipH="1" flipV="1">
              <a:off x="576" y="3910"/>
              <a:ext cx="3552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7" name="Freeform 25"/>
            <p:cNvSpPr>
              <a:spLocks/>
            </p:cNvSpPr>
            <p:nvPr/>
          </p:nvSpPr>
          <p:spPr bwMode="hidden">
            <a:xfrm flipH="1" flipV="1">
              <a:off x="240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8" name="Freeform 26"/>
            <p:cNvSpPr>
              <a:spLocks/>
            </p:cNvSpPr>
            <p:nvPr/>
          </p:nvSpPr>
          <p:spPr bwMode="hidden">
            <a:xfrm flipH="1" flipV="1">
              <a:off x="3036" y="3958"/>
              <a:ext cx="1332" cy="383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099" name="Freeform 27"/>
            <p:cNvSpPr>
              <a:spLocks/>
            </p:cNvSpPr>
            <p:nvPr/>
          </p:nvSpPr>
          <p:spPr bwMode="hidden">
            <a:xfrm flipH="1" flipV="1">
              <a:off x="3984" y="3910"/>
              <a:ext cx="1536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hidden">
            <a:xfrm flipH="1" flipV="1">
              <a:off x="3456" y="3910"/>
              <a:ext cx="2304" cy="432"/>
            </a:xfrm>
            <a:custGeom>
              <a:avLst/>
              <a:gdLst>
                <a:gd name="T0" fmla="*/ 0 w 4763"/>
                <a:gd name="T1" fmla="*/ 1778 h 1845"/>
                <a:gd name="T2" fmla="*/ 4742 w 4763"/>
                <a:gd name="T3" fmla="*/ 0 h 1845"/>
                <a:gd name="T4" fmla="*/ 4763 w 4763"/>
                <a:gd name="T5" fmla="*/ 42 h 1845"/>
                <a:gd name="T6" fmla="*/ 20 w 4763"/>
                <a:gd name="T7" fmla="*/ 1845 h 1845"/>
                <a:gd name="T8" fmla="*/ 0 w 4763"/>
                <a:gd name="T9" fmla="*/ 1778 h 1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63" h="1845">
                  <a:moveTo>
                    <a:pt x="0" y="1778"/>
                  </a:moveTo>
                  <a:cubicBezTo>
                    <a:pt x="2065" y="797"/>
                    <a:pt x="3942" y="281"/>
                    <a:pt x="4742" y="0"/>
                  </a:cubicBezTo>
                  <a:lnTo>
                    <a:pt x="4763" y="42"/>
                  </a:lnTo>
                  <a:cubicBezTo>
                    <a:pt x="3976" y="350"/>
                    <a:pt x="1830" y="918"/>
                    <a:pt x="20" y="1845"/>
                  </a:cubicBezTo>
                  <a:cubicBezTo>
                    <a:pt x="20" y="1845"/>
                    <a:pt x="0" y="1778"/>
                    <a:pt x="0" y="1778"/>
                  </a:cubicBez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01" name="Rectangle 29"/>
            <p:cNvSpPr>
              <a:spLocks noChangeArrowheads="1"/>
            </p:cNvSpPr>
            <p:nvPr/>
          </p:nvSpPr>
          <p:spPr bwMode="hidden">
            <a:xfrm>
              <a:off x="0" y="3931"/>
              <a:ext cx="5760" cy="14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5000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3102" name="Rectangle 30"/>
          <p:cNvSpPr>
            <a:spLocks noGrp="1" noChangeArrowheads="1"/>
          </p:cNvSpPr>
          <p:nvPr>
            <p:ph type="title"/>
          </p:nvPr>
        </p:nvSpPr>
        <p:spPr bwMode="auto">
          <a:xfrm>
            <a:off x="1263650" y="514350"/>
            <a:ext cx="653097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103" name="Rectangle 3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11300"/>
            <a:ext cx="7772400" cy="4584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104" name="Rectangle 3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27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5" name="Rectangle 33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51188" y="631348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3106" name="Rectangle 3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0188" y="631348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1717636D-5C98-49F3-988C-0937EDA57150}" type="slidenum">
              <a:rPr lang="ru-RU"/>
              <a:pPr/>
              <a:t>‹Nr.›</a:t>
            </a:fld>
            <a:endParaRPr lang="ru-RU"/>
          </a:p>
        </p:txBody>
      </p:sp>
      <p:pic>
        <p:nvPicPr>
          <p:cNvPr id="3107" name="Picture 3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0" y="0"/>
            <a:ext cx="1131888" cy="1328738"/>
          </a:xfrm>
          <a:prstGeom prst="rect">
            <a:avLst/>
          </a:prstGeom>
          <a:solidFill>
            <a:schemeClr val="tx2"/>
          </a:solidFill>
        </p:spPr>
      </p:pic>
      <p:grpSp>
        <p:nvGrpSpPr>
          <p:cNvPr id="3108" name="Group 36"/>
          <p:cNvGrpSpPr>
            <a:grpSpLocks/>
          </p:cNvGrpSpPr>
          <p:nvPr userDrawn="1"/>
        </p:nvGrpSpPr>
        <p:grpSpPr bwMode="auto">
          <a:xfrm>
            <a:off x="7924800" y="165100"/>
            <a:ext cx="1219200" cy="1143000"/>
            <a:chOff x="69" y="91"/>
            <a:chExt cx="631" cy="631"/>
          </a:xfrm>
        </p:grpSpPr>
        <p:sp>
          <p:nvSpPr>
            <p:cNvPr id="3109" name="Oval 37"/>
            <p:cNvSpPr>
              <a:spLocks noChangeArrowheads="1"/>
            </p:cNvSpPr>
            <p:nvPr/>
          </p:nvSpPr>
          <p:spPr bwMode="auto">
            <a:xfrm>
              <a:off x="69" y="91"/>
              <a:ext cx="631" cy="631"/>
            </a:xfrm>
            <a:prstGeom prst="ellipse">
              <a:avLst/>
            </a:prstGeom>
            <a:solidFill>
              <a:srgbClr val="FFFFD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3110" name="Freeform 38"/>
            <p:cNvSpPr>
              <a:spLocks/>
            </p:cNvSpPr>
            <p:nvPr/>
          </p:nvSpPr>
          <p:spPr bwMode="auto">
            <a:xfrm>
              <a:off x="168" y="189"/>
              <a:ext cx="433" cy="301"/>
            </a:xfrm>
            <a:custGeom>
              <a:avLst/>
              <a:gdLst>
                <a:gd name="T0" fmla="*/ 45 w 433"/>
                <a:gd name="T1" fmla="*/ 221 h 301"/>
                <a:gd name="T2" fmla="*/ 13 w 433"/>
                <a:gd name="T3" fmla="*/ 203 h 301"/>
                <a:gd name="T4" fmla="*/ 2 w 433"/>
                <a:gd name="T5" fmla="*/ 180 h 301"/>
                <a:gd name="T6" fmla="*/ 2 w 433"/>
                <a:gd name="T7" fmla="*/ 146 h 301"/>
                <a:gd name="T8" fmla="*/ 16 w 433"/>
                <a:gd name="T9" fmla="*/ 117 h 301"/>
                <a:gd name="T10" fmla="*/ 42 w 433"/>
                <a:gd name="T11" fmla="*/ 95 h 301"/>
                <a:gd name="T12" fmla="*/ 81 w 433"/>
                <a:gd name="T13" fmla="*/ 82 h 301"/>
                <a:gd name="T14" fmla="*/ 155 w 433"/>
                <a:gd name="T15" fmla="*/ 78 h 301"/>
                <a:gd name="T16" fmla="*/ 238 w 433"/>
                <a:gd name="T17" fmla="*/ 99 h 301"/>
                <a:gd name="T18" fmla="*/ 312 w 433"/>
                <a:gd name="T19" fmla="*/ 132 h 301"/>
                <a:gd name="T20" fmla="*/ 372 w 433"/>
                <a:gd name="T21" fmla="*/ 177 h 301"/>
                <a:gd name="T22" fmla="*/ 395 w 433"/>
                <a:gd name="T23" fmla="*/ 211 h 301"/>
                <a:gd name="T24" fmla="*/ 396 w 433"/>
                <a:gd name="T25" fmla="*/ 239 h 301"/>
                <a:gd name="T26" fmla="*/ 383 w 433"/>
                <a:gd name="T27" fmla="*/ 260 h 301"/>
                <a:gd name="T28" fmla="*/ 357 w 433"/>
                <a:gd name="T29" fmla="*/ 267 h 301"/>
                <a:gd name="T30" fmla="*/ 311 w 433"/>
                <a:gd name="T31" fmla="*/ 254 h 301"/>
                <a:gd name="T32" fmla="*/ 265 w 433"/>
                <a:gd name="T33" fmla="*/ 226 h 301"/>
                <a:gd name="T34" fmla="*/ 209 w 433"/>
                <a:gd name="T35" fmla="*/ 182 h 301"/>
                <a:gd name="T36" fmla="*/ 174 w 433"/>
                <a:gd name="T37" fmla="*/ 145 h 301"/>
                <a:gd name="T38" fmla="*/ 148 w 433"/>
                <a:gd name="T39" fmla="*/ 103 h 301"/>
                <a:gd name="T40" fmla="*/ 137 w 433"/>
                <a:gd name="T41" fmla="*/ 74 h 301"/>
                <a:gd name="T42" fmla="*/ 141 w 433"/>
                <a:gd name="T43" fmla="*/ 29 h 301"/>
                <a:gd name="T44" fmla="*/ 155 w 433"/>
                <a:gd name="T45" fmla="*/ 7 h 301"/>
                <a:gd name="T46" fmla="*/ 189 w 433"/>
                <a:gd name="T47" fmla="*/ 0 h 301"/>
                <a:gd name="T48" fmla="*/ 238 w 433"/>
                <a:gd name="T49" fmla="*/ 20 h 301"/>
                <a:gd name="T50" fmla="*/ 268 w 433"/>
                <a:gd name="T51" fmla="*/ 58 h 301"/>
                <a:gd name="T52" fmla="*/ 292 w 433"/>
                <a:gd name="T53" fmla="*/ 129 h 301"/>
                <a:gd name="T54" fmla="*/ 299 w 433"/>
                <a:gd name="T55" fmla="*/ 234 h 301"/>
                <a:gd name="T56" fmla="*/ 291 w 433"/>
                <a:gd name="T57" fmla="*/ 268 h 301"/>
                <a:gd name="T58" fmla="*/ 274 w 433"/>
                <a:gd name="T59" fmla="*/ 287 h 301"/>
                <a:gd name="T60" fmla="*/ 240 w 433"/>
                <a:gd name="T61" fmla="*/ 296 h 301"/>
                <a:gd name="T62" fmla="*/ 209 w 433"/>
                <a:gd name="T63" fmla="*/ 281 h 301"/>
                <a:gd name="T64" fmla="*/ 189 w 433"/>
                <a:gd name="T65" fmla="*/ 244 h 301"/>
                <a:gd name="T66" fmla="*/ 190 w 433"/>
                <a:gd name="T67" fmla="*/ 187 h 301"/>
                <a:gd name="T68" fmla="*/ 209 w 433"/>
                <a:gd name="T69" fmla="*/ 140 h 301"/>
                <a:gd name="T70" fmla="*/ 249 w 433"/>
                <a:gd name="T71" fmla="*/ 95 h 301"/>
                <a:gd name="T72" fmla="*/ 317 w 433"/>
                <a:gd name="T73" fmla="*/ 49 h 301"/>
                <a:gd name="T74" fmla="*/ 373 w 433"/>
                <a:gd name="T75" fmla="*/ 27 h 301"/>
                <a:gd name="T76" fmla="*/ 413 w 433"/>
                <a:gd name="T77" fmla="*/ 31 h 301"/>
                <a:gd name="T78" fmla="*/ 432 w 433"/>
                <a:gd name="T79" fmla="*/ 54 h 301"/>
                <a:gd name="T80" fmla="*/ 427 w 433"/>
                <a:gd name="T81" fmla="*/ 90 h 301"/>
                <a:gd name="T82" fmla="*/ 407 w 433"/>
                <a:gd name="T83" fmla="*/ 124 h 301"/>
                <a:gd name="T84" fmla="*/ 354 w 433"/>
                <a:gd name="T85" fmla="*/ 177 h 301"/>
                <a:gd name="T86" fmla="*/ 263 w 433"/>
                <a:gd name="T87" fmla="*/ 243 h 301"/>
                <a:gd name="T88" fmla="*/ 173 w 433"/>
                <a:gd name="T89" fmla="*/ 288 h 301"/>
                <a:gd name="T90" fmla="*/ 102 w 433"/>
                <a:gd name="T91" fmla="*/ 301 h 301"/>
                <a:gd name="T92" fmla="*/ 63 w 433"/>
                <a:gd name="T93" fmla="*/ 292 h 301"/>
                <a:gd name="T94" fmla="*/ 46 w 433"/>
                <a:gd name="T95" fmla="*/ 271 h 301"/>
                <a:gd name="T96" fmla="*/ 51 w 433"/>
                <a:gd name="T97" fmla="*/ 235 h 301"/>
                <a:gd name="T98" fmla="*/ 85 w 433"/>
                <a:gd name="T99" fmla="*/ 191 h 301"/>
                <a:gd name="T100" fmla="*/ 150 w 433"/>
                <a:gd name="T101" fmla="*/ 14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301">
                  <a:moveTo>
                    <a:pt x="431" y="225"/>
                  </a:moveTo>
                  <a:lnTo>
                    <a:pt x="68" y="224"/>
                  </a:lnTo>
                  <a:lnTo>
                    <a:pt x="57" y="224"/>
                  </a:lnTo>
                  <a:lnTo>
                    <a:pt x="45" y="221"/>
                  </a:lnTo>
                  <a:lnTo>
                    <a:pt x="33" y="218"/>
                  </a:lnTo>
                  <a:lnTo>
                    <a:pt x="23" y="211"/>
                  </a:lnTo>
                  <a:lnTo>
                    <a:pt x="18" y="208"/>
                  </a:lnTo>
                  <a:lnTo>
                    <a:pt x="13" y="203"/>
                  </a:lnTo>
                  <a:lnTo>
                    <a:pt x="10" y="197"/>
                  </a:lnTo>
                  <a:lnTo>
                    <a:pt x="6" y="192"/>
                  </a:lnTo>
                  <a:lnTo>
                    <a:pt x="3" y="186"/>
                  </a:lnTo>
                  <a:lnTo>
                    <a:pt x="2" y="180"/>
                  </a:lnTo>
                  <a:lnTo>
                    <a:pt x="1" y="171"/>
                  </a:lnTo>
                  <a:lnTo>
                    <a:pt x="0" y="163"/>
                  </a:lnTo>
                  <a:lnTo>
                    <a:pt x="1" y="155"/>
                  </a:lnTo>
                  <a:lnTo>
                    <a:pt x="2" y="146"/>
                  </a:lnTo>
                  <a:lnTo>
                    <a:pt x="3" y="138"/>
                  </a:lnTo>
                  <a:lnTo>
                    <a:pt x="7" y="131"/>
                  </a:lnTo>
                  <a:lnTo>
                    <a:pt x="11" y="124"/>
                  </a:lnTo>
                  <a:lnTo>
                    <a:pt x="16" y="117"/>
                  </a:lnTo>
                  <a:lnTo>
                    <a:pt x="21" y="111"/>
                  </a:lnTo>
                  <a:lnTo>
                    <a:pt x="27" y="106"/>
                  </a:lnTo>
                  <a:lnTo>
                    <a:pt x="35" y="99"/>
                  </a:lnTo>
                  <a:lnTo>
                    <a:pt x="42" y="95"/>
                  </a:lnTo>
                  <a:lnTo>
                    <a:pt x="51" y="90"/>
                  </a:lnTo>
                  <a:lnTo>
                    <a:pt x="60" y="87"/>
                  </a:lnTo>
                  <a:lnTo>
                    <a:pt x="70" y="84"/>
                  </a:lnTo>
                  <a:lnTo>
                    <a:pt x="81" y="82"/>
                  </a:lnTo>
                  <a:lnTo>
                    <a:pt x="94" y="79"/>
                  </a:lnTo>
                  <a:lnTo>
                    <a:pt x="106" y="78"/>
                  </a:lnTo>
                  <a:lnTo>
                    <a:pt x="131" y="77"/>
                  </a:lnTo>
                  <a:lnTo>
                    <a:pt x="155" y="78"/>
                  </a:lnTo>
                  <a:lnTo>
                    <a:pt x="176" y="82"/>
                  </a:lnTo>
                  <a:lnTo>
                    <a:pt x="199" y="87"/>
                  </a:lnTo>
                  <a:lnTo>
                    <a:pt x="219" y="93"/>
                  </a:lnTo>
                  <a:lnTo>
                    <a:pt x="238" y="99"/>
                  </a:lnTo>
                  <a:lnTo>
                    <a:pt x="257" y="107"/>
                  </a:lnTo>
                  <a:lnTo>
                    <a:pt x="275" y="114"/>
                  </a:lnTo>
                  <a:lnTo>
                    <a:pt x="293" y="122"/>
                  </a:lnTo>
                  <a:lnTo>
                    <a:pt x="312" y="132"/>
                  </a:lnTo>
                  <a:lnTo>
                    <a:pt x="329" y="143"/>
                  </a:lnTo>
                  <a:lnTo>
                    <a:pt x="346" y="155"/>
                  </a:lnTo>
                  <a:lnTo>
                    <a:pt x="359" y="166"/>
                  </a:lnTo>
                  <a:lnTo>
                    <a:pt x="372" y="177"/>
                  </a:lnTo>
                  <a:lnTo>
                    <a:pt x="382" y="187"/>
                  </a:lnTo>
                  <a:lnTo>
                    <a:pt x="388" y="196"/>
                  </a:lnTo>
                  <a:lnTo>
                    <a:pt x="392" y="204"/>
                  </a:lnTo>
                  <a:lnTo>
                    <a:pt x="395" y="211"/>
                  </a:lnTo>
                  <a:lnTo>
                    <a:pt x="397" y="219"/>
                  </a:lnTo>
                  <a:lnTo>
                    <a:pt x="397" y="225"/>
                  </a:lnTo>
                  <a:lnTo>
                    <a:pt x="397" y="233"/>
                  </a:lnTo>
                  <a:lnTo>
                    <a:pt x="396" y="239"/>
                  </a:lnTo>
                  <a:lnTo>
                    <a:pt x="393" y="247"/>
                  </a:lnTo>
                  <a:lnTo>
                    <a:pt x="390" y="254"/>
                  </a:lnTo>
                  <a:lnTo>
                    <a:pt x="386" y="257"/>
                  </a:lnTo>
                  <a:lnTo>
                    <a:pt x="383" y="260"/>
                  </a:lnTo>
                  <a:lnTo>
                    <a:pt x="380" y="263"/>
                  </a:lnTo>
                  <a:lnTo>
                    <a:pt x="376" y="264"/>
                  </a:lnTo>
                  <a:lnTo>
                    <a:pt x="367" y="267"/>
                  </a:lnTo>
                  <a:lnTo>
                    <a:pt x="357" y="267"/>
                  </a:lnTo>
                  <a:lnTo>
                    <a:pt x="346" y="265"/>
                  </a:lnTo>
                  <a:lnTo>
                    <a:pt x="334" y="263"/>
                  </a:lnTo>
                  <a:lnTo>
                    <a:pt x="323" y="259"/>
                  </a:lnTo>
                  <a:lnTo>
                    <a:pt x="311" y="254"/>
                  </a:lnTo>
                  <a:lnTo>
                    <a:pt x="303" y="250"/>
                  </a:lnTo>
                  <a:lnTo>
                    <a:pt x="293" y="244"/>
                  </a:lnTo>
                  <a:lnTo>
                    <a:pt x="279" y="235"/>
                  </a:lnTo>
                  <a:lnTo>
                    <a:pt x="265" y="226"/>
                  </a:lnTo>
                  <a:lnTo>
                    <a:pt x="250" y="216"/>
                  </a:lnTo>
                  <a:lnTo>
                    <a:pt x="235" y="205"/>
                  </a:lnTo>
                  <a:lnTo>
                    <a:pt x="222" y="194"/>
                  </a:lnTo>
                  <a:lnTo>
                    <a:pt x="209" y="182"/>
                  </a:lnTo>
                  <a:lnTo>
                    <a:pt x="199" y="172"/>
                  </a:lnTo>
                  <a:lnTo>
                    <a:pt x="189" y="162"/>
                  </a:lnTo>
                  <a:lnTo>
                    <a:pt x="181" y="153"/>
                  </a:lnTo>
                  <a:lnTo>
                    <a:pt x="174" y="145"/>
                  </a:lnTo>
                  <a:lnTo>
                    <a:pt x="166" y="136"/>
                  </a:lnTo>
                  <a:lnTo>
                    <a:pt x="160" y="126"/>
                  </a:lnTo>
                  <a:lnTo>
                    <a:pt x="154" y="116"/>
                  </a:lnTo>
                  <a:lnTo>
                    <a:pt x="148" y="103"/>
                  </a:lnTo>
                  <a:lnTo>
                    <a:pt x="144" y="97"/>
                  </a:lnTo>
                  <a:lnTo>
                    <a:pt x="141" y="89"/>
                  </a:lnTo>
                  <a:lnTo>
                    <a:pt x="139" y="82"/>
                  </a:lnTo>
                  <a:lnTo>
                    <a:pt x="137" y="74"/>
                  </a:lnTo>
                  <a:lnTo>
                    <a:pt x="136" y="59"/>
                  </a:lnTo>
                  <a:lnTo>
                    <a:pt x="137" y="43"/>
                  </a:lnTo>
                  <a:lnTo>
                    <a:pt x="140" y="36"/>
                  </a:lnTo>
                  <a:lnTo>
                    <a:pt x="141" y="29"/>
                  </a:lnTo>
                  <a:lnTo>
                    <a:pt x="144" y="22"/>
                  </a:lnTo>
                  <a:lnTo>
                    <a:pt x="148" y="17"/>
                  </a:lnTo>
                  <a:lnTo>
                    <a:pt x="151" y="12"/>
                  </a:lnTo>
                  <a:lnTo>
                    <a:pt x="155" y="7"/>
                  </a:lnTo>
                  <a:lnTo>
                    <a:pt x="160" y="5"/>
                  </a:lnTo>
                  <a:lnTo>
                    <a:pt x="165" y="2"/>
                  </a:lnTo>
                  <a:lnTo>
                    <a:pt x="176" y="0"/>
                  </a:lnTo>
                  <a:lnTo>
                    <a:pt x="189" y="0"/>
                  </a:lnTo>
                  <a:lnTo>
                    <a:pt x="201" y="1"/>
                  </a:lnTo>
                  <a:lnTo>
                    <a:pt x="214" y="6"/>
                  </a:lnTo>
                  <a:lnTo>
                    <a:pt x="227" y="12"/>
                  </a:lnTo>
                  <a:lnTo>
                    <a:pt x="238" y="20"/>
                  </a:lnTo>
                  <a:lnTo>
                    <a:pt x="249" y="30"/>
                  </a:lnTo>
                  <a:lnTo>
                    <a:pt x="259" y="43"/>
                  </a:lnTo>
                  <a:lnTo>
                    <a:pt x="264" y="49"/>
                  </a:lnTo>
                  <a:lnTo>
                    <a:pt x="268" y="58"/>
                  </a:lnTo>
                  <a:lnTo>
                    <a:pt x="273" y="68"/>
                  </a:lnTo>
                  <a:lnTo>
                    <a:pt x="277" y="78"/>
                  </a:lnTo>
                  <a:lnTo>
                    <a:pt x="284" y="103"/>
                  </a:lnTo>
                  <a:lnTo>
                    <a:pt x="292" y="129"/>
                  </a:lnTo>
                  <a:lnTo>
                    <a:pt x="297" y="157"/>
                  </a:lnTo>
                  <a:lnTo>
                    <a:pt x="299" y="185"/>
                  </a:lnTo>
                  <a:lnTo>
                    <a:pt x="301" y="211"/>
                  </a:lnTo>
                  <a:lnTo>
                    <a:pt x="299" y="234"/>
                  </a:lnTo>
                  <a:lnTo>
                    <a:pt x="298" y="244"/>
                  </a:lnTo>
                  <a:lnTo>
                    <a:pt x="296" y="254"/>
                  </a:lnTo>
                  <a:lnTo>
                    <a:pt x="293" y="262"/>
                  </a:lnTo>
                  <a:lnTo>
                    <a:pt x="291" y="268"/>
                  </a:lnTo>
                  <a:lnTo>
                    <a:pt x="287" y="274"/>
                  </a:lnTo>
                  <a:lnTo>
                    <a:pt x="283" y="279"/>
                  </a:lnTo>
                  <a:lnTo>
                    <a:pt x="279" y="283"/>
                  </a:lnTo>
                  <a:lnTo>
                    <a:pt x="274" y="287"/>
                  </a:lnTo>
                  <a:lnTo>
                    <a:pt x="265" y="292"/>
                  </a:lnTo>
                  <a:lnTo>
                    <a:pt x="257" y="294"/>
                  </a:lnTo>
                  <a:lnTo>
                    <a:pt x="248" y="296"/>
                  </a:lnTo>
                  <a:lnTo>
                    <a:pt x="240" y="296"/>
                  </a:lnTo>
                  <a:lnTo>
                    <a:pt x="233" y="294"/>
                  </a:lnTo>
                  <a:lnTo>
                    <a:pt x="225" y="292"/>
                  </a:lnTo>
                  <a:lnTo>
                    <a:pt x="217" y="287"/>
                  </a:lnTo>
                  <a:lnTo>
                    <a:pt x="209" y="281"/>
                  </a:lnTo>
                  <a:lnTo>
                    <a:pt x="203" y="273"/>
                  </a:lnTo>
                  <a:lnTo>
                    <a:pt x="196" y="264"/>
                  </a:lnTo>
                  <a:lnTo>
                    <a:pt x="191" y="254"/>
                  </a:lnTo>
                  <a:lnTo>
                    <a:pt x="189" y="244"/>
                  </a:lnTo>
                  <a:lnTo>
                    <a:pt x="188" y="231"/>
                  </a:lnTo>
                  <a:lnTo>
                    <a:pt x="188" y="219"/>
                  </a:lnTo>
                  <a:lnTo>
                    <a:pt x="188" y="204"/>
                  </a:lnTo>
                  <a:lnTo>
                    <a:pt x="190" y="187"/>
                  </a:lnTo>
                  <a:lnTo>
                    <a:pt x="194" y="171"/>
                  </a:lnTo>
                  <a:lnTo>
                    <a:pt x="200" y="155"/>
                  </a:lnTo>
                  <a:lnTo>
                    <a:pt x="204" y="147"/>
                  </a:lnTo>
                  <a:lnTo>
                    <a:pt x="209" y="140"/>
                  </a:lnTo>
                  <a:lnTo>
                    <a:pt x="214" y="131"/>
                  </a:lnTo>
                  <a:lnTo>
                    <a:pt x="220" y="124"/>
                  </a:lnTo>
                  <a:lnTo>
                    <a:pt x="234" y="109"/>
                  </a:lnTo>
                  <a:lnTo>
                    <a:pt x="249" y="95"/>
                  </a:lnTo>
                  <a:lnTo>
                    <a:pt x="265" y="82"/>
                  </a:lnTo>
                  <a:lnTo>
                    <a:pt x="283" y="70"/>
                  </a:lnTo>
                  <a:lnTo>
                    <a:pt x="301" y="59"/>
                  </a:lnTo>
                  <a:lnTo>
                    <a:pt x="317" y="49"/>
                  </a:lnTo>
                  <a:lnTo>
                    <a:pt x="333" y="40"/>
                  </a:lnTo>
                  <a:lnTo>
                    <a:pt x="347" y="34"/>
                  </a:lnTo>
                  <a:lnTo>
                    <a:pt x="361" y="30"/>
                  </a:lnTo>
                  <a:lnTo>
                    <a:pt x="373" y="27"/>
                  </a:lnTo>
                  <a:lnTo>
                    <a:pt x="385" y="26"/>
                  </a:lnTo>
                  <a:lnTo>
                    <a:pt x="396" y="26"/>
                  </a:lnTo>
                  <a:lnTo>
                    <a:pt x="406" y="29"/>
                  </a:lnTo>
                  <a:lnTo>
                    <a:pt x="413" y="31"/>
                  </a:lnTo>
                  <a:lnTo>
                    <a:pt x="421" y="35"/>
                  </a:lnTo>
                  <a:lnTo>
                    <a:pt x="426" y="40"/>
                  </a:lnTo>
                  <a:lnTo>
                    <a:pt x="430" y="46"/>
                  </a:lnTo>
                  <a:lnTo>
                    <a:pt x="432" y="54"/>
                  </a:lnTo>
                  <a:lnTo>
                    <a:pt x="433" y="63"/>
                  </a:lnTo>
                  <a:lnTo>
                    <a:pt x="432" y="72"/>
                  </a:lnTo>
                  <a:lnTo>
                    <a:pt x="431" y="80"/>
                  </a:lnTo>
                  <a:lnTo>
                    <a:pt x="427" y="90"/>
                  </a:lnTo>
                  <a:lnTo>
                    <a:pt x="423" y="101"/>
                  </a:lnTo>
                  <a:lnTo>
                    <a:pt x="418" y="111"/>
                  </a:lnTo>
                  <a:lnTo>
                    <a:pt x="413" y="116"/>
                  </a:lnTo>
                  <a:lnTo>
                    <a:pt x="407" y="124"/>
                  </a:lnTo>
                  <a:lnTo>
                    <a:pt x="398" y="135"/>
                  </a:lnTo>
                  <a:lnTo>
                    <a:pt x="387" y="147"/>
                  </a:lnTo>
                  <a:lnTo>
                    <a:pt x="372" y="161"/>
                  </a:lnTo>
                  <a:lnTo>
                    <a:pt x="354" y="177"/>
                  </a:lnTo>
                  <a:lnTo>
                    <a:pt x="333" y="194"/>
                  </a:lnTo>
                  <a:lnTo>
                    <a:pt x="309" y="211"/>
                  </a:lnTo>
                  <a:lnTo>
                    <a:pt x="287" y="228"/>
                  </a:lnTo>
                  <a:lnTo>
                    <a:pt x="263" y="243"/>
                  </a:lnTo>
                  <a:lnTo>
                    <a:pt x="239" y="257"/>
                  </a:lnTo>
                  <a:lnTo>
                    <a:pt x="217" y="269"/>
                  </a:lnTo>
                  <a:lnTo>
                    <a:pt x="194" y="279"/>
                  </a:lnTo>
                  <a:lnTo>
                    <a:pt x="173" y="288"/>
                  </a:lnTo>
                  <a:lnTo>
                    <a:pt x="153" y="294"/>
                  </a:lnTo>
                  <a:lnTo>
                    <a:pt x="135" y="298"/>
                  </a:lnTo>
                  <a:lnTo>
                    <a:pt x="117" y="301"/>
                  </a:lnTo>
                  <a:lnTo>
                    <a:pt x="102" y="301"/>
                  </a:lnTo>
                  <a:lnTo>
                    <a:pt x="90" y="301"/>
                  </a:lnTo>
                  <a:lnTo>
                    <a:pt x="80" y="298"/>
                  </a:lnTo>
                  <a:lnTo>
                    <a:pt x="71" y="296"/>
                  </a:lnTo>
                  <a:lnTo>
                    <a:pt x="63" y="292"/>
                  </a:lnTo>
                  <a:lnTo>
                    <a:pt x="57" y="287"/>
                  </a:lnTo>
                  <a:lnTo>
                    <a:pt x="52" y="282"/>
                  </a:lnTo>
                  <a:lnTo>
                    <a:pt x="48" y="277"/>
                  </a:lnTo>
                  <a:lnTo>
                    <a:pt x="46" y="271"/>
                  </a:lnTo>
                  <a:lnTo>
                    <a:pt x="46" y="263"/>
                  </a:lnTo>
                  <a:lnTo>
                    <a:pt x="46" y="254"/>
                  </a:lnTo>
                  <a:lnTo>
                    <a:pt x="47" y="245"/>
                  </a:lnTo>
                  <a:lnTo>
                    <a:pt x="51" y="235"/>
                  </a:lnTo>
                  <a:lnTo>
                    <a:pt x="56" y="225"/>
                  </a:lnTo>
                  <a:lnTo>
                    <a:pt x="62" y="215"/>
                  </a:lnTo>
                  <a:lnTo>
                    <a:pt x="72" y="204"/>
                  </a:lnTo>
                  <a:lnTo>
                    <a:pt x="85" y="191"/>
                  </a:lnTo>
                  <a:lnTo>
                    <a:pt x="100" y="177"/>
                  </a:lnTo>
                  <a:lnTo>
                    <a:pt x="116" y="165"/>
                  </a:lnTo>
                  <a:lnTo>
                    <a:pt x="132" y="152"/>
                  </a:lnTo>
                  <a:lnTo>
                    <a:pt x="150" y="140"/>
                  </a:lnTo>
                  <a:lnTo>
                    <a:pt x="165" y="129"/>
                  </a:lnTo>
                  <a:lnTo>
                    <a:pt x="176" y="121"/>
                  </a:lnTo>
                </a:path>
              </a:pathLst>
            </a:custGeom>
            <a:noFill/>
            <a:ln w="12700" cmpd="sng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1" name="Freeform 39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2" name="Freeform 40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3" name="Freeform 41"/>
            <p:cNvSpPr>
              <a:spLocks/>
            </p:cNvSpPr>
            <p:nvPr/>
          </p:nvSpPr>
          <p:spPr bwMode="auto">
            <a:xfrm>
              <a:off x="253" y="315"/>
              <a:ext cx="63" cy="75"/>
            </a:xfrm>
            <a:custGeom>
              <a:avLst/>
              <a:gdLst>
                <a:gd name="T0" fmla="*/ 5 w 63"/>
                <a:gd name="T1" fmla="*/ 2 h 75"/>
                <a:gd name="T2" fmla="*/ 9 w 63"/>
                <a:gd name="T3" fmla="*/ 1 h 75"/>
                <a:gd name="T4" fmla="*/ 14 w 63"/>
                <a:gd name="T5" fmla="*/ 0 h 75"/>
                <a:gd name="T6" fmla="*/ 19 w 63"/>
                <a:gd name="T7" fmla="*/ 1 h 75"/>
                <a:gd name="T8" fmla="*/ 25 w 63"/>
                <a:gd name="T9" fmla="*/ 3 h 75"/>
                <a:gd name="T10" fmla="*/ 31 w 63"/>
                <a:gd name="T11" fmla="*/ 7 h 75"/>
                <a:gd name="T12" fmla="*/ 37 w 63"/>
                <a:gd name="T13" fmla="*/ 12 h 75"/>
                <a:gd name="T14" fmla="*/ 42 w 63"/>
                <a:gd name="T15" fmla="*/ 17 h 75"/>
                <a:gd name="T16" fmla="*/ 49 w 63"/>
                <a:gd name="T17" fmla="*/ 25 h 75"/>
                <a:gd name="T18" fmla="*/ 54 w 63"/>
                <a:gd name="T19" fmla="*/ 31 h 75"/>
                <a:gd name="T20" fmla="*/ 57 w 63"/>
                <a:gd name="T21" fmla="*/ 39 h 75"/>
                <a:gd name="T22" fmla="*/ 60 w 63"/>
                <a:gd name="T23" fmla="*/ 46 h 75"/>
                <a:gd name="T24" fmla="*/ 63 w 63"/>
                <a:gd name="T25" fmla="*/ 53 h 75"/>
                <a:gd name="T26" fmla="*/ 63 w 63"/>
                <a:gd name="T27" fmla="*/ 59 h 75"/>
                <a:gd name="T28" fmla="*/ 63 w 63"/>
                <a:gd name="T29" fmla="*/ 65 h 75"/>
                <a:gd name="T30" fmla="*/ 60 w 63"/>
                <a:gd name="T31" fmla="*/ 69 h 75"/>
                <a:gd name="T32" fmla="*/ 57 w 63"/>
                <a:gd name="T33" fmla="*/ 73 h 75"/>
                <a:gd name="T34" fmla="*/ 54 w 63"/>
                <a:gd name="T35" fmla="*/ 75 h 75"/>
                <a:gd name="T36" fmla="*/ 49 w 63"/>
                <a:gd name="T37" fmla="*/ 75 h 75"/>
                <a:gd name="T38" fmla="*/ 42 w 63"/>
                <a:gd name="T39" fmla="*/ 74 h 75"/>
                <a:gd name="T40" fmla="*/ 37 w 63"/>
                <a:gd name="T41" fmla="*/ 71 h 75"/>
                <a:gd name="T42" fmla="*/ 31 w 63"/>
                <a:gd name="T43" fmla="*/ 68 h 75"/>
                <a:gd name="T44" fmla="*/ 25 w 63"/>
                <a:gd name="T45" fmla="*/ 64 h 75"/>
                <a:gd name="T46" fmla="*/ 19 w 63"/>
                <a:gd name="T47" fmla="*/ 58 h 75"/>
                <a:gd name="T48" fmla="*/ 14 w 63"/>
                <a:gd name="T49" fmla="*/ 51 h 75"/>
                <a:gd name="T50" fmla="*/ 9 w 63"/>
                <a:gd name="T51" fmla="*/ 44 h 75"/>
                <a:gd name="T52" fmla="*/ 5 w 63"/>
                <a:gd name="T53" fmla="*/ 36 h 75"/>
                <a:gd name="T54" fmla="*/ 2 w 63"/>
                <a:gd name="T55" fmla="*/ 29 h 75"/>
                <a:gd name="T56" fmla="*/ 0 w 63"/>
                <a:gd name="T57" fmla="*/ 22 h 75"/>
                <a:gd name="T58" fmla="*/ 0 w 63"/>
                <a:gd name="T59" fmla="*/ 16 h 75"/>
                <a:gd name="T60" fmla="*/ 0 w 63"/>
                <a:gd name="T61" fmla="*/ 11 h 75"/>
                <a:gd name="T62" fmla="*/ 1 w 63"/>
                <a:gd name="T63" fmla="*/ 6 h 75"/>
                <a:gd name="T64" fmla="*/ 5 w 63"/>
                <a:gd name="T65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" h="75">
                  <a:moveTo>
                    <a:pt x="5" y="2"/>
                  </a:moveTo>
                  <a:lnTo>
                    <a:pt x="9" y="1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5" y="3"/>
                  </a:lnTo>
                  <a:lnTo>
                    <a:pt x="31" y="7"/>
                  </a:lnTo>
                  <a:lnTo>
                    <a:pt x="37" y="12"/>
                  </a:lnTo>
                  <a:lnTo>
                    <a:pt x="42" y="17"/>
                  </a:lnTo>
                  <a:lnTo>
                    <a:pt x="49" y="25"/>
                  </a:lnTo>
                  <a:lnTo>
                    <a:pt x="54" y="31"/>
                  </a:lnTo>
                  <a:lnTo>
                    <a:pt x="57" y="39"/>
                  </a:lnTo>
                  <a:lnTo>
                    <a:pt x="60" y="46"/>
                  </a:lnTo>
                  <a:lnTo>
                    <a:pt x="63" y="53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0" y="69"/>
                  </a:lnTo>
                  <a:lnTo>
                    <a:pt x="57" y="73"/>
                  </a:lnTo>
                  <a:lnTo>
                    <a:pt x="54" y="75"/>
                  </a:lnTo>
                  <a:lnTo>
                    <a:pt x="49" y="75"/>
                  </a:lnTo>
                  <a:lnTo>
                    <a:pt x="42" y="74"/>
                  </a:lnTo>
                  <a:lnTo>
                    <a:pt x="37" y="71"/>
                  </a:lnTo>
                  <a:lnTo>
                    <a:pt x="31" y="68"/>
                  </a:lnTo>
                  <a:lnTo>
                    <a:pt x="25" y="64"/>
                  </a:lnTo>
                  <a:lnTo>
                    <a:pt x="19" y="58"/>
                  </a:lnTo>
                  <a:lnTo>
                    <a:pt x="14" y="51"/>
                  </a:lnTo>
                  <a:lnTo>
                    <a:pt x="9" y="44"/>
                  </a:lnTo>
                  <a:lnTo>
                    <a:pt x="5" y="36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6"/>
                  </a:lnTo>
                  <a:lnTo>
                    <a:pt x="5" y="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4" name="Freeform 42"/>
            <p:cNvSpPr>
              <a:spLocks/>
            </p:cNvSpPr>
            <p:nvPr/>
          </p:nvSpPr>
          <p:spPr bwMode="auto">
            <a:xfrm>
              <a:off x="247" y="312"/>
              <a:ext cx="75" cy="81"/>
            </a:xfrm>
            <a:custGeom>
              <a:avLst/>
              <a:gdLst>
                <a:gd name="T0" fmla="*/ 11 w 75"/>
                <a:gd name="T1" fmla="*/ 5 h 81"/>
                <a:gd name="T2" fmla="*/ 17 w 75"/>
                <a:gd name="T3" fmla="*/ 3 h 81"/>
                <a:gd name="T4" fmla="*/ 23 w 75"/>
                <a:gd name="T5" fmla="*/ 0 h 81"/>
                <a:gd name="T6" fmla="*/ 30 w 75"/>
                <a:gd name="T7" fmla="*/ 0 h 81"/>
                <a:gd name="T8" fmla="*/ 37 w 75"/>
                <a:gd name="T9" fmla="*/ 1 h 81"/>
                <a:gd name="T10" fmla="*/ 45 w 75"/>
                <a:gd name="T11" fmla="*/ 4 h 81"/>
                <a:gd name="T12" fmla="*/ 51 w 75"/>
                <a:gd name="T13" fmla="*/ 9 h 81"/>
                <a:gd name="T14" fmla="*/ 57 w 75"/>
                <a:gd name="T15" fmla="*/ 14 h 81"/>
                <a:gd name="T16" fmla="*/ 63 w 75"/>
                <a:gd name="T17" fmla="*/ 20 h 81"/>
                <a:gd name="T18" fmla="*/ 69 w 75"/>
                <a:gd name="T19" fmla="*/ 28 h 81"/>
                <a:gd name="T20" fmla="*/ 72 w 75"/>
                <a:gd name="T21" fmla="*/ 35 h 81"/>
                <a:gd name="T22" fmla="*/ 74 w 75"/>
                <a:gd name="T23" fmla="*/ 44 h 81"/>
                <a:gd name="T24" fmla="*/ 75 w 75"/>
                <a:gd name="T25" fmla="*/ 52 h 81"/>
                <a:gd name="T26" fmla="*/ 74 w 75"/>
                <a:gd name="T27" fmla="*/ 58 h 81"/>
                <a:gd name="T28" fmla="*/ 72 w 75"/>
                <a:gd name="T29" fmla="*/ 66 h 81"/>
                <a:gd name="T30" fmla="*/ 69 w 75"/>
                <a:gd name="T31" fmla="*/ 71 h 81"/>
                <a:gd name="T32" fmla="*/ 63 w 75"/>
                <a:gd name="T33" fmla="*/ 76 h 81"/>
                <a:gd name="T34" fmla="*/ 57 w 75"/>
                <a:gd name="T35" fmla="*/ 80 h 81"/>
                <a:gd name="T36" fmla="*/ 51 w 75"/>
                <a:gd name="T37" fmla="*/ 81 h 81"/>
                <a:gd name="T38" fmla="*/ 45 w 75"/>
                <a:gd name="T39" fmla="*/ 81 h 81"/>
                <a:gd name="T40" fmla="*/ 37 w 75"/>
                <a:gd name="T41" fmla="*/ 80 h 81"/>
                <a:gd name="T42" fmla="*/ 30 w 75"/>
                <a:gd name="T43" fmla="*/ 77 h 81"/>
                <a:gd name="T44" fmla="*/ 23 w 75"/>
                <a:gd name="T45" fmla="*/ 73 h 81"/>
                <a:gd name="T46" fmla="*/ 16 w 75"/>
                <a:gd name="T47" fmla="*/ 67 h 81"/>
                <a:gd name="T48" fmla="*/ 11 w 75"/>
                <a:gd name="T49" fmla="*/ 61 h 81"/>
                <a:gd name="T50" fmla="*/ 6 w 75"/>
                <a:gd name="T51" fmla="*/ 53 h 81"/>
                <a:gd name="T52" fmla="*/ 2 w 75"/>
                <a:gd name="T53" fmla="*/ 46 h 81"/>
                <a:gd name="T54" fmla="*/ 1 w 75"/>
                <a:gd name="T55" fmla="*/ 38 h 81"/>
                <a:gd name="T56" fmla="*/ 0 w 75"/>
                <a:gd name="T57" fmla="*/ 30 h 81"/>
                <a:gd name="T58" fmla="*/ 1 w 75"/>
                <a:gd name="T59" fmla="*/ 23 h 81"/>
                <a:gd name="T60" fmla="*/ 2 w 75"/>
                <a:gd name="T61" fmla="*/ 17 h 81"/>
                <a:gd name="T62" fmla="*/ 6 w 75"/>
                <a:gd name="T63" fmla="*/ 10 h 81"/>
                <a:gd name="T64" fmla="*/ 11 w 75"/>
                <a:gd name="T65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" h="81">
                  <a:moveTo>
                    <a:pt x="11" y="5"/>
                  </a:moveTo>
                  <a:lnTo>
                    <a:pt x="17" y="3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7" y="14"/>
                  </a:lnTo>
                  <a:lnTo>
                    <a:pt x="63" y="20"/>
                  </a:lnTo>
                  <a:lnTo>
                    <a:pt x="69" y="28"/>
                  </a:lnTo>
                  <a:lnTo>
                    <a:pt x="72" y="35"/>
                  </a:lnTo>
                  <a:lnTo>
                    <a:pt x="74" y="44"/>
                  </a:lnTo>
                  <a:lnTo>
                    <a:pt x="75" y="52"/>
                  </a:lnTo>
                  <a:lnTo>
                    <a:pt x="74" y="58"/>
                  </a:lnTo>
                  <a:lnTo>
                    <a:pt x="72" y="66"/>
                  </a:lnTo>
                  <a:lnTo>
                    <a:pt x="69" y="71"/>
                  </a:lnTo>
                  <a:lnTo>
                    <a:pt x="63" y="76"/>
                  </a:lnTo>
                  <a:lnTo>
                    <a:pt x="57" y="80"/>
                  </a:lnTo>
                  <a:lnTo>
                    <a:pt x="51" y="81"/>
                  </a:lnTo>
                  <a:lnTo>
                    <a:pt x="45" y="81"/>
                  </a:lnTo>
                  <a:lnTo>
                    <a:pt x="37" y="80"/>
                  </a:lnTo>
                  <a:lnTo>
                    <a:pt x="30" y="77"/>
                  </a:lnTo>
                  <a:lnTo>
                    <a:pt x="23" y="73"/>
                  </a:lnTo>
                  <a:lnTo>
                    <a:pt x="16" y="67"/>
                  </a:lnTo>
                  <a:lnTo>
                    <a:pt x="11" y="61"/>
                  </a:lnTo>
                  <a:lnTo>
                    <a:pt x="6" y="53"/>
                  </a:lnTo>
                  <a:lnTo>
                    <a:pt x="2" y="46"/>
                  </a:lnTo>
                  <a:lnTo>
                    <a:pt x="1" y="38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2" y="17"/>
                  </a:lnTo>
                  <a:lnTo>
                    <a:pt x="6" y="10"/>
                  </a:lnTo>
                  <a:lnTo>
                    <a:pt x="11" y="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5" name="Line 43"/>
            <p:cNvSpPr>
              <a:spLocks noChangeShapeType="1"/>
            </p:cNvSpPr>
            <p:nvPr/>
          </p:nvSpPr>
          <p:spPr bwMode="auto">
            <a:xfrm>
              <a:off x="258" y="317"/>
              <a:ext cx="52" cy="7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6" name="Freeform 44"/>
            <p:cNvSpPr>
              <a:spLocks/>
            </p:cNvSpPr>
            <p:nvPr/>
          </p:nvSpPr>
          <p:spPr bwMode="auto">
            <a:xfrm>
              <a:off x="240" y="310"/>
              <a:ext cx="50" cy="37"/>
            </a:xfrm>
            <a:custGeom>
              <a:avLst/>
              <a:gdLst>
                <a:gd name="T0" fmla="*/ 50 w 50"/>
                <a:gd name="T1" fmla="*/ 0 h 37"/>
                <a:gd name="T2" fmla="*/ 50 w 50"/>
                <a:gd name="T3" fmla="*/ 2 h 37"/>
                <a:gd name="T4" fmla="*/ 49 w 50"/>
                <a:gd name="T5" fmla="*/ 5 h 37"/>
                <a:gd name="T6" fmla="*/ 48 w 50"/>
                <a:gd name="T7" fmla="*/ 8 h 37"/>
                <a:gd name="T8" fmla="*/ 45 w 50"/>
                <a:gd name="T9" fmla="*/ 11 h 37"/>
                <a:gd name="T10" fmla="*/ 43 w 50"/>
                <a:gd name="T11" fmla="*/ 15 h 37"/>
                <a:gd name="T12" fmla="*/ 39 w 50"/>
                <a:gd name="T13" fmla="*/ 19 h 37"/>
                <a:gd name="T14" fmla="*/ 35 w 50"/>
                <a:gd name="T15" fmla="*/ 22 h 37"/>
                <a:gd name="T16" fmla="*/ 32 w 50"/>
                <a:gd name="T17" fmla="*/ 25 h 37"/>
                <a:gd name="T18" fmla="*/ 27 w 50"/>
                <a:gd name="T19" fmla="*/ 29 h 37"/>
                <a:gd name="T20" fmla="*/ 23 w 50"/>
                <a:gd name="T21" fmla="*/ 31 h 37"/>
                <a:gd name="T22" fmla="*/ 19 w 50"/>
                <a:gd name="T23" fmla="*/ 34 h 37"/>
                <a:gd name="T24" fmla="*/ 14 w 50"/>
                <a:gd name="T25" fmla="*/ 35 h 37"/>
                <a:gd name="T26" fmla="*/ 10 w 50"/>
                <a:gd name="T27" fmla="*/ 36 h 37"/>
                <a:gd name="T28" fmla="*/ 8 w 50"/>
                <a:gd name="T29" fmla="*/ 37 h 37"/>
                <a:gd name="T30" fmla="*/ 4 w 50"/>
                <a:gd name="T31" fmla="*/ 37 h 37"/>
                <a:gd name="T32" fmla="*/ 0 w 50"/>
                <a:gd name="T33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37">
                  <a:moveTo>
                    <a:pt x="50" y="0"/>
                  </a:moveTo>
                  <a:lnTo>
                    <a:pt x="50" y="2"/>
                  </a:lnTo>
                  <a:lnTo>
                    <a:pt x="49" y="5"/>
                  </a:lnTo>
                  <a:lnTo>
                    <a:pt x="48" y="8"/>
                  </a:lnTo>
                  <a:lnTo>
                    <a:pt x="45" y="11"/>
                  </a:lnTo>
                  <a:lnTo>
                    <a:pt x="43" y="15"/>
                  </a:lnTo>
                  <a:lnTo>
                    <a:pt x="39" y="19"/>
                  </a:lnTo>
                  <a:lnTo>
                    <a:pt x="35" y="22"/>
                  </a:lnTo>
                  <a:lnTo>
                    <a:pt x="32" y="25"/>
                  </a:lnTo>
                  <a:lnTo>
                    <a:pt x="27" y="29"/>
                  </a:lnTo>
                  <a:lnTo>
                    <a:pt x="23" y="31"/>
                  </a:lnTo>
                  <a:lnTo>
                    <a:pt x="19" y="34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8" y="37"/>
                  </a:lnTo>
                  <a:lnTo>
                    <a:pt x="4" y="37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7" name="Freeform 45"/>
            <p:cNvSpPr>
              <a:spLocks/>
            </p:cNvSpPr>
            <p:nvPr/>
          </p:nvSpPr>
          <p:spPr bwMode="auto">
            <a:xfrm>
              <a:off x="264" y="345"/>
              <a:ext cx="63" cy="47"/>
            </a:xfrm>
            <a:custGeom>
              <a:avLst/>
              <a:gdLst>
                <a:gd name="T0" fmla="*/ 0 w 63"/>
                <a:gd name="T1" fmla="*/ 47 h 47"/>
                <a:gd name="T2" fmla="*/ 1 w 63"/>
                <a:gd name="T3" fmla="*/ 43 h 47"/>
                <a:gd name="T4" fmla="*/ 4 w 63"/>
                <a:gd name="T5" fmla="*/ 39 h 47"/>
                <a:gd name="T6" fmla="*/ 6 w 63"/>
                <a:gd name="T7" fmla="*/ 34 h 47"/>
                <a:gd name="T8" fmla="*/ 10 w 63"/>
                <a:gd name="T9" fmla="*/ 30 h 47"/>
                <a:gd name="T10" fmla="*/ 14 w 63"/>
                <a:gd name="T11" fmla="*/ 26 h 47"/>
                <a:gd name="T12" fmla="*/ 19 w 63"/>
                <a:gd name="T13" fmla="*/ 23 h 47"/>
                <a:gd name="T14" fmla="*/ 23 w 63"/>
                <a:gd name="T15" fmla="*/ 19 h 47"/>
                <a:gd name="T16" fmla="*/ 26 w 63"/>
                <a:gd name="T17" fmla="*/ 16 h 47"/>
                <a:gd name="T18" fmla="*/ 30 w 63"/>
                <a:gd name="T19" fmla="*/ 13 h 47"/>
                <a:gd name="T20" fmla="*/ 35 w 63"/>
                <a:gd name="T21" fmla="*/ 10 h 47"/>
                <a:gd name="T22" fmla="*/ 40 w 63"/>
                <a:gd name="T23" fmla="*/ 7 h 47"/>
                <a:gd name="T24" fmla="*/ 45 w 63"/>
                <a:gd name="T25" fmla="*/ 5 h 47"/>
                <a:gd name="T26" fmla="*/ 50 w 63"/>
                <a:gd name="T27" fmla="*/ 2 h 47"/>
                <a:gd name="T28" fmla="*/ 55 w 63"/>
                <a:gd name="T29" fmla="*/ 1 h 47"/>
                <a:gd name="T30" fmla="*/ 59 w 63"/>
                <a:gd name="T31" fmla="*/ 0 h 47"/>
                <a:gd name="T32" fmla="*/ 63 w 63"/>
                <a:gd name="T3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47">
                  <a:moveTo>
                    <a:pt x="0" y="47"/>
                  </a:moveTo>
                  <a:lnTo>
                    <a:pt x="1" y="43"/>
                  </a:lnTo>
                  <a:lnTo>
                    <a:pt x="4" y="39"/>
                  </a:lnTo>
                  <a:lnTo>
                    <a:pt x="6" y="34"/>
                  </a:lnTo>
                  <a:lnTo>
                    <a:pt x="10" y="30"/>
                  </a:lnTo>
                  <a:lnTo>
                    <a:pt x="14" y="26"/>
                  </a:lnTo>
                  <a:lnTo>
                    <a:pt x="19" y="23"/>
                  </a:lnTo>
                  <a:lnTo>
                    <a:pt x="23" y="19"/>
                  </a:lnTo>
                  <a:lnTo>
                    <a:pt x="26" y="16"/>
                  </a:lnTo>
                  <a:lnTo>
                    <a:pt x="30" y="13"/>
                  </a:lnTo>
                  <a:lnTo>
                    <a:pt x="35" y="10"/>
                  </a:lnTo>
                  <a:lnTo>
                    <a:pt x="40" y="7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5" y="1"/>
                  </a:lnTo>
                  <a:lnTo>
                    <a:pt x="59" y="0"/>
                  </a:lnTo>
                  <a:lnTo>
                    <a:pt x="63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8" name="Freeform 46"/>
            <p:cNvSpPr>
              <a:spLocks/>
            </p:cNvSpPr>
            <p:nvPr/>
          </p:nvSpPr>
          <p:spPr bwMode="auto">
            <a:xfrm>
              <a:off x="244" y="310"/>
              <a:ext cx="34" cy="25"/>
            </a:xfrm>
            <a:custGeom>
              <a:avLst/>
              <a:gdLst>
                <a:gd name="T0" fmla="*/ 34 w 34"/>
                <a:gd name="T1" fmla="*/ 0 h 25"/>
                <a:gd name="T2" fmla="*/ 34 w 34"/>
                <a:gd name="T3" fmla="*/ 1 h 25"/>
                <a:gd name="T4" fmla="*/ 33 w 34"/>
                <a:gd name="T5" fmla="*/ 3 h 25"/>
                <a:gd name="T6" fmla="*/ 31 w 34"/>
                <a:gd name="T7" fmla="*/ 5 h 25"/>
                <a:gd name="T8" fmla="*/ 30 w 34"/>
                <a:gd name="T9" fmla="*/ 7 h 25"/>
                <a:gd name="T10" fmla="*/ 28 w 34"/>
                <a:gd name="T11" fmla="*/ 10 h 25"/>
                <a:gd name="T12" fmla="*/ 26 w 34"/>
                <a:gd name="T13" fmla="*/ 12 h 25"/>
                <a:gd name="T14" fmla="*/ 24 w 34"/>
                <a:gd name="T15" fmla="*/ 15 h 25"/>
                <a:gd name="T16" fmla="*/ 21 w 34"/>
                <a:gd name="T17" fmla="*/ 16 h 25"/>
                <a:gd name="T18" fmla="*/ 18 w 34"/>
                <a:gd name="T19" fmla="*/ 19 h 25"/>
                <a:gd name="T20" fmla="*/ 15 w 34"/>
                <a:gd name="T21" fmla="*/ 20 h 25"/>
                <a:gd name="T22" fmla="*/ 13 w 34"/>
                <a:gd name="T23" fmla="*/ 22 h 25"/>
                <a:gd name="T24" fmla="*/ 9 w 34"/>
                <a:gd name="T25" fmla="*/ 24 h 25"/>
                <a:gd name="T26" fmla="*/ 6 w 34"/>
                <a:gd name="T27" fmla="*/ 24 h 25"/>
                <a:gd name="T28" fmla="*/ 4 w 34"/>
                <a:gd name="T29" fmla="*/ 25 h 25"/>
                <a:gd name="T30" fmla="*/ 3 w 34"/>
                <a:gd name="T31" fmla="*/ 25 h 25"/>
                <a:gd name="T32" fmla="*/ 0 w 34"/>
                <a:gd name="T3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34" y="0"/>
                  </a:moveTo>
                  <a:lnTo>
                    <a:pt x="34" y="1"/>
                  </a:lnTo>
                  <a:lnTo>
                    <a:pt x="33" y="3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4" y="15"/>
                  </a:lnTo>
                  <a:lnTo>
                    <a:pt x="21" y="16"/>
                  </a:lnTo>
                  <a:lnTo>
                    <a:pt x="18" y="19"/>
                  </a:lnTo>
                  <a:lnTo>
                    <a:pt x="15" y="20"/>
                  </a:lnTo>
                  <a:lnTo>
                    <a:pt x="13" y="22"/>
                  </a:lnTo>
                  <a:lnTo>
                    <a:pt x="9" y="24"/>
                  </a:lnTo>
                  <a:lnTo>
                    <a:pt x="6" y="24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19" name="Line 47"/>
            <p:cNvSpPr>
              <a:spLocks noChangeShapeType="1"/>
            </p:cNvSpPr>
            <p:nvPr/>
          </p:nvSpPr>
          <p:spPr bwMode="auto">
            <a:xfrm flipV="1">
              <a:off x="249" y="327"/>
              <a:ext cx="70" cy="5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0" name="Freeform 48"/>
            <p:cNvSpPr>
              <a:spLocks/>
            </p:cNvSpPr>
            <p:nvPr/>
          </p:nvSpPr>
          <p:spPr bwMode="auto">
            <a:xfrm>
              <a:off x="242" y="313"/>
              <a:ext cx="61" cy="47"/>
            </a:xfrm>
            <a:custGeom>
              <a:avLst/>
              <a:gdLst>
                <a:gd name="T0" fmla="*/ 61 w 61"/>
                <a:gd name="T1" fmla="*/ 0 h 47"/>
                <a:gd name="T2" fmla="*/ 60 w 61"/>
                <a:gd name="T3" fmla="*/ 5 h 47"/>
                <a:gd name="T4" fmla="*/ 58 w 61"/>
                <a:gd name="T5" fmla="*/ 9 h 47"/>
                <a:gd name="T6" fmla="*/ 55 w 61"/>
                <a:gd name="T7" fmla="*/ 13 h 47"/>
                <a:gd name="T8" fmla="*/ 52 w 61"/>
                <a:gd name="T9" fmla="*/ 18 h 47"/>
                <a:gd name="T10" fmla="*/ 47 w 61"/>
                <a:gd name="T11" fmla="*/ 22 h 47"/>
                <a:gd name="T12" fmla="*/ 43 w 61"/>
                <a:gd name="T13" fmla="*/ 26 h 47"/>
                <a:gd name="T14" fmla="*/ 40 w 61"/>
                <a:gd name="T15" fmla="*/ 29 h 47"/>
                <a:gd name="T16" fmla="*/ 36 w 61"/>
                <a:gd name="T17" fmla="*/ 32 h 47"/>
                <a:gd name="T18" fmla="*/ 31 w 61"/>
                <a:gd name="T19" fmla="*/ 34 h 47"/>
                <a:gd name="T20" fmla="*/ 27 w 61"/>
                <a:gd name="T21" fmla="*/ 37 h 47"/>
                <a:gd name="T22" fmla="*/ 22 w 61"/>
                <a:gd name="T23" fmla="*/ 41 h 47"/>
                <a:gd name="T24" fmla="*/ 17 w 61"/>
                <a:gd name="T25" fmla="*/ 43 h 47"/>
                <a:gd name="T26" fmla="*/ 12 w 61"/>
                <a:gd name="T27" fmla="*/ 46 h 47"/>
                <a:gd name="T28" fmla="*/ 7 w 61"/>
                <a:gd name="T29" fmla="*/ 47 h 47"/>
                <a:gd name="T30" fmla="*/ 2 w 61"/>
                <a:gd name="T31" fmla="*/ 47 h 47"/>
                <a:gd name="T32" fmla="*/ 0 w 61"/>
                <a:gd name="T3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47">
                  <a:moveTo>
                    <a:pt x="61" y="0"/>
                  </a:moveTo>
                  <a:lnTo>
                    <a:pt x="60" y="5"/>
                  </a:lnTo>
                  <a:lnTo>
                    <a:pt x="58" y="9"/>
                  </a:lnTo>
                  <a:lnTo>
                    <a:pt x="55" y="13"/>
                  </a:lnTo>
                  <a:lnTo>
                    <a:pt x="52" y="18"/>
                  </a:lnTo>
                  <a:lnTo>
                    <a:pt x="47" y="22"/>
                  </a:lnTo>
                  <a:lnTo>
                    <a:pt x="43" y="26"/>
                  </a:lnTo>
                  <a:lnTo>
                    <a:pt x="40" y="29"/>
                  </a:lnTo>
                  <a:lnTo>
                    <a:pt x="36" y="32"/>
                  </a:lnTo>
                  <a:lnTo>
                    <a:pt x="31" y="34"/>
                  </a:lnTo>
                  <a:lnTo>
                    <a:pt x="27" y="37"/>
                  </a:lnTo>
                  <a:lnTo>
                    <a:pt x="22" y="41"/>
                  </a:lnTo>
                  <a:lnTo>
                    <a:pt x="17" y="43"/>
                  </a:lnTo>
                  <a:lnTo>
                    <a:pt x="12" y="46"/>
                  </a:lnTo>
                  <a:lnTo>
                    <a:pt x="7" y="47"/>
                  </a:lnTo>
                  <a:lnTo>
                    <a:pt x="2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1" name="Freeform 49"/>
            <p:cNvSpPr>
              <a:spLocks/>
            </p:cNvSpPr>
            <p:nvPr/>
          </p:nvSpPr>
          <p:spPr bwMode="auto">
            <a:xfrm>
              <a:off x="278" y="358"/>
              <a:ext cx="49" cy="37"/>
            </a:xfrm>
            <a:custGeom>
              <a:avLst/>
              <a:gdLst>
                <a:gd name="T0" fmla="*/ 0 w 49"/>
                <a:gd name="T1" fmla="*/ 37 h 37"/>
                <a:gd name="T2" fmla="*/ 0 w 49"/>
                <a:gd name="T3" fmla="*/ 35 h 37"/>
                <a:gd name="T4" fmla="*/ 0 w 49"/>
                <a:gd name="T5" fmla="*/ 32 h 37"/>
                <a:gd name="T6" fmla="*/ 2 w 49"/>
                <a:gd name="T7" fmla="*/ 28 h 37"/>
                <a:gd name="T8" fmla="*/ 4 w 49"/>
                <a:gd name="T9" fmla="*/ 25 h 37"/>
                <a:gd name="T10" fmla="*/ 7 w 49"/>
                <a:gd name="T11" fmla="*/ 22 h 37"/>
                <a:gd name="T12" fmla="*/ 10 w 49"/>
                <a:gd name="T13" fmla="*/ 18 h 37"/>
                <a:gd name="T14" fmla="*/ 14 w 49"/>
                <a:gd name="T15" fmla="*/ 15 h 37"/>
                <a:gd name="T16" fmla="*/ 19 w 49"/>
                <a:gd name="T17" fmla="*/ 12 h 37"/>
                <a:gd name="T18" fmla="*/ 22 w 49"/>
                <a:gd name="T19" fmla="*/ 8 h 37"/>
                <a:gd name="T20" fmla="*/ 27 w 49"/>
                <a:gd name="T21" fmla="*/ 6 h 37"/>
                <a:gd name="T22" fmla="*/ 31 w 49"/>
                <a:gd name="T23" fmla="*/ 3 h 37"/>
                <a:gd name="T24" fmla="*/ 35 w 49"/>
                <a:gd name="T25" fmla="*/ 2 h 37"/>
                <a:gd name="T26" fmla="*/ 39 w 49"/>
                <a:gd name="T27" fmla="*/ 1 h 37"/>
                <a:gd name="T28" fmla="*/ 43 w 49"/>
                <a:gd name="T29" fmla="*/ 0 h 37"/>
                <a:gd name="T30" fmla="*/ 46 w 49"/>
                <a:gd name="T31" fmla="*/ 0 h 37"/>
                <a:gd name="T32" fmla="*/ 49 w 49"/>
                <a:gd name="T33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37">
                  <a:moveTo>
                    <a:pt x="0" y="37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5"/>
                  </a:lnTo>
                  <a:lnTo>
                    <a:pt x="7" y="22"/>
                  </a:lnTo>
                  <a:lnTo>
                    <a:pt x="10" y="18"/>
                  </a:lnTo>
                  <a:lnTo>
                    <a:pt x="14" y="15"/>
                  </a:lnTo>
                  <a:lnTo>
                    <a:pt x="19" y="12"/>
                  </a:lnTo>
                  <a:lnTo>
                    <a:pt x="22" y="8"/>
                  </a:lnTo>
                  <a:lnTo>
                    <a:pt x="27" y="6"/>
                  </a:lnTo>
                  <a:lnTo>
                    <a:pt x="31" y="3"/>
                  </a:lnTo>
                  <a:lnTo>
                    <a:pt x="35" y="2"/>
                  </a:lnTo>
                  <a:lnTo>
                    <a:pt x="39" y="1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9" y="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2" name="Freeform 50"/>
            <p:cNvSpPr>
              <a:spLocks/>
            </p:cNvSpPr>
            <p:nvPr/>
          </p:nvSpPr>
          <p:spPr bwMode="auto">
            <a:xfrm>
              <a:off x="290" y="370"/>
              <a:ext cx="34" cy="25"/>
            </a:xfrm>
            <a:custGeom>
              <a:avLst/>
              <a:gdLst>
                <a:gd name="T0" fmla="*/ 0 w 34"/>
                <a:gd name="T1" fmla="*/ 25 h 25"/>
                <a:gd name="T2" fmla="*/ 0 w 34"/>
                <a:gd name="T3" fmla="*/ 24 h 25"/>
                <a:gd name="T4" fmla="*/ 2 w 34"/>
                <a:gd name="T5" fmla="*/ 22 h 25"/>
                <a:gd name="T6" fmla="*/ 3 w 34"/>
                <a:gd name="T7" fmla="*/ 20 h 25"/>
                <a:gd name="T8" fmla="*/ 4 w 34"/>
                <a:gd name="T9" fmla="*/ 18 h 25"/>
                <a:gd name="T10" fmla="*/ 5 w 34"/>
                <a:gd name="T11" fmla="*/ 15 h 25"/>
                <a:gd name="T12" fmla="*/ 8 w 34"/>
                <a:gd name="T13" fmla="*/ 13 h 25"/>
                <a:gd name="T14" fmla="*/ 10 w 34"/>
                <a:gd name="T15" fmla="*/ 10 h 25"/>
                <a:gd name="T16" fmla="*/ 13 w 34"/>
                <a:gd name="T17" fmla="*/ 9 h 25"/>
                <a:gd name="T18" fmla="*/ 17 w 34"/>
                <a:gd name="T19" fmla="*/ 6 h 25"/>
                <a:gd name="T20" fmla="*/ 19 w 34"/>
                <a:gd name="T21" fmla="*/ 4 h 25"/>
                <a:gd name="T22" fmla="*/ 22 w 34"/>
                <a:gd name="T23" fmla="*/ 3 h 25"/>
                <a:gd name="T24" fmla="*/ 24 w 34"/>
                <a:gd name="T25" fmla="*/ 1 h 25"/>
                <a:gd name="T26" fmla="*/ 28 w 34"/>
                <a:gd name="T27" fmla="*/ 1 h 25"/>
                <a:gd name="T28" fmla="*/ 29 w 34"/>
                <a:gd name="T29" fmla="*/ 0 h 25"/>
                <a:gd name="T30" fmla="*/ 32 w 34"/>
                <a:gd name="T31" fmla="*/ 0 h 25"/>
                <a:gd name="T32" fmla="*/ 34 w 34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0" y="25"/>
                  </a:moveTo>
                  <a:lnTo>
                    <a:pt x="0" y="24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4" y="18"/>
                  </a:lnTo>
                  <a:lnTo>
                    <a:pt x="5" y="15"/>
                  </a:lnTo>
                  <a:lnTo>
                    <a:pt x="8" y="13"/>
                  </a:lnTo>
                  <a:lnTo>
                    <a:pt x="10" y="10"/>
                  </a:lnTo>
                  <a:lnTo>
                    <a:pt x="13" y="9"/>
                  </a:lnTo>
                  <a:lnTo>
                    <a:pt x="17" y="6"/>
                  </a:lnTo>
                  <a:lnTo>
                    <a:pt x="19" y="4"/>
                  </a:lnTo>
                  <a:lnTo>
                    <a:pt x="22" y="3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3" name="Freeform 51"/>
            <p:cNvSpPr>
              <a:spLocks/>
            </p:cNvSpPr>
            <p:nvPr/>
          </p:nvSpPr>
          <p:spPr bwMode="auto">
            <a:xfrm>
              <a:off x="257" y="317"/>
              <a:ext cx="55" cy="71"/>
            </a:xfrm>
            <a:custGeom>
              <a:avLst/>
              <a:gdLst>
                <a:gd name="T0" fmla="*/ 1 w 55"/>
                <a:gd name="T1" fmla="*/ 0 h 71"/>
                <a:gd name="T2" fmla="*/ 3 w 55"/>
                <a:gd name="T3" fmla="*/ 0 h 71"/>
                <a:gd name="T4" fmla="*/ 6 w 55"/>
                <a:gd name="T5" fmla="*/ 0 h 71"/>
                <a:gd name="T6" fmla="*/ 10 w 55"/>
                <a:gd name="T7" fmla="*/ 3 h 71"/>
                <a:gd name="T8" fmla="*/ 15 w 55"/>
                <a:gd name="T9" fmla="*/ 7 h 71"/>
                <a:gd name="T10" fmla="*/ 20 w 55"/>
                <a:gd name="T11" fmla="*/ 10 h 71"/>
                <a:gd name="T12" fmla="*/ 25 w 55"/>
                <a:gd name="T13" fmla="*/ 15 h 71"/>
                <a:gd name="T14" fmla="*/ 30 w 55"/>
                <a:gd name="T15" fmla="*/ 22 h 71"/>
                <a:gd name="T16" fmla="*/ 36 w 55"/>
                <a:gd name="T17" fmla="*/ 29 h 71"/>
                <a:gd name="T18" fmla="*/ 41 w 55"/>
                <a:gd name="T19" fmla="*/ 37 h 71"/>
                <a:gd name="T20" fmla="*/ 45 w 55"/>
                <a:gd name="T21" fmla="*/ 43 h 71"/>
                <a:gd name="T22" fmla="*/ 48 w 55"/>
                <a:gd name="T23" fmla="*/ 49 h 71"/>
                <a:gd name="T24" fmla="*/ 52 w 55"/>
                <a:gd name="T25" fmla="*/ 56 h 71"/>
                <a:gd name="T26" fmla="*/ 53 w 55"/>
                <a:gd name="T27" fmla="*/ 61 h 71"/>
                <a:gd name="T28" fmla="*/ 55 w 55"/>
                <a:gd name="T29" fmla="*/ 66 h 71"/>
                <a:gd name="T30" fmla="*/ 55 w 55"/>
                <a:gd name="T31" fmla="*/ 68 h 71"/>
                <a:gd name="T32" fmla="*/ 53 w 55"/>
                <a:gd name="T33" fmla="*/ 71 h 71"/>
                <a:gd name="T34" fmla="*/ 51 w 55"/>
                <a:gd name="T35" fmla="*/ 71 h 71"/>
                <a:gd name="T36" fmla="*/ 48 w 55"/>
                <a:gd name="T37" fmla="*/ 71 h 71"/>
                <a:gd name="T38" fmla="*/ 45 w 55"/>
                <a:gd name="T39" fmla="*/ 68 h 71"/>
                <a:gd name="T40" fmla="*/ 40 w 55"/>
                <a:gd name="T41" fmla="*/ 64 h 71"/>
                <a:gd name="T42" fmla="*/ 35 w 55"/>
                <a:gd name="T43" fmla="*/ 61 h 71"/>
                <a:gd name="T44" fmla="*/ 30 w 55"/>
                <a:gd name="T45" fmla="*/ 56 h 71"/>
                <a:gd name="T46" fmla="*/ 23 w 55"/>
                <a:gd name="T47" fmla="*/ 49 h 71"/>
                <a:gd name="T48" fmla="*/ 18 w 55"/>
                <a:gd name="T49" fmla="*/ 42 h 71"/>
                <a:gd name="T50" fmla="*/ 13 w 55"/>
                <a:gd name="T51" fmla="*/ 35 h 71"/>
                <a:gd name="T52" fmla="*/ 8 w 55"/>
                <a:gd name="T53" fmla="*/ 28 h 71"/>
                <a:gd name="T54" fmla="*/ 6 w 55"/>
                <a:gd name="T55" fmla="*/ 22 h 71"/>
                <a:gd name="T56" fmla="*/ 2 w 55"/>
                <a:gd name="T57" fmla="*/ 15 h 71"/>
                <a:gd name="T58" fmla="*/ 1 w 55"/>
                <a:gd name="T59" fmla="*/ 10 h 71"/>
                <a:gd name="T60" fmla="*/ 0 w 55"/>
                <a:gd name="T61" fmla="*/ 5 h 71"/>
                <a:gd name="T62" fmla="*/ 0 w 55"/>
                <a:gd name="T63" fmla="*/ 3 h 71"/>
                <a:gd name="T64" fmla="*/ 1 w 55"/>
                <a:gd name="T6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" h="71">
                  <a:moveTo>
                    <a:pt x="1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10" y="3"/>
                  </a:lnTo>
                  <a:lnTo>
                    <a:pt x="15" y="7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30" y="22"/>
                  </a:lnTo>
                  <a:lnTo>
                    <a:pt x="36" y="29"/>
                  </a:lnTo>
                  <a:lnTo>
                    <a:pt x="41" y="37"/>
                  </a:lnTo>
                  <a:lnTo>
                    <a:pt x="45" y="43"/>
                  </a:lnTo>
                  <a:lnTo>
                    <a:pt x="48" y="49"/>
                  </a:lnTo>
                  <a:lnTo>
                    <a:pt x="52" y="56"/>
                  </a:lnTo>
                  <a:lnTo>
                    <a:pt x="53" y="61"/>
                  </a:lnTo>
                  <a:lnTo>
                    <a:pt x="55" y="66"/>
                  </a:lnTo>
                  <a:lnTo>
                    <a:pt x="55" y="68"/>
                  </a:lnTo>
                  <a:lnTo>
                    <a:pt x="53" y="71"/>
                  </a:lnTo>
                  <a:lnTo>
                    <a:pt x="51" y="71"/>
                  </a:lnTo>
                  <a:lnTo>
                    <a:pt x="48" y="71"/>
                  </a:lnTo>
                  <a:lnTo>
                    <a:pt x="45" y="68"/>
                  </a:lnTo>
                  <a:lnTo>
                    <a:pt x="40" y="64"/>
                  </a:lnTo>
                  <a:lnTo>
                    <a:pt x="35" y="61"/>
                  </a:lnTo>
                  <a:lnTo>
                    <a:pt x="30" y="56"/>
                  </a:lnTo>
                  <a:lnTo>
                    <a:pt x="23" y="49"/>
                  </a:lnTo>
                  <a:lnTo>
                    <a:pt x="18" y="42"/>
                  </a:lnTo>
                  <a:lnTo>
                    <a:pt x="13" y="35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2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4" name="Freeform 52"/>
            <p:cNvSpPr>
              <a:spLocks/>
            </p:cNvSpPr>
            <p:nvPr/>
          </p:nvSpPr>
          <p:spPr bwMode="auto">
            <a:xfrm>
              <a:off x="312" y="381"/>
              <a:ext cx="6" cy="7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0 h 7"/>
                <a:gd name="T4" fmla="*/ 5 w 6"/>
                <a:gd name="T5" fmla="*/ 2 h 7"/>
                <a:gd name="T6" fmla="*/ 5 w 6"/>
                <a:gd name="T7" fmla="*/ 2 h 7"/>
                <a:gd name="T8" fmla="*/ 4 w 6"/>
                <a:gd name="T9" fmla="*/ 3 h 7"/>
                <a:gd name="T10" fmla="*/ 2 w 6"/>
                <a:gd name="T11" fmla="*/ 4 h 7"/>
                <a:gd name="T12" fmla="*/ 2 w 6"/>
                <a:gd name="T13" fmla="*/ 4 h 7"/>
                <a:gd name="T14" fmla="*/ 1 w 6"/>
                <a:gd name="T15" fmla="*/ 5 h 7"/>
                <a:gd name="T16" fmla="*/ 0 w 6"/>
                <a:gd name="T17" fmla="*/ 7 h 7"/>
                <a:gd name="T18" fmla="*/ 0 w 6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0" y="7"/>
                  </a:moveTo>
                  <a:lnTo>
                    <a:pt x="6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BD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5" name="Freeform 53"/>
            <p:cNvSpPr>
              <a:spLocks/>
            </p:cNvSpPr>
            <p:nvPr/>
          </p:nvSpPr>
          <p:spPr bwMode="auto">
            <a:xfrm>
              <a:off x="307" y="376"/>
              <a:ext cx="14" cy="16"/>
            </a:xfrm>
            <a:custGeom>
              <a:avLst/>
              <a:gdLst>
                <a:gd name="T0" fmla="*/ 11 w 14"/>
                <a:gd name="T1" fmla="*/ 5 h 16"/>
                <a:gd name="T2" fmla="*/ 5 w 14"/>
                <a:gd name="T3" fmla="*/ 12 h 16"/>
                <a:gd name="T4" fmla="*/ 3 w 14"/>
                <a:gd name="T5" fmla="*/ 13 h 16"/>
                <a:gd name="T6" fmla="*/ 3 w 14"/>
                <a:gd name="T7" fmla="*/ 13 h 16"/>
                <a:gd name="T8" fmla="*/ 2 w 14"/>
                <a:gd name="T9" fmla="*/ 13 h 16"/>
                <a:gd name="T10" fmla="*/ 2 w 14"/>
                <a:gd name="T11" fmla="*/ 14 h 16"/>
                <a:gd name="T12" fmla="*/ 1 w 14"/>
                <a:gd name="T13" fmla="*/ 14 h 16"/>
                <a:gd name="T14" fmla="*/ 1 w 14"/>
                <a:gd name="T15" fmla="*/ 14 h 16"/>
                <a:gd name="T16" fmla="*/ 0 w 14"/>
                <a:gd name="T17" fmla="*/ 16 h 16"/>
                <a:gd name="T18" fmla="*/ 0 w 14"/>
                <a:gd name="T19" fmla="*/ 16 h 16"/>
                <a:gd name="T20" fmla="*/ 14 w 14"/>
                <a:gd name="T21" fmla="*/ 0 h 16"/>
                <a:gd name="T22" fmla="*/ 14 w 14"/>
                <a:gd name="T23" fmla="*/ 2 h 16"/>
                <a:gd name="T24" fmla="*/ 14 w 14"/>
                <a:gd name="T25" fmla="*/ 2 h 16"/>
                <a:gd name="T26" fmla="*/ 12 w 14"/>
                <a:gd name="T27" fmla="*/ 3 h 16"/>
                <a:gd name="T28" fmla="*/ 12 w 14"/>
                <a:gd name="T29" fmla="*/ 3 h 16"/>
                <a:gd name="T30" fmla="*/ 12 w 14"/>
                <a:gd name="T31" fmla="*/ 4 h 16"/>
                <a:gd name="T32" fmla="*/ 11 w 14"/>
                <a:gd name="T33" fmla="*/ 4 h 16"/>
                <a:gd name="T34" fmla="*/ 11 w 14"/>
                <a:gd name="T35" fmla="*/ 5 h 16"/>
                <a:gd name="T36" fmla="*/ 11 w 14"/>
                <a:gd name="T37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16">
                  <a:moveTo>
                    <a:pt x="11" y="5"/>
                  </a:moveTo>
                  <a:lnTo>
                    <a:pt x="5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D9D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6" name="Freeform 54"/>
            <p:cNvSpPr>
              <a:spLocks/>
            </p:cNvSpPr>
            <p:nvPr/>
          </p:nvSpPr>
          <p:spPr bwMode="auto">
            <a:xfrm>
              <a:off x="303" y="374"/>
              <a:ext cx="20" cy="19"/>
            </a:xfrm>
            <a:custGeom>
              <a:avLst/>
              <a:gdLst>
                <a:gd name="T0" fmla="*/ 18 w 20"/>
                <a:gd name="T1" fmla="*/ 2 h 19"/>
                <a:gd name="T2" fmla="*/ 4 w 20"/>
                <a:gd name="T3" fmla="*/ 18 h 19"/>
                <a:gd name="T4" fmla="*/ 4 w 20"/>
                <a:gd name="T5" fmla="*/ 18 h 19"/>
                <a:gd name="T6" fmla="*/ 2 w 20"/>
                <a:gd name="T7" fmla="*/ 18 h 19"/>
                <a:gd name="T8" fmla="*/ 2 w 20"/>
                <a:gd name="T9" fmla="*/ 18 h 19"/>
                <a:gd name="T10" fmla="*/ 2 w 20"/>
                <a:gd name="T11" fmla="*/ 19 h 19"/>
                <a:gd name="T12" fmla="*/ 1 w 20"/>
                <a:gd name="T13" fmla="*/ 19 h 19"/>
                <a:gd name="T14" fmla="*/ 1 w 20"/>
                <a:gd name="T15" fmla="*/ 19 h 19"/>
                <a:gd name="T16" fmla="*/ 1 w 20"/>
                <a:gd name="T17" fmla="*/ 19 h 19"/>
                <a:gd name="T18" fmla="*/ 0 w 20"/>
                <a:gd name="T19" fmla="*/ 19 h 19"/>
                <a:gd name="T20" fmla="*/ 20 w 20"/>
                <a:gd name="T21" fmla="*/ 0 h 19"/>
                <a:gd name="T22" fmla="*/ 20 w 20"/>
                <a:gd name="T23" fmla="*/ 0 h 19"/>
                <a:gd name="T24" fmla="*/ 19 w 20"/>
                <a:gd name="T25" fmla="*/ 0 h 19"/>
                <a:gd name="T26" fmla="*/ 19 w 20"/>
                <a:gd name="T27" fmla="*/ 1 h 19"/>
                <a:gd name="T28" fmla="*/ 19 w 20"/>
                <a:gd name="T29" fmla="*/ 1 h 19"/>
                <a:gd name="T30" fmla="*/ 19 w 20"/>
                <a:gd name="T31" fmla="*/ 1 h 19"/>
                <a:gd name="T32" fmla="*/ 19 w 20"/>
                <a:gd name="T33" fmla="*/ 2 h 19"/>
                <a:gd name="T34" fmla="*/ 19 w 20"/>
                <a:gd name="T35" fmla="*/ 2 h 19"/>
                <a:gd name="T36" fmla="*/ 18 w 2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18" y="2"/>
                  </a:moveTo>
                  <a:lnTo>
                    <a:pt x="4" y="18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D7D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7" name="Freeform 55"/>
            <p:cNvSpPr>
              <a:spLocks/>
            </p:cNvSpPr>
            <p:nvPr/>
          </p:nvSpPr>
          <p:spPr bwMode="auto">
            <a:xfrm>
              <a:off x="300" y="371"/>
              <a:ext cx="24" cy="23"/>
            </a:xfrm>
            <a:custGeom>
              <a:avLst/>
              <a:gdLst>
                <a:gd name="T0" fmla="*/ 23 w 24"/>
                <a:gd name="T1" fmla="*/ 3 h 23"/>
                <a:gd name="T2" fmla="*/ 3 w 24"/>
                <a:gd name="T3" fmla="*/ 22 h 23"/>
                <a:gd name="T4" fmla="*/ 3 w 24"/>
                <a:gd name="T5" fmla="*/ 22 h 23"/>
                <a:gd name="T6" fmla="*/ 3 w 24"/>
                <a:gd name="T7" fmla="*/ 23 h 23"/>
                <a:gd name="T8" fmla="*/ 3 w 24"/>
                <a:gd name="T9" fmla="*/ 23 h 23"/>
                <a:gd name="T10" fmla="*/ 2 w 24"/>
                <a:gd name="T11" fmla="*/ 23 h 23"/>
                <a:gd name="T12" fmla="*/ 2 w 24"/>
                <a:gd name="T13" fmla="*/ 23 h 23"/>
                <a:gd name="T14" fmla="*/ 2 w 24"/>
                <a:gd name="T15" fmla="*/ 23 h 23"/>
                <a:gd name="T16" fmla="*/ 2 w 24"/>
                <a:gd name="T17" fmla="*/ 23 h 23"/>
                <a:gd name="T18" fmla="*/ 0 w 24"/>
                <a:gd name="T19" fmla="*/ 23 h 23"/>
                <a:gd name="T20" fmla="*/ 24 w 24"/>
                <a:gd name="T21" fmla="*/ 0 h 23"/>
                <a:gd name="T22" fmla="*/ 24 w 24"/>
                <a:gd name="T23" fmla="*/ 0 h 23"/>
                <a:gd name="T24" fmla="*/ 24 w 24"/>
                <a:gd name="T25" fmla="*/ 0 h 23"/>
                <a:gd name="T26" fmla="*/ 23 w 24"/>
                <a:gd name="T27" fmla="*/ 2 h 23"/>
                <a:gd name="T28" fmla="*/ 23 w 24"/>
                <a:gd name="T29" fmla="*/ 2 h 23"/>
                <a:gd name="T30" fmla="*/ 23 w 24"/>
                <a:gd name="T31" fmla="*/ 2 h 23"/>
                <a:gd name="T32" fmla="*/ 23 w 24"/>
                <a:gd name="T33" fmla="*/ 2 h 23"/>
                <a:gd name="T34" fmla="*/ 23 w 24"/>
                <a:gd name="T35" fmla="*/ 3 h 23"/>
                <a:gd name="T36" fmla="*/ 23 w 24"/>
                <a:gd name="T3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3" y="3"/>
                  </a:move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D5D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8" name="Freeform 56"/>
            <p:cNvSpPr>
              <a:spLocks/>
            </p:cNvSpPr>
            <p:nvPr/>
          </p:nvSpPr>
          <p:spPr bwMode="auto">
            <a:xfrm>
              <a:off x="299" y="369"/>
              <a:ext cx="25" cy="26"/>
            </a:xfrm>
            <a:custGeom>
              <a:avLst/>
              <a:gdLst>
                <a:gd name="T0" fmla="*/ 25 w 25"/>
                <a:gd name="T1" fmla="*/ 2 h 26"/>
                <a:gd name="T2" fmla="*/ 1 w 25"/>
                <a:gd name="T3" fmla="*/ 25 h 26"/>
                <a:gd name="T4" fmla="*/ 1 w 25"/>
                <a:gd name="T5" fmla="*/ 25 h 26"/>
                <a:gd name="T6" fmla="*/ 1 w 25"/>
                <a:gd name="T7" fmla="*/ 25 h 26"/>
                <a:gd name="T8" fmla="*/ 1 w 25"/>
                <a:gd name="T9" fmla="*/ 25 h 26"/>
                <a:gd name="T10" fmla="*/ 0 w 25"/>
                <a:gd name="T11" fmla="*/ 26 h 26"/>
                <a:gd name="T12" fmla="*/ 0 w 25"/>
                <a:gd name="T13" fmla="*/ 26 h 26"/>
                <a:gd name="T14" fmla="*/ 0 w 25"/>
                <a:gd name="T15" fmla="*/ 26 h 26"/>
                <a:gd name="T16" fmla="*/ 0 w 25"/>
                <a:gd name="T17" fmla="*/ 26 h 26"/>
                <a:gd name="T18" fmla="*/ 0 w 25"/>
                <a:gd name="T19" fmla="*/ 26 h 26"/>
                <a:gd name="T20" fmla="*/ 25 w 25"/>
                <a:gd name="T21" fmla="*/ 0 h 26"/>
                <a:gd name="T22" fmla="*/ 25 w 25"/>
                <a:gd name="T23" fmla="*/ 0 h 26"/>
                <a:gd name="T24" fmla="*/ 25 w 25"/>
                <a:gd name="T25" fmla="*/ 0 h 26"/>
                <a:gd name="T26" fmla="*/ 25 w 25"/>
                <a:gd name="T27" fmla="*/ 1 h 26"/>
                <a:gd name="T28" fmla="*/ 25 w 25"/>
                <a:gd name="T29" fmla="*/ 1 h 26"/>
                <a:gd name="T30" fmla="*/ 25 w 25"/>
                <a:gd name="T31" fmla="*/ 1 h 26"/>
                <a:gd name="T32" fmla="*/ 25 w 25"/>
                <a:gd name="T33" fmla="*/ 1 h 26"/>
                <a:gd name="T34" fmla="*/ 25 w 25"/>
                <a:gd name="T35" fmla="*/ 2 h 26"/>
                <a:gd name="T36" fmla="*/ 25 w 25"/>
                <a:gd name="T37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26">
                  <a:moveTo>
                    <a:pt x="25" y="2"/>
                  </a:move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D3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29" name="Freeform 57"/>
            <p:cNvSpPr>
              <a:spLocks/>
            </p:cNvSpPr>
            <p:nvPr/>
          </p:nvSpPr>
          <p:spPr bwMode="auto">
            <a:xfrm>
              <a:off x="297" y="366"/>
              <a:ext cx="29" cy="29"/>
            </a:xfrm>
            <a:custGeom>
              <a:avLst/>
              <a:gdLst>
                <a:gd name="T0" fmla="*/ 27 w 29"/>
                <a:gd name="T1" fmla="*/ 3 h 29"/>
                <a:gd name="T2" fmla="*/ 2 w 29"/>
                <a:gd name="T3" fmla="*/ 29 h 29"/>
                <a:gd name="T4" fmla="*/ 1 w 29"/>
                <a:gd name="T5" fmla="*/ 29 h 29"/>
                <a:gd name="T6" fmla="*/ 1 w 29"/>
                <a:gd name="T7" fmla="*/ 29 h 29"/>
                <a:gd name="T8" fmla="*/ 1 w 29"/>
                <a:gd name="T9" fmla="*/ 29 h 29"/>
                <a:gd name="T10" fmla="*/ 1 w 29"/>
                <a:gd name="T11" fmla="*/ 29 h 29"/>
                <a:gd name="T12" fmla="*/ 1 w 29"/>
                <a:gd name="T13" fmla="*/ 29 h 29"/>
                <a:gd name="T14" fmla="*/ 0 w 29"/>
                <a:gd name="T15" fmla="*/ 29 h 29"/>
                <a:gd name="T16" fmla="*/ 0 w 29"/>
                <a:gd name="T17" fmla="*/ 29 h 29"/>
                <a:gd name="T18" fmla="*/ 0 w 29"/>
                <a:gd name="T19" fmla="*/ 29 h 29"/>
                <a:gd name="T20" fmla="*/ 12 w 29"/>
                <a:gd name="T21" fmla="*/ 17 h 29"/>
                <a:gd name="T22" fmla="*/ 15 w 29"/>
                <a:gd name="T23" fmla="*/ 15 h 29"/>
                <a:gd name="T24" fmla="*/ 16 w 29"/>
                <a:gd name="T25" fmla="*/ 14 h 29"/>
                <a:gd name="T26" fmla="*/ 17 w 29"/>
                <a:gd name="T27" fmla="*/ 13 h 29"/>
                <a:gd name="T28" fmla="*/ 20 w 29"/>
                <a:gd name="T29" fmla="*/ 12 h 29"/>
                <a:gd name="T30" fmla="*/ 21 w 29"/>
                <a:gd name="T31" fmla="*/ 10 h 29"/>
                <a:gd name="T32" fmla="*/ 22 w 29"/>
                <a:gd name="T33" fmla="*/ 8 h 29"/>
                <a:gd name="T34" fmla="*/ 24 w 29"/>
                <a:gd name="T35" fmla="*/ 7 h 29"/>
                <a:gd name="T36" fmla="*/ 25 w 29"/>
                <a:gd name="T37" fmla="*/ 5 h 29"/>
                <a:gd name="T38" fmla="*/ 29 w 29"/>
                <a:gd name="T39" fmla="*/ 0 h 29"/>
                <a:gd name="T40" fmla="*/ 29 w 29"/>
                <a:gd name="T41" fmla="*/ 2 h 29"/>
                <a:gd name="T42" fmla="*/ 29 w 29"/>
                <a:gd name="T43" fmla="*/ 2 h 29"/>
                <a:gd name="T44" fmla="*/ 29 w 29"/>
                <a:gd name="T45" fmla="*/ 2 h 29"/>
                <a:gd name="T46" fmla="*/ 29 w 29"/>
                <a:gd name="T47" fmla="*/ 2 h 29"/>
                <a:gd name="T48" fmla="*/ 29 w 29"/>
                <a:gd name="T49" fmla="*/ 2 h 29"/>
                <a:gd name="T50" fmla="*/ 29 w 29"/>
                <a:gd name="T51" fmla="*/ 3 h 29"/>
                <a:gd name="T52" fmla="*/ 29 w 29"/>
                <a:gd name="T53" fmla="*/ 3 h 29"/>
                <a:gd name="T54" fmla="*/ 27 w 29"/>
                <a:gd name="T5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" h="29">
                  <a:moveTo>
                    <a:pt x="27" y="3"/>
                  </a:moveTo>
                  <a:lnTo>
                    <a:pt x="2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2" y="17"/>
                  </a:lnTo>
                  <a:lnTo>
                    <a:pt x="15" y="15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20" y="12"/>
                  </a:lnTo>
                  <a:lnTo>
                    <a:pt x="21" y="10"/>
                  </a:lnTo>
                  <a:lnTo>
                    <a:pt x="22" y="8"/>
                  </a:lnTo>
                  <a:lnTo>
                    <a:pt x="24" y="7"/>
                  </a:lnTo>
                  <a:lnTo>
                    <a:pt x="25" y="5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D1D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0" name="Freeform 58"/>
            <p:cNvSpPr>
              <a:spLocks noEditPoints="1"/>
            </p:cNvSpPr>
            <p:nvPr/>
          </p:nvSpPr>
          <p:spPr bwMode="auto">
            <a:xfrm>
              <a:off x="294" y="365"/>
              <a:ext cx="32" cy="32"/>
            </a:xfrm>
            <a:custGeom>
              <a:avLst/>
              <a:gdLst>
                <a:gd name="T0" fmla="*/ 32 w 32"/>
                <a:gd name="T1" fmla="*/ 1 h 32"/>
                <a:gd name="T2" fmla="*/ 28 w 32"/>
                <a:gd name="T3" fmla="*/ 6 h 32"/>
                <a:gd name="T4" fmla="*/ 28 w 32"/>
                <a:gd name="T5" fmla="*/ 5 h 32"/>
                <a:gd name="T6" fmla="*/ 28 w 32"/>
                <a:gd name="T7" fmla="*/ 5 h 32"/>
                <a:gd name="T8" fmla="*/ 28 w 32"/>
                <a:gd name="T9" fmla="*/ 5 h 32"/>
                <a:gd name="T10" fmla="*/ 28 w 32"/>
                <a:gd name="T11" fmla="*/ 4 h 32"/>
                <a:gd name="T12" fmla="*/ 29 w 32"/>
                <a:gd name="T13" fmla="*/ 4 h 32"/>
                <a:gd name="T14" fmla="*/ 29 w 32"/>
                <a:gd name="T15" fmla="*/ 4 h 32"/>
                <a:gd name="T16" fmla="*/ 29 w 32"/>
                <a:gd name="T17" fmla="*/ 4 h 32"/>
                <a:gd name="T18" fmla="*/ 29 w 32"/>
                <a:gd name="T19" fmla="*/ 3 h 32"/>
                <a:gd name="T20" fmla="*/ 32 w 32"/>
                <a:gd name="T21" fmla="*/ 0 h 32"/>
                <a:gd name="T22" fmla="*/ 32 w 32"/>
                <a:gd name="T23" fmla="*/ 0 h 32"/>
                <a:gd name="T24" fmla="*/ 32 w 32"/>
                <a:gd name="T25" fmla="*/ 0 h 32"/>
                <a:gd name="T26" fmla="*/ 32 w 32"/>
                <a:gd name="T27" fmla="*/ 0 h 32"/>
                <a:gd name="T28" fmla="*/ 32 w 32"/>
                <a:gd name="T29" fmla="*/ 1 h 32"/>
                <a:gd name="T30" fmla="*/ 32 w 32"/>
                <a:gd name="T31" fmla="*/ 1 h 32"/>
                <a:gd name="T32" fmla="*/ 32 w 32"/>
                <a:gd name="T33" fmla="*/ 1 h 32"/>
                <a:gd name="T34" fmla="*/ 32 w 32"/>
                <a:gd name="T35" fmla="*/ 1 h 32"/>
                <a:gd name="T36" fmla="*/ 32 w 32"/>
                <a:gd name="T37" fmla="*/ 1 h 32"/>
                <a:gd name="T38" fmla="*/ 15 w 32"/>
                <a:gd name="T39" fmla="*/ 18 h 32"/>
                <a:gd name="T40" fmla="*/ 3 w 32"/>
                <a:gd name="T41" fmla="*/ 30 h 32"/>
                <a:gd name="T42" fmla="*/ 3 w 32"/>
                <a:gd name="T43" fmla="*/ 32 h 32"/>
                <a:gd name="T44" fmla="*/ 3 w 32"/>
                <a:gd name="T45" fmla="*/ 32 h 32"/>
                <a:gd name="T46" fmla="*/ 1 w 32"/>
                <a:gd name="T47" fmla="*/ 32 h 32"/>
                <a:gd name="T48" fmla="*/ 1 w 32"/>
                <a:gd name="T49" fmla="*/ 32 h 32"/>
                <a:gd name="T50" fmla="*/ 1 w 32"/>
                <a:gd name="T51" fmla="*/ 32 h 32"/>
                <a:gd name="T52" fmla="*/ 1 w 32"/>
                <a:gd name="T53" fmla="*/ 32 h 32"/>
                <a:gd name="T54" fmla="*/ 1 w 32"/>
                <a:gd name="T55" fmla="*/ 32 h 32"/>
                <a:gd name="T56" fmla="*/ 0 w 32"/>
                <a:gd name="T57" fmla="*/ 32 h 32"/>
                <a:gd name="T58" fmla="*/ 13 w 32"/>
                <a:gd name="T59" fmla="*/ 19 h 32"/>
                <a:gd name="T60" fmla="*/ 13 w 32"/>
                <a:gd name="T61" fmla="*/ 19 h 32"/>
                <a:gd name="T62" fmla="*/ 14 w 32"/>
                <a:gd name="T63" fmla="*/ 19 h 32"/>
                <a:gd name="T64" fmla="*/ 14 w 32"/>
                <a:gd name="T65" fmla="*/ 19 h 32"/>
                <a:gd name="T66" fmla="*/ 14 w 32"/>
                <a:gd name="T67" fmla="*/ 19 h 32"/>
                <a:gd name="T68" fmla="*/ 15 w 32"/>
                <a:gd name="T69" fmla="*/ 18 h 32"/>
                <a:gd name="T70" fmla="*/ 15 w 32"/>
                <a:gd name="T71" fmla="*/ 18 h 32"/>
                <a:gd name="T72" fmla="*/ 15 w 32"/>
                <a:gd name="T73" fmla="*/ 18 h 32"/>
                <a:gd name="T74" fmla="*/ 15 w 32"/>
                <a:gd name="T75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32">
                  <a:moveTo>
                    <a:pt x="32" y="1"/>
                  </a:moveTo>
                  <a:lnTo>
                    <a:pt x="28" y="6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3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close/>
                  <a:moveTo>
                    <a:pt x="15" y="18"/>
                  </a:moveTo>
                  <a:lnTo>
                    <a:pt x="3" y="30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CFC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1" name="Freeform 59"/>
            <p:cNvSpPr>
              <a:spLocks noEditPoints="1"/>
            </p:cNvSpPr>
            <p:nvPr/>
          </p:nvSpPr>
          <p:spPr bwMode="auto">
            <a:xfrm>
              <a:off x="293" y="363"/>
              <a:ext cx="34" cy="34"/>
            </a:xfrm>
            <a:custGeom>
              <a:avLst/>
              <a:gdLst>
                <a:gd name="T0" fmla="*/ 33 w 34"/>
                <a:gd name="T1" fmla="*/ 2 h 34"/>
                <a:gd name="T2" fmla="*/ 30 w 34"/>
                <a:gd name="T3" fmla="*/ 5 h 34"/>
                <a:gd name="T4" fmla="*/ 30 w 34"/>
                <a:gd name="T5" fmla="*/ 5 h 34"/>
                <a:gd name="T6" fmla="*/ 30 w 34"/>
                <a:gd name="T7" fmla="*/ 5 h 34"/>
                <a:gd name="T8" fmla="*/ 30 w 34"/>
                <a:gd name="T9" fmla="*/ 3 h 34"/>
                <a:gd name="T10" fmla="*/ 31 w 34"/>
                <a:gd name="T11" fmla="*/ 3 h 34"/>
                <a:gd name="T12" fmla="*/ 31 w 34"/>
                <a:gd name="T13" fmla="*/ 3 h 34"/>
                <a:gd name="T14" fmla="*/ 31 w 34"/>
                <a:gd name="T15" fmla="*/ 3 h 34"/>
                <a:gd name="T16" fmla="*/ 31 w 34"/>
                <a:gd name="T17" fmla="*/ 2 h 34"/>
                <a:gd name="T18" fmla="*/ 31 w 34"/>
                <a:gd name="T19" fmla="*/ 2 h 34"/>
                <a:gd name="T20" fmla="*/ 34 w 34"/>
                <a:gd name="T21" fmla="*/ 0 h 34"/>
                <a:gd name="T22" fmla="*/ 34 w 34"/>
                <a:gd name="T23" fmla="*/ 1 h 34"/>
                <a:gd name="T24" fmla="*/ 34 w 34"/>
                <a:gd name="T25" fmla="*/ 1 h 34"/>
                <a:gd name="T26" fmla="*/ 34 w 34"/>
                <a:gd name="T27" fmla="*/ 1 h 34"/>
                <a:gd name="T28" fmla="*/ 34 w 34"/>
                <a:gd name="T29" fmla="*/ 1 h 34"/>
                <a:gd name="T30" fmla="*/ 34 w 34"/>
                <a:gd name="T31" fmla="*/ 1 h 34"/>
                <a:gd name="T32" fmla="*/ 34 w 34"/>
                <a:gd name="T33" fmla="*/ 1 h 34"/>
                <a:gd name="T34" fmla="*/ 34 w 34"/>
                <a:gd name="T35" fmla="*/ 2 h 34"/>
                <a:gd name="T36" fmla="*/ 33 w 34"/>
                <a:gd name="T37" fmla="*/ 2 h 34"/>
                <a:gd name="T38" fmla="*/ 14 w 34"/>
                <a:gd name="T39" fmla="*/ 21 h 34"/>
                <a:gd name="T40" fmla="*/ 1 w 34"/>
                <a:gd name="T41" fmla="*/ 34 h 34"/>
                <a:gd name="T42" fmla="*/ 1 w 34"/>
                <a:gd name="T43" fmla="*/ 34 h 34"/>
                <a:gd name="T44" fmla="*/ 1 w 34"/>
                <a:gd name="T45" fmla="*/ 34 h 34"/>
                <a:gd name="T46" fmla="*/ 1 w 34"/>
                <a:gd name="T47" fmla="*/ 34 h 34"/>
                <a:gd name="T48" fmla="*/ 1 w 34"/>
                <a:gd name="T49" fmla="*/ 34 h 34"/>
                <a:gd name="T50" fmla="*/ 0 w 34"/>
                <a:gd name="T51" fmla="*/ 34 h 34"/>
                <a:gd name="T52" fmla="*/ 0 w 34"/>
                <a:gd name="T53" fmla="*/ 34 h 34"/>
                <a:gd name="T54" fmla="*/ 0 w 34"/>
                <a:gd name="T55" fmla="*/ 34 h 34"/>
                <a:gd name="T56" fmla="*/ 0 w 34"/>
                <a:gd name="T57" fmla="*/ 34 h 34"/>
                <a:gd name="T58" fmla="*/ 11 w 34"/>
                <a:gd name="T59" fmla="*/ 22 h 34"/>
                <a:gd name="T60" fmla="*/ 11 w 34"/>
                <a:gd name="T61" fmla="*/ 22 h 34"/>
                <a:gd name="T62" fmla="*/ 12 w 34"/>
                <a:gd name="T63" fmla="*/ 22 h 34"/>
                <a:gd name="T64" fmla="*/ 12 w 34"/>
                <a:gd name="T65" fmla="*/ 22 h 34"/>
                <a:gd name="T66" fmla="*/ 12 w 34"/>
                <a:gd name="T67" fmla="*/ 22 h 34"/>
                <a:gd name="T68" fmla="*/ 12 w 34"/>
                <a:gd name="T69" fmla="*/ 22 h 34"/>
                <a:gd name="T70" fmla="*/ 14 w 34"/>
                <a:gd name="T71" fmla="*/ 22 h 34"/>
                <a:gd name="T72" fmla="*/ 14 w 34"/>
                <a:gd name="T73" fmla="*/ 21 h 34"/>
                <a:gd name="T74" fmla="*/ 14 w 34"/>
                <a:gd name="T75" fmla="*/ 2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" h="34">
                  <a:moveTo>
                    <a:pt x="33" y="2"/>
                  </a:move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2"/>
                  </a:lnTo>
                  <a:lnTo>
                    <a:pt x="33" y="2"/>
                  </a:lnTo>
                  <a:close/>
                  <a:moveTo>
                    <a:pt x="14" y="21"/>
                  </a:move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21"/>
                  </a:lnTo>
                  <a:close/>
                </a:path>
              </a:pathLst>
            </a:custGeom>
            <a:solidFill>
              <a:srgbClr val="CDCD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2" name="Freeform 60"/>
            <p:cNvSpPr>
              <a:spLocks noEditPoints="1"/>
            </p:cNvSpPr>
            <p:nvPr/>
          </p:nvSpPr>
          <p:spPr bwMode="auto">
            <a:xfrm>
              <a:off x="292" y="361"/>
              <a:ext cx="35" cy="36"/>
            </a:xfrm>
            <a:custGeom>
              <a:avLst/>
              <a:gdLst>
                <a:gd name="T0" fmla="*/ 35 w 35"/>
                <a:gd name="T1" fmla="*/ 2 h 36"/>
                <a:gd name="T2" fmla="*/ 32 w 35"/>
                <a:gd name="T3" fmla="*/ 4 h 36"/>
                <a:gd name="T4" fmla="*/ 32 w 35"/>
                <a:gd name="T5" fmla="*/ 4 h 36"/>
                <a:gd name="T6" fmla="*/ 32 w 35"/>
                <a:gd name="T7" fmla="*/ 4 h 36"/>
                <a:gd name="T8" fmla="*/ 32 w 35"/>
                <a:gd name="T9" fmla="*/ 4 h 36"/>
                <a:gd name="T10" fmla="*/ 32 w 35"/>
                <a:gd name="T11" fmla="*/ 3 h 36"/>
                <a:gd name="T12" fmla="*/ 32 w 35"/>
                <a:gd name="T13" fmla="*/ 3 h 36"/>
                <a:gd name="T14" fmla="*/ 32 w 35"/>
                <a:gd name="T15" fmla="*/ 3 h 36"/>
                <a:gd name="T16" fmla="*/ 34 w 35"/>
                <a:gd name="T17" fmla="*/ 3 h 36"/>
                <a:gd name="T18" fmla="*/ 34 w 35"/>
                <a:gd name="T19" fmla="*/ 2 h 36"/>
                <a:gd name="T20" fmla="*/ 35 w 35"/>
                <a:gd name="T21" fmla="*/ 0 h 36"/>
                <a:gd name="T22" fmla="*/ 35 w 35"/>
                <a:gd name="T23" fmla="*/ 0 h 36"/>
                <a:gd name="T24" fmla="*/ 35 w 35"/>
                <a:gd name="T25" fmla="*/ 0 h 36"/>
                <a:gd name="T26" fmla="*/ 35 w 35"/>
                <a:gd name="T27" fmla="*/ 2 h 36"/>
                <a:gd name="T28" fmla="*/ 35 w 35"/>
                <a:gd name="T29" fmla="*/ 2 h 36"/>
                <a:gd name="T30" fmla="*/ 35 w 35"/>
                <a:gd name="T31" fmla="*/ 2 h 36"/>
                <a:gd name="T32" fmla="*/ 35 w 35"/>
                <a:gd name="T33" fmla="*/ 2 h 36"/>
                <a:gd name="T34" fmla="*/ 35 w 35"/>
                <a:gd name="T35" fmla="*/ 2 h 36"/>
                <a:gd name="T36" fmla="*/ 35 w 35"/>
                <a:gd name="T37" fmla="*/ 2 h 36"/>
                <a:gd name="T38" fmla="*/ 12 w 35"/>
                <a:gd name="T39" fmla="*/ 24 h 36"/>
                <a:gd name="T40" fmla="*/ 1 w 35"/>
                <a:gd name="T41" fmla="*/ 36 h 36"/>
                <a:gd name="T42" fmla="*/ 1 w 35"/>
                <a:gd name="T43" fmla="*/ 36 h 36"/>
                <a:gd name="T44" fmla="*/ 1 w 35"/>
                <a:gd name="T45" fmla="*/ 36 h 36"/>
                <a:gd name="T46" fmla="*/ 0 w 35"/>
                <a:gd name="T47" fmla="*/ 36 h 36"/>
                <a:gd name="T48" fmla="*/ 0 w 35"/>
                <a:gd name="T49" fmla="*/ 36 h 36"/>
                <a:gd name="T50" fmla="*/ 0 w 35"/>
                <a:gd name="T51" fmla="*/ 36 h 36"/>
                <a:gd name="T52" fmla="*/ 0 w 35"/>
                <a:gd name="T53" fmla="*/ 36 h 36"/>
                <a:gd name="T54" fmla="*/ 0 w 35"/>
                <a:gd name="T55" fmla="*/ 36 h 36"/>
                <a:gd name="T56" fmla="*/ 0 w 35"/>
                <a:gd name="T57" fmla="*/ 36 h 36"/>
                <a:gd name="T58" fmla="*/ 10 w 35"/>
                <a:gd name="T59" fmla="*/ 25 h 36"/>
                <a:gd name="T60" fmla="*/ 10 w 35"/>
                <a:gd name="T61" fmla="*/ 25 h 36"/>
                <a:gd name="T62" fmla="*/ 11 w 35"/>
                <a:gd name="T63" fmla="*/ 25 h 36"/>
                <a:gd name="T64" fmla="*/ 11 w 35"/>
                <a:gd name="T65" fmla="*/ 25 h 36"/>
                <a:gd name="T66" fmla="*/ 11 w 35"/>
                <a:gd name="T67" fmla="*/ 25 h 36"/>
                <a:gd name="T68" fmla="*/ 11 w 35"/>
                <a:gd name="T69" fmla="*/ 24 h 36"/>
                <a:gd name="T70" fmla="*/ 12 w 35"/>
                <a:gd name="T71" fmla="*/ 24 h 36"/>
                <a:gd name="T72" fmla="*/ 12 w 35"/>
                <a:gd name="T73" fmla="*/ 24 h 36"/>
                <a:gd name="T74" fmla="*/ 12 w 35"/>
                <a:gd name="T75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" h="36">
                  <a:moveTo>
                    <a:pt x="35" y="2"/>
                  </a:move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close/>
                  <a:moveTo>
                    <a:pt x="12" y="24"/>
                  </a:move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BC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3" name="Freeform 61"/>
            <p:cNvSpPr>
              <a:spLocks noEditPoints="1"/>
            </p:cNvSpPr>
            <p:nvPr/>
          </p:nvSpPr>
          <p:spPr bwMode="auto">
            <a:xfrm>
              <a:off x="289" y="360"/>
              <a:ext cx="38" cy="38"/>
            </a:xfrm>
            <a:custGeom>
              <a:avLst/>
              <a:gdLst>
                <a:gd name="T0" fmla="*/ 38 w 38"/>
                <a:gd name="T1" fmla="*/ 1 h 38"/>
                <a:gd name="T2" fmla="*/ 37 w 38"/>
                <a:gd name="T3" fmla="*/ 3 h 38"/>
                <a:gd name="T4" fmla="*/ 37 w 38"/>
                <a:gd name="T5" fmla="*/ 3 h 38"/>
                <a:gd name="T6" fmla="*/ 37 w 38"/>
                <a:gd name="T7" fmla="*/ 3 h 38"/>
                <a:gd name="T8" fmla="*/ 37 w 38"/>
                <a:gd name="T9" fmla="*/ 3 h 38"/>
                <a:gd name="T10" fmla="*/ 37 w 38"/>
                <a:gd name="T11" fmla="*/ 3 h 38"/>
                <a:gd name="T12" fmla="*/ 37 w 38"/>
                <a:gd name="T13" fmla="*/ 3 h 38"/>
                <a:gd name="T14" fmla="*/ 37 w 38"/>
                <a:gd name="T15" fmla="*/ 1 h 38"/>
                <a:gd name="T16" fmla="*/ 37 w 38"/>
                <a:gd name="T17" fmla="*/ 1 h 38"/>
                <a:gd name="T18" fmla="*/ 37 w 38"/>
                <a:gd name="T19" fmla="*/ 1 h 38"/>
                <a:gd name="T20" fmla="*/ 38 w 38"/>
                <a:gd name="T21" fmla="*/ 0 h 38"/>
                <a:gd name="T22" fmla="*/ 38 w 38"/>
                <a:gd name="T23" fmla="*/ 0 h 38"/>
                <a:gd name="T24" fmla="*/ 38 w 38"/>
                <a:gd name="T25" fmla="*/ 0 h 38"/>
                <a:gd name="T26" fmla="*/ 38 w 38"/>
                <a:gd name="T27" fmla="*/ 0 h 38"/>
                <a:gd name="T28" fmla="*/ 38 w 38"/>
                <a:gd name="T29" fmla="*/ 0 h 38"/>
                <a:gd name="T30" fmla="*/ 38 w 38"/>
                <a:gd name="T31" fmla="*/ 1 h 38"/>
                <a:gd name="T32" fmla="*/ 38 w 38"/>
                <a:gd name="T33" fmla="*/ 1 h 38"/>
                <a:gd name="T34" fmla="*/ 38 w 38"/>
                <a:gd name="T35" fmla="*/ 1 h 38"/>
                <a:gd name="T36" fmla="*/ 38 w 38"/>
                <a:gd name="T37" fmla="*/ 1 h 38"/>
                <a:gd name="T38" fmla="*/ 13 w 38"/>
                <a:gd name="T39" fmla="*/ 26 h 38"/>
                <a:gd name="T40" fmla="*/ 3 w 38"/>
                <a:gd name="T41" fmla="*/ 37 h 38"/>
                <a:gd name="T42" fmla="*/ 1 w 38"/>
                <a:gd name="T43" fmla="*/ 38 h 38"/>
                <a:gd name="T44" fmla="*/ 1 w 38"/>
                <a:gd name="T45" fmla="*/ 38 h 38"/>
                <a:gd name="T46" fmla="*/ 1 w 38"/>
                <a:gd name="T47" fmla="*/ 38 h 38"/>
                <a:gd name="T48" fmla="*/ 1 w 38"/>
                <a:gd name="T49" fmla="*/ 38 h 38"/>
                <a:gd name="T50" fmla="*/ 1 w 38"/>
                <a:gd name="T51" fmla="*/ 38 h 38"/>
                <a:gd name="T52" fmla="*/ 1 w 38"/>
                <a:gd name="T53" fmla="*/ 38 h 38"/>
                <a:gd name="T54" fmla="*/ 0 w 38"/>
                <a:gd name="T55" fmla="*/ 38 h 38"/>
                <a:gd name="T56" fmla="*/ 0 w 38"/>
                <a:gd name="T57" fmla="*/ 38 h 38"/>
                <a:gd name="T58" fmla="*/ 11 w 38"/>
                <a:gd name="T59" fmla="*/ 26 h 38"/>
                <a:gd name="T60" fmla="*/ 11 w 38"/>
                <a:gd name="T61" fmla="*/ 26 h 38"/>
                <a:gd name="T62" fmla="*/ 11 w 38"/>
                <a:gd name="T63" fmla="*/ 26 h 38"/>
                <a:gd name="T64" fmla="*/ 11 w 38"/>
                <a:gd name="T65" fmla="*/ 26 h 38"/>
                <a:gd name="T66" fmla="*/ 11 w 38"/>
                <a:gd name="T67" fmla="*/ 26 h 38"/>
                <a:gd name="T68" fmla="*/ 13 w 38"/>
                <a:gd name="T69" fmla="*/ 26 h 38"/>
                <a:gd name="T70" fmla="*/ 13 w 38"/>
                <a:gd name="T71" fmla="*/ 26 h 38"/>
                <a:gd name="T72" fmla="*/ 13 w 38"/>
                <a:gd name="T73" fmla="*/ 26 h 38"/>
                <a:gd name="T74" fmla="*/ 13 w 38"/>
                <a:gd name="T75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" h="38">
                  <a:moveTo>
                    <a:pt x="38" y="1"/>
                  </a:move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close/>
                  <a:moveTo>
                    <a:pt x="13" y="26"/>
                  </a:moveTo>
                  <a:lnTo>
                    <a:pt x="3" y="37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C9C9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4" name="Freeform 62"/>
            <p:cNvSpPr>
              <a:spLocks noEditPoints="1"/>
            </p:cNvSpPr>
            <p:nvPr/>
          </p:nvSpPr>
          <p:spPr bwMode="auto">
            <a:xfrm>
              <a:off x="288" y="359"/>
              <a:ext cx="39" cy="39"/>
            </a:xfrm>
            <a:custGeom>
              <a:avLst/>
              <a:gdLst>
                <a:gd name="T0" fmla="*/ 39 w 39"/>
                <a:gd name="T1" fmla="*/ 1 h 39"/>
                <a:gd name="T2" fmla="*/ 38 w 39"/>
                <a:gd name="T3" fmla="*/ 2 h 39"/>
                <a:gd name="T4" fmla="*/ 38 w 39"/>
                <a:gd name="T5" fmla="*/ 2 h 39"/>
                <a:gd name="T6" fmla="*/ 38 w 39"/>
                <a:gd name="T7" fmla="*/ 2 h 39"/>
                <a:gd name="T8" fmla="*/ 38 w 39"/>
                <a:gd name="T9" fmla="*/ 1 h 39"/>
                <a:gd name="T10" fmla="*/ 38 w 39"/>
                <a:gd name="T11" fmla="*/ 1 h 39"/>
                <a:gd name="T12" fmla="*/ 38 w 39"/>
                <a:gd name="T13" fmla="*/ 1 h 39"/>
                <a:gd name="T14" fmla="*/ 38 w 39"/>
                <a:gd name="T15" fmla="*/ 1 h 39"/>
                <a:gd name="T16" fmla="*/ 38 w 39"/>
                <a:gd name="T17" fmla="*/ 1 h 39"/>
                <a:gd name="T18" fmla="*/ 38 w 39"/>
                <a:gd name="T19" fmla="*/ 0 h 39"/>
                <a:gd name="T20" fmla="*/ 39 w 39"/>
                <a:gd name="T21" fmla="*/ 0 h 39"/>
                <a:gd name="T22" fmla="*/ 39 w 39"/>
                <a:gd name="T23" fmla="*/ 0 h 39"/>
                <a:gd name="T24" fmla="*/ 39 w 39"/>
                <a:gd name="T25" fmla="*/ 0 h 39"/>
                <a:gd name="T26" fmla="*/ 39 w 39"/>
                <a:gd name="T27" fmla="*/ 0 h 39"/>
                <a:gd name="T28" fmla="*/ 39 w 39"/>
                <a:gd name="T29" fmla="*/ 0 h 39"/>
                <a:gd name="T30" fmla="*/ 39 w 39"/>
                <a:gd name="T31" fmla="*/ 0 h 39"/>
                <a:gd name="T32" fmla="*/ 39 w 39"/>
                <a:gd name="T33" fmla="*/ 0 h 39"/>
                <a:gd name="T34" fmla="*/ 39 w 39"/>
                <a:gd name="T35" fmla="*/ 1 h 39"/>
                <a:gd name="T36" fmla="*/ 39 w 39"/>
                <a:gd name="T37" fmla="*/ 1 h 39"/>
                <a:gd name="T38" fmla="*/ 12 w 39"/>
                <a:gd name="T39" fmla="*/ 27 h 39"/>
                <a:gd name="T40" fmla="*/ 1 w 39"/>
                <a:gd name="T41" fmla="*/ 39 h 39"/>
                <a:gd name="T42" fmla="*/ 1 w 39"/>
                <a:gd name="T43" fmla="*/ 39 h 39"/>
                <a:gd name="T44" fmla="*/ 1 w 39"/>
                <a:gd name="T45" fmla="*/ 39 h 39"/>
                <a:gd name="T46" fmla="*/ 1 w 39"/>
                <a:gd name="T47" fmla="*/ 39 h 39"/>
                <a:gd name="T48" fmla="*/ 1 w 39"/>
                <a:gd name="T49" fmla="*/ 39 h 39"/>
                <a:gd name="T50" fmla="*/ 1 w 39"/>
                <a:gd name="T51" fmla="*/ 39 h 39"/>
                <a:gd name="T52" fmla="*/ 0 w 39"/>
                <a:gd name="T53" fmla="*/ 39 h 39"/>
                <a:gd name="T54" fmla="*/ 0 w 39"/>
                <a:gd name="T55" fmla="*/ 39 h 39"/>
                <a:gd name="T56" fmla="*/ 0 w 39"/>
                <a:gd name="T57" fmla="*/ 39 h 39"/>
                <a:gd name="T58" fmla="*/ 10 w 39"/>
                <a:gd name="T59" fmla="*/ 29 h 39"/>
                <a:gd name="T60" fmla="*/ 10 w 39"/>
                <a:gd name="T61" fmla="*/ 29 h 39"/>
                <a:gd name="T62" fmla="*/ 11 w 39"/>
                <a:gd name="T63" fmla="*/ 29 h 39"/>
                <a:gd name="T64" fmla="*/ 11 w 39"/>
                <a:gd name="T65" fmla="*/ 29 h 39"/>
                <a:gd name="T66" fmla="*/ 11 w 39"/>
                <a:gd name="T67" fmla="*/ 27 h 39"/>
                <a:gd name="T68" fmla="*/ 11 w 39"/>
                <a:gd name="T69" fmla="*/ 27 h 39"/>
                <a:gd name="T70" fmla="*/ 11 w 39"/>
                <a:gd name="T71" fmla="*/ 27 h 39"/>
                <a:gd name="T72" fmla="*/ 12 w 39"/>
                <a:gd name="T73" fmla="*/ 27 h 39"/>
                <a:gd name="T74" fmla="*/ 12 w 39"/>
                <a:gd name="T75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39">
                  <a:moveTo>
                    <a:pt x="39" y="1"/>
                  </a:move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1"/>
                  </a:lnTo>
                  <a:lnTo>
                    <a:pt x="39" y="1"/>
                  </a:lnTo>
                  <a:close/>
                  <a:moveTo>
                    <a:pt x="12" y="27"/>
                  </a:move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1" y="29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7C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5" name="Freeform 63"/>
            <p:cNvSpPr>
              <a:spLocks noEditPoints="1"/>
            </p:cNvSpPr>
            <p:nvPr/>
          </p:nvSpPr>
          <p:spPr bwMode="auto">
            <a:xfrm>
              <a:off x="287" y="356"/>
              <a:ext cx="40" cy="42"/>
            </a:xfrm>
            <a:custGeom>
              <a:avLst/>
              <a:gdLst>
                <a:gd name="T0" fmla="*/ 40 w 40"/>
                <a:gd name="T1" fmla="*/ 3 h 42"/>
                <a:gd name="T2" fmla="*/ 39 w 40"/>
                <a:gd name="T3" fmla="*/ 3 h 42"/>
                <a:gd name="T4" fmla="*/ 39 w 40"/>
                <a:gd name="T5" fmla="*/ 3 h 42"/>
                <a:gd name="T6" fmla="*/ 40 w 40"/>
                <a:gd name="T7" fmla="*/ 3 h 42"/>
                <a:gd name="T8" fmla="*/ 40 w 40"/>
                <a:gd name="T9" fmla="*/ 3 h 42"/>
                <a:gd name="T10" fmla="*/ 40 w 40"/>
                <a:gd name="T11" fmla="*/ 3 h 42"/>
                <a:gd name="T12" fmla="*/ 40 w 40"/>
                <a:gd name="T13" fmla="*/ 3 h 42"/>
                <a:gd name="T14" fmla="*/ 40 w 40"/>
                <a:gd name="T15" fmla="*/ 2 h 42"/>
                <a:gd name="T16" fmla="*/ 40 w 40"/>
                <a:gd name="T17" fmla="*/ 2 h 42"/>
                <a:gd name="T18" fmla="*/ 40 w 40"/>
                <a:gd name="T19" fmla="*/ 2 h 42"/>
                <a:gd name="T20" fmla="*/ 40 w 40"/>
                <a:gd name="T21" fmla="*/ 0 h 42"/>
                <a:gd name="T22" fmla="*/ 40 w 40"/>
                <a:gd name="T23" fmla="*/ 2 h 42"/>
                <a:gd name="T24" fmla="*/ 40 w 40"/>
                <a:gd name="T25" fmla="*/ 2 h 42"/>
                <a:gd name="T26" fmla="*/ 40 w 40"/>
                <a:gd name="T27" fmla="*/ 2 h 42"/>
                <a:gd name="T28" fmla="*/ 40 w 40"/>
                <a:gd name="T29" fmla="*/ 2 h 42"/>
                <a:gd name="T30" fmla="*/ 40 w 40"/>
                <a:gd name="T31" fmla="*/ 2 h 42"/>
                <a:gd name="T32" fmla="*/ 40 w 40"/>
                <a:gd name="T33" fmla="*/ 2 h 42"/>
                <a:gd name="T34" fmla="*/ 40 w 40"/>
                <a:gd name="T35" fmla="*/ 2 h 42"/>
                <a:gd name="T36" fmla="*/ 40 w 40"/>
                <a:gd name="T37" fmla="*/ 3 h 42"/>
                <a:gd name="T38" fmla="*/ 11 w 40"/>
                <a:gd name="T39" fmla="*/ 32 h 42"/>
                <a:gd name="T40" fmla="*/ 1 w 40"/>
                <a:gd name="T41" fmla="*/ 42 h 42"/>
                <a:gd name="T42" fmla="*/ 1 w 40"/>
                <a:gd name="T43" fmla="*/ 42 h 42"/>
                <a:gd name="T44" fmla="*/ 1 w 40"/>
                <a:gd name="T45" fmla="*/ 42 h 42"/>
                <a:gd name="T46" fmla="*/ 1 w 40"/>
                <a:gd name="T47" fmla="*/ 42 h 42"/>
                <a:gd name="T48" fmla="*/ 0 w 40"/>
                <a:gd name="T49" fmla="*/ 42 h 42"/>
                <a:gd name="T50" fmla="*/ 0 w 40"/>
                <a:gd name="T51" fmla="*/ 42 h 42"/>
                <a:gd name="T52" fmla="*/ 0 w 40"/>
                <a:gd name="T53" fmla="*/ 42 h 42"/>
                <a:gd name="T54" fmla="*/ 0 w 40"/>
                <a:gd name="T55" fmla="*/ 42 h 42"/>
                <a:gd name="T56" fmla="*/ 0 w 40"/>
                <a:gd name="T57" fmla="*/ 42 h 42"/>
                <a:gd name="T58" fmla="*/ 10 w 40"/>
                <a:gd name="T59" fmla="*/ 32 h 42"/>
                <a:gd name="T60" fmla="*/ 10 w 40"/>
                <a:gd name="T61" fmla="*/ 32 h 42"/>
                <a:gd name="T62" fmla="*/ 10 w 40"/>
                <a:gd name="T63" fmla="*/ 32 h 42"/>
                <a:gd name="T64" fmla="*/ 10 w 40"/>
                <a:gd name="T65" fmla="*/ 32 h 42"/>
                <a:gd name="T66" fmla="*/ 11 w 40"/>
                <a:gd name="T67" fmla="*/ 32 h 42"/>
                <a:gd name="T68" fmla="*/ 11 w 40"/>
                <a:gd name="T69" fmla="*/ 32 h 42"/>
                <a:gd name="T70" fmla="*/ 11 w 40"/>
                <a:gd name="T71" fmla="*/ 32 h 42"/>
                <a:gd name="T72" fmla="*/ 11 w 40"/>
                <a:gd name="T73" fmla="*/ 32 h 42"/>
                <a:gd name="T74" fmla="*/ 11 w 40"/>
                <a:gd name="T75" fmla="*/ 3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" h="42">
                  <a:moveTo>
                    <a:pt x="40" y="3"/>
                  </a:moveTo>
                  <a:lnTo>
                    <a:pt x="39" y="3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3"/>
                  </a:lnTo>
                  <a:close/>
                  <a:moveTo>
                    <a:pt x="11" y="32"/>
                  </a:move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close/>
                </a:path>
              </a:pathLst>
            </a:custGeom>
            <a:solidFill>
              <a:srgbClr val="C5C5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6" name="Freeform 64"/>
            <p:cNvSpPr>
              <a:spLocks noEditPoints="1"/>
            </p:cNvSpPr>
            <p:nvPr/>
          </p:nvSpPr>
          <p:spPr bwMode="auto">
            <a:xfrm>
              <a:off x="285" y="355"/>
              <a:ext cx="43" cy="43"/>
            </a:xfrm>
            <a:custGeom>
              <a:avLst/>
              <a:gdLst>
                <a:gd name="T0" fmla="*/ 42 w 43"/>
                <a:gd name="T1" fmla="*/ 1 h 43"/>
                <a:gd name="T2" fmla="*/ 42 w 43"/>
                <a:gd name="T3" fmla="*/ 3 h 43"/>
                <a:gd name="T4" fmla="*/ 42 w 43"/>
                <a:gd name="T5" fmla="*/ 3 h 43"/>
                <a:gd name="T6" fmla="*/ 42 w 43"/>
                <a:gd name="T7" fmla="*/ 3 h 43"/>
                <a:gd name="T8" fmla="*/ 42 w 43"/>
                <a:gd name="T9" fmla="*/ 3 h 43"/>
                <a:gd name="T10" fmla="*/ 42 w 43"/>
                <a:gd name="T11" fmla="*/ 3 h 43"/>
                <a:gd name="T12" fmla="*/ 42 w 43"/>
                <a:gd name="T13" fmla="*/ 1 h 43"/>
                <a:gd name="T14" fmla="*/ 42 w 43"/>
                <a:gd name="T15" fmla="*/ 1 h 43"/>
                <a:gd name="T16" fmla="*/ 42 w 43"/>
                <a:gd name="T17" fmla="*/ 1 h 43"/>
                <a:gd name="T18" fmla="*/ 42 w 43"/>
                <a:gd name="T19" fmla="*/ 1 h 43"/>
                <a:gd name="T20" fmla="*/ 43 w 43"/>
                <a:gd name="T21" fmla="*/ 0 h 43"/>
                <a:gd name="T22" fmla="*/ 43 w 43"/>
                <a:gd name="T23" fmla="*/ 0 h 43"/>
                <a:gd name="T24" fmla="*/ 43 w 43"/>
                <a:gd name="T25" fmla="*/ 1 h 43"/>
                <a:gd name="T26" fmla="*/ 43 w 43"/>
                <a:gd name="T27" fmla="*/ 1 h 43"/>
                <a:gd name="T28" fmla="*/ 43 w 43"/>
                <a:gd name="T29" fmla="*/ 1 h 43"/>
                <a:gd name="T30" fmla="*/ 43 w 43"/>
                <a:gd name="T31" fmla="*/ 1 h 43"/>
                <a:gd name="T32" fmla="*/ 43 w 43"/>
                <a:gd name="T33" fmla="*/ 1 h 43"/>
                <a:gd name="T34" fmla="*/ 42 w 43"/>
                <a:gd name="T35" fmla="*/ 1 h 43"/>
                <a:gd name="T36" fmla="*/ 42 w 43"/>
                <a:gd name="T37" fmla="*/ 1 h 43"/>
                <a:gd name="T38" fmla="*/ 12 w 43"/>
                <a:gd name="T39" fmla="*/ 33 h 43"/>
                <a:gd name="T40" fmla="*/ 2 w 43"/>
                <a:gd name="T41" fmla="*/ 43 h 43"/>
                <a:gd name="T42" fmla="*/ 2 w 43"/>
                <a:gd name="T43" fmla="*/ 43 h 43"/>
                <a:gd name="T44" fmla="*/ 2 w 43"/>
                <a:gd name="T45" fmla="*/ 43 h 43"/>
                <a:gd name="T46" fmla="*/ 0 w 43"/>
                <a:gd name="T47" fmla="*/ 43 h 43"/>
                <a:gd name="T48" fmla="*/ 0 w 43"/>
                <a:gd name="T49" fmla="*/ 43 h 43"/>
                <a:gd name="T50" fmla="*/ 0 w 43"/>
                <a:gd name="T51" fmla="*/ 43 h 43"/>
                <a:gd name="T52" fmla="*/ 0 w 43"/>
                <a:gd name="T53" fmla="*/ 43 h 43"/>
                <a:gd name="T54" fmla="*/ 0 w 43"/>
                <a:gd name="T55" fmla="*/ 43 h 43"/>
                <a:gd name="T56" fmla="*/ 0 w 43"/>
                <a:gd name="T57" fmla="*/ 43 h 43"/>
                <a:gd name="T58" fmla="*/ 10 w 43"/>
                <a:gd name="T59" fmla="*/ 33 h 43"/>
                <a:gd name="T60" fmla="*/ 10 w 43"/>
                <a:gd name="T61" fmla="*/ 33 h 43"/>
                <a:gd name="T62" fmla="*/ 10 w 43"/>
                <a:gd name="T63" fmla="*/ 33 h 43"/>
                <a:gd name="T64" fmla="*/ 10 w 43"/>
                <a:gd name="T65" fmla="*/ 33 h 43"/>
                <a:gd name="T66" fmla="*/ 10 w 43"/>
                <a:gd name="T67" fmla="*/ 33 h 43"/>
                <a:gd name="T68" fmla="*/ 10 w 43"/>
                <a:gd name="T69" fmla="*/ 33 h 43"/>
                <a:gd name="T70" fmla="*/ 12 w 43"/>
                <a:gd name="T71" fmla="*/ 33 h 43"/>
                <a:gd name="T72" fmla="*/ 12 w 43"/>
                <a:gd name="T73" fmla="*/ 33 h 43"/>
                <a:gd name="T74" fmla="*/ 12 w 43"/>
                <a:gd name="T75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" h="43">
                  <a:moveTo>
                    <a:pt x="42" y="1"/>
                  </a:move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2" y="1"/>
                  </a:lnTo>
                  <a:close/>
                  <a:moveTo>
                    <a:pt x="12" y="33"/>
                  </a:moveTo>
                  <a:lnTo>
                    <a:pt x="2" y="43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3"/>
                  </a:lnTo>
                  <a:close/>
                </a:path>
              </a:pathLst>
            </a:custGeom>
            <a:solidFill>
              <a:srgbClr val="C3C3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7" name="Freeform 65"/>
            <p:cNvSpPr>
              <a:spLocks noEditPoints="1"/>
            </p:cNvSpPr>
            <p:nvPr/>
          </p:nvSpPr>
          <p:spPr bwMode="auto">
            <a:xfrm>
              <a:off x="284" y="354"/>
              <a:ext cx="44" cy="44"/>
            </a:xfrm>
            <a:custGeom>
              <a:avLst/>
              <a:gdLst>
                <a:gd name="T0" fmla="*/ 44 w 44"/>
                <a:gd name="T1" fmla="*/ 1 h 44"/>
                <a:gd name="T2" fmla="*/ 43 w 44"/>
                <a:gd name="T3" fmla="*/ 2 h 44"/>
                <a:gd name="T4" fmla="*/ 43 w 44"/>
                <a:gd name="T5" fmla="*/ 2 h 44"/>
                <a:gd name="T6" fmla="*/ 43 w 44"/>
                <a:gd name="T7" fmla="*/ 2 h 44"/>
                <a:gd name="T8" fmla="*/ 43 w 44"/>
                <a:gd name="T9" fmla="*/ 1 h 44"/>
                <a:gd name="T10" fmla="*/ 43 w 44"/>
                <a:gd name="T11" fmla="*/ 1 h 44"/>
                <a:gd name="T12" fmla="*/ 43 w 44"/>
                <a:gd name="T13" fmla="*/ 1 h 44"/>
                <a:gd name="T14" fmla="*/ 43 w 44"/>
                <a:gd name="T15" fmla="*/ 1 h 44"/>
                <a:gd name="T16" fmla="*/ 43 w 44"/>
                <a:gd name="T17" fmla="*/ 1 h 44"/>
                <a:gd name="T18" fmla="*/ 43 w 44"/>
                <a:gd name="T19" fmla="*/ 1 h 44"/>
                <a:gd name="T20" fmla="*/ 44 w 44"/>
                <a:gd name="T21" fmla="*/ 0 h 44"/>
                <a:gd name="T22" fmla="*/ 44 w 44"/>
                <a:gd name="T23" fmla="*/ 0 h 44"/>
                <a:gd name="T24" fmla="*/ 44 w 44"/>
                <a:gd name="T25" fmla="*/ 0 h 44"/>
                <a:gd name="T26" fmla="*/ 44 w 44"/>
                <a:gd name="T27" fmla="*/ 1 h 44"/>
                <a:gd name="T28" fmla="*/ 44 w 44"/>
                <a:gd name="T29" fmla="*/ 1 h 44"/>
                <a:gd name="T30" fmla="*/ 44 w 44"/>
                <a:gd name="T31" fmla="*/ 1 h 44"/>
                <a:gd name="T32" fmla="*/ 44 w 44"/>
                <a:gd name="T33" fmla="*/ 1 h 44"/>
                <a:gd name="T34" fmla="*/ 44 w 44"/>
                <a:gd name="T35" fmla="*/ 1 h 44"/>
                <a:gd name="T36" fmla="*/ 44 w 44"/>
                <a:gd name="T37" fmla="*/ 1 h 44"/>
                <a:gd name="T38" fmla="*/ 11 w 44"/>
                <a:gd name="T39" fmla="*/ 34 h 44"/>
                <a:gd name="T40" fmla="*/ 1 w 44"/>
                <a:gd name="T41" fmla="*/ 44 h 44"/>
                <a:gd name="T42" fmla="*/ 1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4 h 44"/>
                <a:gd name="T52" fmla="*/ 0 w 44"/>
                <a:gd name="T53" fmla="*/ 44 h 44"/>
                <a:gd name="T54" fmla="*/ 0 w 44"/>
                <a:gd name="T55" fmla="*/ 44 h 44"/>
                <a:gd name="T56" fmla="*/ 0 w 44"/>
                <a:gd name="T57" fmla="*/ 44 h 44"/>
                <a:gd name="T58" fmla="*/ 9 w 44"/>
                <a:gd name="T59" fmla="*/ 34 h 44"/>
                <a:gd name="T60" fmla="*/ 10 w 44"/>
                <a:gd name="T61" fmla="*/ 34 h 44"/>
                <a:gd name="T62" fmla="*/ 10 w 44"/>
                <a:gd name="T63" fmla="*/ 34 h 44"/>
                <a:gd name="T64" fmla="*/ 10 w 44"/>
                <a:gd name="T65" fmla="*/ 34 h 44"/>
                <a:gd name="T66" fmla="*/ 10 w 44"/>
                <a:gd name="T67" fmla="*/ 34 h 44"/>
                <a:gd name="T68" fmla="*/ 10 w 44"/>
                <a:gd name="T69" fmla="*/ 34 h 44"/>
                <a:gd name="T70" fmla="*/ 10 w 44"/>
                <a:gd name="T71" fmla="*/ 34 h 44"/>
                <a:gd name="T72" fmla="*/ 10 w 44"/>
                <a:gd name="T73" fmla="*/ 34 h 44"/>
                <a:gd name="T74" fmla="*/ 11 w 44"/>
                <a:gd name="T75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1"/>
                  </a:moveTo>
                  <a:lnTo>
                    <a:pt x="43" y="2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close/>
                  <a:moveTo>
                    <a:pt x="11" y="34"/>
                  </a:moveTo>
                  <a:lnTo>
                    <a:pt x="1" y="44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1" y="34"/>
                  </a:lnTo>
                  <a:close/>
                </a:path>
              </a:pathLst>
            </a:custGeom>
            <a:solidFill>
              <a:srgbClr val="C1C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8" name="Freeform 66"/>
            <p:cNvSpPr>
              <a:spLocks noEditPoints="1"/>
            </p:cNvSpPr>
            <p:nvPr/>
          </p:nvSpPr>
          <p:spPr bwMode="auto">
            <a:xfrm>
              <a:off x="283" y="352"/>
              <a:ext cx="45" cy="46"/>
            </a:xfrm>
            <a:custGeom>
              <a:avLst/>
              <a:gdLst>
                <a:gd name="T0" fmla="*/ 45 w 45"/>
                <a:gd name="T1" fmla="*/ 2 h 46"/>
                <a:gd name="T2" fmla="*/ 44 w 45"/>
                <a:gd name="T3" fmla="*/ 3 h 46"/>
                <a:gd name="T4" fmla="*/ 44 w 45"/>
                <a:gd name="T5" fmla="*/ 3 h 46"/>
                <a:gd name="T6" fmla="*/ 44 w 45"/>
                <a:gd name="T7" fmla="*/ 2 h 46"/>
                <a:gd name="T8" fmla="*/ 44 w 45"/>
                <a:gd name="T9" fmla="*/ 2 h 46"/>
                <a:gd name="T10" fmla="*/ 44 w 45"/>
                <a:gd name="T11" fmla="*/ 2 h 46"/>
                <a:gd name="T12" fmla="*/ 44 w 45"/>
                <a:gd name="T13" fmla="*/ 2 h 46"/>
                <a:gd name="T14" fmla="*/ 44 w 45"/>
                <a:gd name="T15" fmla="*/ 2 h 46"/>
                <a:gd name="T16" fmla="*/ 44 w 45"/>
                <a:gd name="T17" fmla="*/ 2 h 46"/>
                <a:gd name="T18" fmla="*/ 44 w 45"/>
                <a:gd name="T19" fmla="*/ 2 h 46"/>
                <a:gd name="T20" fmla="*/ 45 w 45"/>
                <a:gd name="T21" fmla="*/ 0 h 46"/>
                <a:gd name="T22" fmla="*/ 45 w 45"/>
                <a:gd name="T23" fmla="*/ 0 h 46"/>
                <a:gd name="T24" fmla="*/ 45 w 45"/>
                <a:gd name="T25" fmla="*/ 0 h 46"/>
                <a:gd name="T26" fmla="*/ 45 w 45"/>
                <a:gd name="T27" fmla="*/ 0 h 46"/>
                <a:gd name="T28" fmla="*/ 45 w 45"/>
                <a:gd name="T29" fmla="*/ 2 h 46"/>
                <a:gd name="T30" fmla="*/ 45 w 45"/>
                <a:gd name="T31" fmla="*/ 2 h 46"/>
                <a:gd name="T32" fmla="*/ 45 w 45"/>
                <a:gd name="T33" fmla="*/ 2 h 46"/>
                <a:gd name="T34" fmla="*/ 45 w 45"/>
                <a:gd name="T35" fmla="*/ 2 h 46"/>
                <a:gd name="T36" fmla="*/ 45 w 45"/>
                <a:gd name="T37" fmla="*/ 2 h 46"/>
                <a:gd name="T38" fmla="*/ 10 w 45"/>
                <a:gd name="T39" fmla="*/ 36 h 46"/>
                <a:gd name="T40" fmla="*/ 1 w 45"/>
                <a:gd name="T41" fmla="*/ 46 h 46"/>
                <a:gd name="T42" fmla="*/ 1 w 45"/>
                <a:gd name="T43" fmla="*/ 46 h 46"/>
                <a:gd name="T44" fmla="*/ 0 w 45"/>
                <a:gd name="T45" fmla="*/ 46 h 46"/>
                <a:gd name="T46" fmla="*/ 0 w 45"/>
                <a:gd name="T47" fmla="*/ 46 h 46"/>
                <a:gd name="T48" fmla="*/ 0 w 45"/>
                <a:gd name="T49" fmla="*/ 46 h 46"/>
                <a:gd name="T50" fmla="*/ 0 w 45"/>
                <a:gd name="T51" fmla="*/ 46 h 46"/>
                <a:gd name="T52" fmla="*/ 0 w 45"/>
                <a:gd name="T53" fmla="*/ 46 h 46"/>
                <a:gd name="T54" fmla="*/ 0 w 45"/>
                <a:gd name="T55" fmla="*/ 46 h 46"/>
                <a:gd name="T56" fmla="*/ 0 w 45"/>
                <a:gd name="T57" fmla="*/ 46 h 46"/>
                <a:gd name="T58" fmla="*/ 0 w 45"/>
                <a:gd name="T59" fmla="*/ 46 h 46"/>
                <a:gd name="T60" fmla="*/ 9 w 45"/>
                <a:gd name="T61" fmla="*/ 36 h 46"/>
                <a:gd name="T62" fmla="*/ 9 w 45"/>
                <a:gd name="T63" fmla="*/ 36 h 46"/>
                <a:gd name="T64" fmla="*/ 10 w 45"/>
                <a:gd name="T65" fmla="*/ 36 h 46"/>
                <a:gd name="T66" fmla="*/ 10 w 45"/>
                <a:gd name="T67" fmla="*/ 36 h 46"/>
                <a:gd name="T68" fmla="*/ 10 w 45"/>
                <a:gd name="T69" fmla="*/ 36 h 46"/>
                <a:gd name="T70" fmla="*/ 10 w 45"/>
                <a:gd name="T71" fmla="*/ 36 h 46"/>
                <a:gd name="T72" fmla="*/ 10 w 45"/>
                <a:gd name="T73" fmla="*/ 36 h 46"/>
                <a:gd name="T74" fmla="*/ 10 w 45"/>
                <a:gd name="T75" fmla="*/ 36 h 46"/>
                <a:gd name="T76" fmla="*/ 10 w 45"/>
                <a:gd name="T77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46">
                  <a:moveTo>
                    <a:pt x="45" y="2"/>
                  </a:moveTo>
                  <a:lnTo>
                    <a:pt x="44" y="3"/>
                  </a:lnTo>
                  <a:lnTo>
                    <a:pt x="44" y="3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close/>
                  <a:moveTo>
                    <a:pt x="10" y="36"/>
                  </a:moveTo>
                  <a:lnTo>
                    <a:pt x="1" y="46"/>
                  </a:lnTo>
                  <a:lnTo>
                    <a:pt x="1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BFB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39" name="Freeform 67"/>
            <p:cNvSpPr>
              <a:spLocks noEditPoints="1"/>
            </p:cNvSpPr>
            <p:nvPr/>
          </p:nvSpPr>
          <p:spPr bwMode="auto">
            <a:xfrm>
              <a:off x="280" y="351"/>
              <a:ext cx="48" cy="47"/>
            </a:xfrm>
            <a:custGeom>
              <a:avLst/>
              <a:gdLst>
                <a:gd name="T0" fmla="*/ 48 w 48"/>
                <a:gd name="T1" fmla="*/ 1 h 47"/>
                <a:gd name="T2" fmla="*/ 47 w 48"/>
                <a:gd name="T3" fmla="*/ 3 h 47"/>
                <a:gd name="T4" fmla="*/ 47 w 48"/>
                <a:gd name="T5" fmla="*/ 1 h 47"/>
                <a:gd name="T6" fmla="*/ 47 w 48"/>
                <a:gd name="T7" fmla="*/ 1 h 47"/>
                <a:gd name="T8" fmla="*/ 47 w 48"/>
                <a:gd name="T9" fmla="*/ 1 h 47"/>
                <a:gd name="T10" fmla="*/ 47 w 48"/>
                <a:gd name="T11" fmla="*/ 1 h 47"/>
                <a:gd name="T12" fmla="*/ 47 w 48"/>
                <a:gd name="T13" fmla="*/ 1 h 47"/>
                <a:gd name="T14" fmla="*/ 47 w 48"/>
                <a:gd name="T15" fmla="*/ 1 h 47"/>
                <a:gd name="T16" fmla="*/ 47 w 48"/>
                <a:gd name="T17" fmla="*/ 1 h 47"/>
                <a:gd name="T18" fmla="*/ 47 w 48"/>
                <a:gd name="T19" fmla="*/ 0 h 47"/>
                <a:gd name="T20" fmla="*/ 47 w 48"/>
                <a:gd name="T21" fmla="*/ 0 h 47"/>
                <a:gd name="T22" fmla="*/ 48 w 48"/>
                <a:gd name="T23" fmla="*/ 0 h 47"/>
                <a:gd name="T24" fmla="*/ 48 w 48"/>
                <a:gd name="T25" fmla="*/ 0 h 47"/>
                <a:gd name="T26" fmla="*/ 48 w 48"/>
                <a:gd name="T27" fmla="*/ 0 h 47"/>
                <a:gd name="T28" fmla="*/ 48 w 48"/>
                <a:gd name="T29" fmla="*/ 1 h 47"/>
                <a:gd name="T30" fmla="*/ 48 w 48"/>
                <a:gd name="T31" fmla="*/ 1 h 47"/>
                <a:gd name="T32" fmla="*/ 48 w 48"/>
                <a:gd name="T33" fmla="*/ 1 h 47"/>
                <a:gd name="T34" fmla="*/ 48 w 48"/>
                <a:gd name="T35" fmla="*/ 1 h 47"/>
                <a:gd name="T36" fmla="*/ 48 w 48"/>
                <a:gd name="T37" fmla="*/ 1 h 47"/>
                <a:gd name="T38" fmla="*/ 12 w 48"/>
                <a:gd name="T39" fmla="*/ 37 h 47"/>
                <a:gd name="T40" fmla="*/ 3 w 48"/>
                <a:gd name="T41" fmla="*/ 47 h 47"/>
                <a:gd name="T42" fmla="*/ 2 w 48"/>
                <a:gd name="T43" fmla="*/ 47 h 47"/>
                <a:gd name="T44" fmla="*/ 2 w 48"/>
                <a:gd name="T45" fmla="*/ 47 h 47"/>
                <a:gd name="T46" fmla="*/ 2 w 48"/>
                <a:gd name="T47" fmla="*/ 47 h 47"/>
                <a:gd name="T48" fmla="*/ 2 w 48"/>
                <a:gd name="T49" fmla="*/ 47 h 47"/>
                <a:gd name="T50" fmla="*/ 2 w 48"/>
                <a:gd name="T51" fmla="*/ 47 h 47"/>
                <a:gd name="T52" fmla="*/ 2 w 48"/>
                <a:gd name="T53" fmla="*/ 47 h 47"/>
                <a:gd name="T54" fmla="*/ 2 w 48"/>
                <a:gd name="T55" fmla="*/ 47 h 47"/>
                <a:gd name="T56" fmla="*/ 0 w 48"/>
                <a:gd name="T57" fmla="*/ 47 h 47"/>
                <a:gd name="T58" fmla="*/ 10 w 48"/>
                <a:gd name="T59" fmla="*/ 37 h 47"/>
                <a:gd name="T60" fmla="*/ 10 w 48"/>
                <a:gd name="T61" fmla="*/ 37 h 47"/>
                <a:gd name="T62" fmla="*/ 10 w 48"/>
                <a:gd name="T63" fmla="*/ 37 h 47"/>
                <a:gd name="T64" fmla="*/ 12 w 48"/>
                <a:gd name="T65" fmla="*/ 37 h 47"/>
                <a:gd name="T66" fmla="*/ 12 w 48"/>
                <a:gd name="T67" fmla="*/ 37 h 47"/>
                <a:gd name="T68" fmla="*/ 12 w 48"/>
                <a:gd name="T69" fmla="*/ 37 h 47"/>
                <a:gd name="T70" fmla="*/ 12 w 48"/>
                <a:gd name="T71" fmla="*/ 37 h 47"/>
                <a:gd name="T72" fmla="*/ 12 w 48"/>
                <a:gd name="T73" fmla="*/ 37 h 47"/>
                <a:gd name="T74" fmla="*/ 12 w 48"/>
                <a:gd name="T75" fmla="*/ 3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7">
                  <a:moveTo>
                    <a:pt x="48" y="1"/>
                  </a:moveTo>
                  <a:lnTo>
                    <a:pt x="47" y="3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2" y="37"/>
                  </a:moveTo>
                  <a:lnTo>
                    <a:pt x="3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close/>
                </a:path>
              </a:pathLst>
            </a:custGeom>
            <a:solidFill>
              <a:srgbClr val="BDB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0" name="Freeform 68"/>
            <p:cNvSpPr>
              <a:spLocks noEditPoints="1"/>
            </p:cNvSpPr>
            <p:nvPr/>
          </p:nvSpPr>
          <p:spPr bwMode="auto">
            <a:xfrm>
              <a:off x="279" y="350"/>
              <a:ext cx="48" cy="48"/>
            </a:xfrm>
            <a:custGeom>
              <a:avLst/>
              <a:gdLst>
                <a:gd name="T0" fmla="*/ 48 w 48"/>
                <a:gd name="T1" fmla="*/ 1 h 48"/>
                <a:gd name="T2" fmla="*/ 48 w 48"/>
                <a:gd name="T3" fmla="*/ 1 h 48"/>
                <a:gd name="T4" fmla="*/ 48 w 48"/>
                <a:gd name="T5" fmla="*/ 1 h 48"/>
                <a:gd name="T6" fmla="*/ 48 w 48"/>
                <a:gd name="T7" fmla="*/ 1 h 48"/>
                <a:gd name="T8" fmla="*/ 48 w 48"/>
                <a:gd name="T9" fmla="*/ 1 h 48"/>
                <a:gd name="T10" fmla="*/ 48 w 48"/>
                <a:gd name="T11" fmla="*/ 1 h 48"/>
                <a:gd name="T12" fmla="*/ 48 w 48"/>
                <a:gd name="T13" fmla="*/ 1 h 48"/>
                <a:gd name="T14" fmla="*/ 48 w 48"/>
                <a:gd name="T15" fmla="*/ 1 h 48"/>
                <a:gd name="T16" fmla="*/ 48 w 48"/>
                <a:gd name="T17" fmla="*/ 1 h 48"/>
                <a:gd name="T18" fmla="*/ 48 w 48"/>
                <a:gd name="T19" fmla="*/ 1 h 48"/>
                <a:gd name="T20" fmla="*/ 48 w 48"/>
                <a:gd name="T21" fmla="*/ 1 h 48"/>
                <a:gd name="T22" fmla="*/ 48 w 48"/>
                <a:gd name="T23" fmla="*/ 1 h 48"/>
                <a:gd name="T24" fmla="*/ 48 w 48"/>
                <a:gd name="T25" fmla="*/ 1 h 48"/>
                <a:gd name="T26" fmla="*/ 48 w 48"/>
                <a:gd name="T27" fmla="*/ 1 h 48"/>
                <a:gd name="T28" fmla="*/ 48 w 48"/>
                <a:gd name="T29" fmla="*/ 0 h 48"/>
                <a:gd name="T30" fmla="*/ 48 w 48"/>
                <a:gd name="T31" fmla="*/ 0 h 48"/>
                <a:gd name="T32" fmla="*/ 48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48 w 48"/>
                <a:gd name="T39" fmla="*/ 0 h 48"/>
                <a:gd name="T40" fmla="*/ 48 w 48"/>
                <a:gd name="T41" fmla="*/ 0 h 48"/>
                <a:gd name="T42" fmla="*/ 48 w 48"/>
                <a:gd name="T43" fmla="*/ 1 h 48"/>
                <a:gd name="T44" fmla="*/ 48 w 48"/>
                <a:gd name="T45" fmla="*/ 1 h 48"/>
                <a:gd name="T46" fmla="*/ 48 w 48"/>
                <a:gd name="T47" fmla="*/ 1 h 48"/>
                <a:gd name="T48" fmla="*/ 48 w 48"/>
                <a:gd name="T49" fmla="*/ 1 h 48"/>
                <a:gd name="T50" fmla="*/ 11 w 48"/>
                <a:gd name="T51" fmla="*/ 38 h 48"/>
                <a:gd name="T52" fmla="*/ 1 w 48"/>
                <a:gd name="T53" fmla="*/ 48 h 48"/>
                <a:gd name="T54" fmla="*/ 1 w 48"/>
                <a:gd name="T55" fmla="*/ 48 h 48"/>
                <a:gd name="T56" fmla="*/ 1 w 48"/>
                <a:gd name="T57" fmla="*/ 48 h 48"/>
                <a:gd name="T58" fmla="*/ 1 w 48"/>
                <a:gd name="T59" fmla="*/ 48 h 48"/>
                <a:gd name="T60" fmla="*/ 1 w 48"/>
                <a:gd name="T61" fmla="*/ 48 h 48"/>
                <a:gd name="T62" fmla="*/ 1 w 48"/>
                <a:gd name="T63" fmla="*/ 48 h 48"/>
                <a:gd name="T64" fmla="*/ 1 w 48"/>
                <a:gd name="T65" fmla="*/ 48 h 48"/>
                <a:gd name="T66" fmla="*/ 1 w 48"/>
                <a:gd name="T67" fmla="*/ 48 h 48"/>
                <a:gd name="T68" fmla="*/ 0 w 48"/>
                <a:gd name="T69" fmla="*/ 48 h 48"/>
                <a:gd name="T70" fmla="*/ 10 w 48"/>
                <a:gd name="T71" fmla="*/ 38 h 48"/>
                <a:gd name="T72" fmla="*/ 10 w 48"/>
                <a:gd name="T73" fmla="*/ 38 h 48"/>
                <a:gd name="T74" fmla="*/ 10 w 48"/>
                <a:gd name="T75" fmla="*/ 38 h 48"/>
                <a:gd name="T76" fmla="*/ 10 w 48"/>
                <a:gd name="T77" fmla="*/ 38 h 48"/>
                <a:gd name="T78" fmla="*/ 11 w 48"/>
                <a:gd name="T79" fmla="*/ 38 h 48"/>
                <a:gd name="T80" fmla="*/ 11 w 48"/>
                <a:gd name="T81" fmla="*/ 38 h 48"/>
                <a:gd name="T82" fmla="*/ 11 w 48"/>
                <a:gd name="T83" fmla="*/ 38 h 48"/>
                <a:gd name="T84" fmla="*/ 11 w 48"/>
                <a:gd name="T85" fmla="*/ 38 h 48"/>
                <a:gd name="T86" fmla="*/ 11 w 48"/>
                <a:gd name="T87" fmla="*/ 38 h 48"/>
                <a:gd name="T88" fmla="*/ 11 w 48"/>
                <a:gd name="T89" fmla="*/ 38 h 48"/>
                <a:gd name="T90" fmla="*/ 11 w 48"/>
                <a:gd name="T91" fmla="*/ 38 h 48"/>
                <a:gd name="T92" fmla="*/ 11 w 48"/>
                <a:gd name="T93" fmla="*/ 38 h 48"/>
                <a:gd name="T94" fmla="*/ 11 w 48"/>
                <a:gd name="T95" fmla="*/ 38 h 48"/>
                <a:gd name="T96" fmla="*/ 11 w 48"/>
                <a:gd name="T97" fmla="*/ 38 h 48"/>
                <a:gd name="T98" fmla="*/ 11 w 48"/>
                <a:gd name="T99" fmla="*/ 3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" h="48">
                  <a:moveTo>
                    <a:pt x="48" y="1"/>
                  </a:move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1" y="38"/>
                  </a:move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0" y="4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close/>
                </a:path>
              </a:pathLst>
            </a:custGeom>
            <a:solidFill>
              <a:srgbClr val="BBB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1" name="Freeform 69"/>
            <p:cNvSpPr>
              <a:spLocks noEditPoints="1"/>
            </p:cNvSpPr>
            <p:nvPr/>
          </p:nvSpPr>
          <p:spPr bwMode="auto">
            <a:xfrm>
              <a:off x="278" y="349"/>
              <a:ext cx="49" cy="49"/>
            </a:xfrm>
            <a:custGeom>
              <a:avLst/>
              <a:gdLst>
                <a:gd name="T0" fmla="*/ 49 w 49"/>
                <a:gd name="T1" fmla="*/ 1 h 49"/>
                <a:gd name="T2" fmla="*/ 49 w 49"/>
                <a:gd name="T3" fmla="*/ 1 h 49"/>
                <a:gd name="T4" fmla="*/ 49 w 49"/>
                <a:gd name="T5" fmla="*/ 1 h 49"/>
                <a:gd name="T6" fmla="*/ 49 w 49"/>
                <a:gd name="T7" fmla="*/ 1 h 49"/>
                <a:gd name="T8" fmla="*/ 49 w 49"/>
                <a:gd name="T9" fmla="*/ 1 h 49"/>
                <a:gd name="T10" fmla="*/ 49 w 49"/>
                <a:gd name="T11" fmla="*/ 1 h 49"/>
                <a:gd name="T12" fmla="*/ 49 w 49"/>
                <a:gd name="T13" fmla="*/ 1 h 49"/>
                <a:gd name="T14" fmla="*/ 49 w 49"/>
                <a:gd name="T15" fmla="*/ 1 h 49"/>
                <a:gd name="T16" fmla="*/ 49 w 49"/>
                <a:gd name="T17" fmla="*/ 0 h 49"/>
                <a:gd name="T18" fmla="*/ 49 w 49"/>
                <a:gd name="T19" fmla="*/ 0 h 49"/>
                <a:gd name="T20" fmla="*/ 49 w 49"/>
                <a:gd name="T21" fmla="*/ 0 h 49"/>
                <a:gd name="T22" fmla="*/ 49 w 49"/>
                <a:gd name="T23" fmla="*/ 0 h 49"/>
                <a:gd name="T24" fmla="*/ 49 w 49"/>
                <a:gd name="T25" fmla="*/ 0 h 49"/>
                <a:gd name="T26" fmla="*/ 49 w 49"/>
                <a:gd name="T27" fmla="*/ 0 h 49"/>
                <a:gd name="T28" fmla="*/ 49 w 49"/>
                <a:gd name="T29" fmla="*/ 0 h 49"/>
                <a:gd name="T30" fmla="*/ 49 w 49"/>
                <a:gd name="T31" fmla="*/ 1 h 49"/>
                <a:gd name="T32" fmla="*/ 49 w 49"/>
                <a:gd name="T33" fmla="*/ 1 h 49"/>
                <a:gd name="T34" fmla="*/ 49 w 49"/>
                <a:gd name="T35" fmla="*/ 1 h 49"/>
                <a:gd name="T36" fmla="*/ 49 w 49"/>
                <a:gd name="T37" fmla="*/ 1 h 49"/>
                <a:gd name="T38" fmla="*/ 11 w 49"/>
                <a:gd name="T39" fmla="*/ 39 h 49"/>
                <a:gd name="T40" fmla="*/ 1 w 49"/>
                <a:gd name="T41" fmla="*/ 49 h 49"/>
                <a:gd name="T42" fmla="*/ 1 w 49"/>
                <a:gd name="T43" fmla="*/ 49 h 49"/>
                <a:gd name="T44" fmla="*/ 1 w 49"/>
                <a:gd name="T45" fmla="*/ 49 h 49"/>
                <a:gd name="T46" fmla="*/ 1 w 49"/>
                <a:gd name="T47" fmla="*/ 49 h 49"/>
                <a:gd name="T48" fmla="*/ 1 w 49"/>
                <a:gd name="T49" fmla="*/ 49 h 49"/>
                <a:gd name="T50" fmla="*/ 1 w 49"/>
                <a:gd name="T51" fmla="*/ 49 h 49"/>
                <a:gd name="T52" fmla="*/ 1 w 49"/>
                <a:gd name="T53" fmla="*/ 49 h 49"/>
                <a:gd name="T54" fmla="*/ 1 w 49"/>
                <a:gd name="T55" fmla="*/ 49 h 49"/>
                <a:gd name="T56" fmla="*/ 0 w 49"/>
                <a:gd name="T57" fmla="*/ 49 h 49"/>
                <a:gd name="T58" fmla="*/ 10 w 49"/>
                <a:gd name="T59" fmla="*/ 39 h 49"/>
                <a:gd name="T60" fmla="*/ 10 w 49"/>
                <a:gd name="T61" fmla="*/ 39 h 49"/>
                <a:gd name="T62" fmla="*/ 10 w 49"/>
                <a:gd name="T63" fmla="*/ 39 h 49"/>
                <a:gd name="T64" fmla="*/ 10 w 49"/>
                <a:gd name="T65" fmla="*/ 39 h 49"/>
                <a:gd name="T66" fmla="*/ 11 w 49"/>
                <a:gd name="T67" fmla="*/ 39 h 49"/>
                <a:gd name="T68" fmla="*/ 11 w 49"/>
                <a:gd name="T69" fmla="*/ 39 h 49"/>
                <a:gd name="T70" fmla="*/ 11 w 49"/>
                <a:gd name="T71" fmla="*/ 39 h 49"/>
                <a:gd name="T72" fmla="*/ 11 w 49"/>
                <a:gd name="T73" fmla="*/ 39 h 49"/>
                <a:gd name="T74" fmla="*/ 11 w 49"/>
                <a:gd name="T75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1"/>
                  </a:move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close/>
                  <a:moveTo>
                    <a:pt x="11" y="39"/>
                  </a:move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B9B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2" name="Freeform 70"/>
            <p:cNvSpPr>
              <a:spLocks noEditPoints="1"/>
            </p:cNvSpPr>
            <p:nvPr/>
          </p:nvSpPr>
          <p:spPr bwMode="auto">
            <a:xfrm>
              <a:off x="278" y="347"/>
              <a:ext cx="49" cy="51"/>
            </a:xfrm>
            <a:custGeom>
              <a:avLst/>
              <a:gdLst>
                <a:gd name="T0" fmla="*/ 49 w 49"/>
                <a:gd name="T1" fmla="*/ 2 h 51"/>
                <a:gd name="T2" fmla="*/ 49 w 49"/>
                <a:gd name="T3" fmla="*/ 2 h 51"/>
                <a:gd name="T4" fmla="*/ 49 w 49"/>
                <a:gd name="T5" fmla="*/ 2 h 51"/>
                <a:gd name="T6" fmla="*/ 49 w 49"/>
                <a:gd name="T7" fmla="*/ 2 h 51"/>
                <a:gd name="T8" fmla="*/ 49 w 49"/>
                <a:gd name="T9" fmla="*/ 2 h 51"/>
                <a:gd name="T10" fmla="*/ 49 w 49"/>
                <a:gd name="T11" fmla="*/ 2 h 51"/>
                <a:gd name="T12" fmla="*/ 49 w 49"/>
                <a:gd name="T13" fmla="*/ 2 h 51"/>
                <a:gd name="T14" fmla="*/ 49 w 49"/>
                <a:gd name="T15" fmla="*/ 2 h 51"/>
                <a:gd name="T16" fmla="*/ 49 w 49"/>
                <a:gd name="T17" fmla="*/ 0 h 51"/>
                <a:gd name="T18" fmla="*/ 49 w 49"/>
                <a:gd name="T19" fmla="*/ 0 h 51"/>
                <a:gd name="T20" fmla="*/ 49 w 49"/>
                <a:gd name="T21" fmla="*/ 0 h 51"/>
                <a:gd name="T22" fmla="*/ 49 w 49"/>
                <a:gd name="T23" fmla="*/ 0 h 51"/>
                <a:gd name="T24" fmla="*/ 49 w 49"/>
                <a:gd name="T25" fmla="*/ 0 h 51"/>
                <a:gd name="T26" fmla="*/ 49 w 49"/>
                <a:gd name="T27" fmla="*/ 0 h 51"/>
                <a:gd name="T28" fmla="*/ 49 w 49"/>
                <a:gd name="T29" fmla="*/ 2 h 51"/>
                <a:gd name="T30" fmla="*/ 49 w 49"/>
                <a:gd name="T31" fmla="*/ 2 h 51"/>
                <a:gd name="T32" fmla="*/ 49 w 49"/>
                <a:gd name="T33" fmla="*/ 2 h 51"/>
                <a:gd name="T34" fmla="*/ 49 w 49"/>
                <a:gd name="T35" fmla="*/ 2 h 51"/>
                <a:gd name="T36" fmla="*/ 49 w 49"/>
                <a:gd name="T37" fmla="*/ 2 h 51"/>
                <a:gd name="T38" fmla="*/ 10 w 49"/>
                <a:gd name="T39" fmla="*/ 41 h 51"/>
                <a:gd name="T40" fmla="*/ 0 w 49"/>
                <a:gd name="T41" fmla="*/ 51 h 51"/>
                <a:gd name="T42" fmla="*/ 0 w 49"/>
                <a:gd name="T43" fmla="*/ 51 h 51"/>
                <a:gd name="T44" fmla="*/ 0 w 49"/>
                <a:gd name="T45" fmla="*/ 51 h 51"/>
                <a:gd name="T46" fmla="*/ 0 w 49"/>
                <a:gd name="T47" fmla="*/ 51 h 51"/>
                <a:gd name="T48" fmla="*/ 0 w 49"/>
                <a:gd name="T49" fmla="*/ 51 h 51"/>
                <a:gd name="T50" fmla="*/ 0 w 49"/>
                <a:gd name="T51" fmla="*/ 51 h 51"/>
                <a:gd name="T52" fmla="*/ 0 w 49"/>
                <a:gd name="T53" fmla="*/ 51 h 51"/>
                <a:gd name="T54" fmla="*/ 0 w 49"/>
                <a:gd name="T55" fmla="*/ 51 h 51"/>
                <a:gd name="T56" fmla="*/ 0 w 49"/>
                <a:gd name="T57" fmla="*/ 51 h 51"/>
                <a:gd name="T58" fmla="*/ 9 w 49"/>
                <a:gd name="T59" fmla="*/ 41 h 51"/>
                <a:gd name="T60" fmla="*/ 9 w 49"/>
                <a:gd name="T61" fmla="*/ 41 h 51"/>
                <a:gd name="T62" fmla="*/ 9 w 49"/>
                <a:gd name="T63" fmla="*/ 41 h 51"/>
                <a:gd name="T64" fmla="*/ 9 w 49"/>
                <a:gd name="T65" fmla="*/ 41 h 51"/>
                <a:gd name="T66" fmla="*/ 10 w 49"/>
                <a:gd name="T67" fmla="*/ 41 h 51"/>
                <a:gd name="T68" fmla="*/ 10 w 49"/>
                <a:gd name="T69" fmla="*/ 41 h 51"/>
                <a:gd name="T70" fmla="*/ 10 w 49"/>
                <a:gd name="T71" fmla="*/ 41 h 51"/>
                <a:gd name="T72" fmla="*/ 10 w 49"/>
                <a:gd name="T73" fmla="*/ 41 h 51"/>
                <a:gd name="T74" fmla="*/ 10 w 49"/>
                <a:gd name="T75" fmla="*/ 4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51">
                  <a:moveTo>
                    <a:pt x="49" y="2"/>
                  </a:move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close/>
                  <a:moveTo>
                    <a:pt x="10" y="41"/>
                  </a:move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close/>
                </a:path>
              </a:pathLst>
            </a:custGeom>
            <a:solidFill>
              <a:srgbClr val="B7B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3" name="Freeform 71"/>
            <p:cNvSpPr>
              <a:spLocks noEditPoints="1"/>
            </p:cNvSpPr>
            <p:nvPr/>
          </p:nvSpPr>
          <p:spPr bwMode="auto">
            <a:xfrm>
              <a:off x="277" y="346"/>
              <a:ext cx="50" cy="52"/>
            </a:xfrm>
            <a:custGeom>
              <a:avLst/>
              <a:gdLst>
                <a:gd name="T0" fmla="*/ 50 w 50"/>
                <a:gd name="T1" fmla="*/ 1 h 52"/>
                <a:gd name="T2" fmla="*/ 50 w 50"/>
                <a:gd name="T3" fmla="*/ 1 h 52"/>
                <a:gd name="T4" fmla="*/ 50 w 50"/>
                <a:gd name="T5" fmla="*/ 1 h 52"/>
                <a:gd name="T6" fmla="*/ 50 w 50"/>
                <a:gd name="T7" fmla="*/ 1 h 52"/>
                <a:gd name="T8" fmla="*/ 50 w 50"/>
                <a:gd name="T9" fmla="*/ 1 h 52"/>
                <a:gd name="T10" fmla="*/ 50 w 50"/>
                <a:gd name="T11" fmla="*/ 1 h 52"/>
                <a:gd name="T12" fmla="*/ 50 w 50"/>
                <a:gd name="T13" fmla="*/ 1 h 52"/>
                <a:gd name="T14" fmla="*/ 50 w 50"/>
                <a:gd name="T15" fmla="*/ 1 h 52"/>
                <a:gd name="T16" fmla="*/ 50 w 50"/>
                <a:gd name="T17" fmla="*/ 0 h 52"/>
                <a:gd name="T18" fmla="*/ 50 w 50"/>
                <a:gd name="T19" fmla="*/ 0 h 52"/>
                <a:gd name="T20" fmla="*/ 50 w 50"/>
                <a:gd name="T21" fmla="*/ 0 h 52"/>
                <a:gd name="T22" fmla="*/ 50 w 50"/>
                <a:gd name="T23" fmla="*/ 0 h 52"/>
                <a:gd name="T24" fmla="*/ 50 w 50"/>
                <a:gd name="T25" fmla="*/ 0 h 52"/>
                <a:gd name="T26" fmla="*/ 50 w 50"/>
                <a:gd name="T27" fmla="*/ 0 h 52"/>
                <a:gd name="T28" fmla="*/ 50 w 50"/>
                <a:gd name="T29" fmla="*/ 1 h 52"/>
                <a:gd name="T30" fmla="*/ 50 w 50"/>
                <a:gd name="T31" fmla="*/ 1 h 52"/>
                <a:gd name="T32" fmla="*/ 50 w 50"/>
                <a:gd name="T33" fmla="*/ 1 h 52"/>
                <a:gd name="T34" fmla="*/ 50 w 50"/>
                <a:gd name="T35" fmla="*/ 1 h 52"/>
                <a:gd name="T36" fmla="*/ 50 w 50"/>
                <a:gd name="T37" fmla="*/ 1 h 52"/>
                <a:gd name="T38" fmla="*/ 10 w 50"/>
                <a:gd name="T39" fmla="*/ 42 h 52"/>
                <a:gd name="T40" fmla="*/ 1 w 50"/>
                <a:gd name="T41" fmla="*/ 52 h 52"/>
                <a:gd name="T42" fmla="*/ 0 w 50"/>
                <a:gd name="T43" fmla="*/ 52 h 52"/>
                <a:gd name="T44" fmla="*/ 0 w 50"/>
                <a:gd name="T45" fmla="*/ 52 h 52"/>
                <a:gd name="T46" fmla="*/ 0 w 50"/>
                <a:gd name="T47" fmla="*/ 52 h 52"/>
                <a:gd name="T48" fmla="*/ 0 w 50"/>
                <a:gd name="T49" fmla="*/ 52 h 52"/>
                <a:gd name="T50" fmla="*/ 0 w 50"/>
                <a:gd name="T51" fmla="*/ 52 h 52"/>
                <a:gd name="T52" fmla="*/ 0 w 50"/>
                <a:gd name="T53" fmla="*/ 52 h 52"/>
                <a:gd name="T54" fmla="*/ 0 w 50"/>
                <a:gd name="T55" fmla="*/ 52 h 52"/>
                <a:gd name="T56" fmla="*/ 0 w 50"/>
                <a:gd name="T57" fmla="*/ 51 h 52"/>
                <a:gd name="T58" fmla="*/ 8 w 50"/>
                <a:gd name="T59" fmla="*/ 42 h 52"/>
                <a:gd name="T60" fmla="*/ 8 w 50"/>
                <a:gd name="T61" fmla="*/ 42 h 52"/>
                <a:gd name="T62" fmla="*/ 8 w 50"/>
                <a:gd name="T63" fmla="*/ 42 h 52"/>
                <a:gd name="T64" fmla="*/ 8 w 50"/>
                <a:gd name="T65" fmla="*/ 42 h 52"/>
                <a:gd name="T66" fmla="*/ 10 w 50"/>
                <a:gd name="T67" fmla="*/ 42 h 52"/>
                <a:gd name="T68" fmla="*/ 10 w 50"/>
                <a:gd name="T69" fmla="*/ 42 h 52"/>
                <a:gd name="T70" fmla="*/ 10 w 50"/>
                <a:gd name="T71" fmla="*/ 42 h 52"/>
                <a:gd name="T72" fmla="*/ 10 w 50"/>
                <a:gd name="T73" fmla="*/ 42 h 52"/>
                <a:gd name="T74" fmla="*/ 10 w 50"/>
                <a:gd name="T75" fmla="*/ 4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2">
                  <a:moveTo>
                    <a:pt x="50" y="1"/>
                  </a:move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0" y="42"/>
                  </a:moveTo>
                  <a:lnTo>
                    <a:pt x="1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B5B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4" name="Freeform 72"/>
            <p:cNvSpPr>
              <a:spLocks noEditPoints="1"/>
            </p:cNvSpPr>
            <p:nvPr/>
          </p:nvSpPr>
          <p:spPr bwMode="auto">
            <a:xfrm>
              <a:off x="275" y="345"/>
              <a:ext cx="52" cy="52"/>
            </a:xfrm>
            <a:custGeom>
              <a:avLst/>
              <a:gdLst>
                <a:gd name="T0" fmla="*/ 52 w 52"/>
                <a:gd name="T1" fmla="*/ 1 h 52"/>
                <a:gd name="T2" fmla="*/ 52 w 52"/>
                <a:gd name="T3" fmla="*/ 1 h 52"/>
                <a:gd name="T4" fmla="*/ 52 w 52"/>
                <a:gd name="T5" fmla="*/ 1 h 52"/>
                <a:gd name="T6" fmla="*/ 52 w 52"/>
                <a:gd name="T7" fmla="*/ 1 h 52"/>
                <a:gd name="T8" fmla="*/ 52 w 52"/>
                <a:gd name="T9" fmla="*/ 1 h 52"/>
                <a:gd name="T10" fmla="*/ 52 w 52"/>
                <a:gd name="T11" fmla="*/ 1 h 52"/>
                <a:gd name="T12" fmla="*/ 52 w 52"/>
                <a:gd name="T13" fmla="*/ 1 h 52"/>
                <a:gd name="T14" fmla="*/ 52 w 52"/>
                <a:gd name="T15" fmla="*/ 1 h 52"/>
                <a:gd name="T16" fmla="*/ 52 w 52"/>
                <a:gd name="T17" fmla="*/ 0 h 52"/>
                <a:gd name="T18" fmla="*/ 52 w 52"/>
                <a:gd name="T19" fmla="*/ 0 h 52"/>
                <a:gd name="T20" fmla="*/ 52 w 52"/>
                <a:gd name="T21" fmla="*/ 0 h 52"/>
                <a:gd name="T22" fmla="*/ 52 w 52"/>
                <a:gd name="T23" fmla="*/ 0 h 52"/>
                <a:gd name="T24" fmla="*/ 52 w 52"/>
                <a:gd name="T25" fmla="*/ 0 h 52"/>
                <a:gd name="T26" fmla="*/ 52 w 52"/>
                <a:gd name="T27" fmla="*/ 1 h 52"/>
                <a:gd name="T28" fmla="*/ 52 w 52"/>
                <a:gd name="T29" fmla="*/ 1 h 52"/>
                <a:gd name="T30" fmla="*/ 52 w 52"/>
                <a:gd name="T31" fmla="*/ 1 h 52"/>
                <a:gd name="T32" fmla="*/ 52 w 52"/>
                <a:gd name="T33" fmla="*/ 1 h 52"/>
                <a:gd name="T34" fmla="*/ 52 w 52"/>
                <a:gd name="T35" fmla="*/ 1 h 52"/>
                <a:gd name="T36" fmla="*/ 52 w 52"/>
                <a:gd name="T37" fmla="*/ 1 h 52"/>
                <a:gd name="T38" fmla="*/ 10 w 52"/>
                <a:gd name="T39" fmla="*/ 43 h 52"/>
                <a:gd name="T40" fmla="*/ 2 w 52"/>
                <a:gd name="T41" fmla="*/ 52 h 52"/>
                <a:gd name="T42" fmla="*/ 0 w 52"/>
                <a:gd name="T43" fmla="*/ 52 h 52"/>
                <a:gd name="T44" fmla="*/ 0 w 52"/>
                <a:gd name="T45" fmla="*/ 52 h 52"/>
                <a:gd name="T46" fmla="*/ 0 w 52"/>
                <a:gd name="T47" fmla="*/ 52 h 52"/>
                <a:gd name="T48" fmla="*/ 0 w 52"/>
                <a:gd name="T49" fmla="*/ 52 h 52"/>
                <a:gd name="T50" fmla="*/ 0 w 52"/>
                <a:gd name="T51" fmla="*/ 52 h 52"/>
                <a:gd name="T52" fmla="*/ 0 w 52"/>
                <a:gd name="T53" fmla="*/ 52 h 52"/>
                <a:gd name="T54" fmla="*/ 0 w 52"/>
                <a:gd name="T55" fmla="*/ 52 h 52"/>
                <a:gd name="T56" fmla="*/ 0 w 52"/>
                <a:gd name="T57" fmla="*/ 52 h 52"/>
                <a:gd name="T58" fmla="*/ 9 w 52"/>
                <a:gd name="T59" fmla="*/ 43 h 52"/>
                <a:gd name="T60" fmla="*/ 9 w 52"/>
                <a:gd name="T61" fmla="*/ 43 h 52"/>
                <a:gd name="T62" fmla="*/ 9 w 52"/>
                <a:gd name="T63" fmla="*/ 43 h 52"/>
                <a:gd name="T64" fmla="*/ 9 w 52"/>
                <a:gd name="T65" fmla="*/ 43 h 52"/>
                <a:gd name="T66" fmla="*/ 10 w 52"/>
                <a:gd name="T67" fmla="*/ 43 h 52"/>
                <a:gd name="T68" fmla="*/ 10 w 52"/>
                <a:gd name="T69" fmla="*/ 43 h 52"/>
                <a:gd name="T70" fmla="*/ 10 w 52"/>
                <a:gd name="T71" fmla="*/ 43 h 52"/>
                <a:gd name="T72" fmla="*/ 10 w 52"/>
                <a:gd name="T73" fmla="*/ 43 h 52"/>
                <a:gd name="T74" fmla="*/ 10 w 52"/>
                <a:gd name="T75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2">
                  <a:moveTo>
                    <a:pt x="52" y="1"/>
                  </a:move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close/>
                  <a:moveTo>
                    <a:pt x="10" y="43"/>
                  </a:moveTo>
                  <a:lnTo>
                    <a:pt x="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close/>
                </a:path>
              </a:pathLst>
            </a:custGeom>
            <a:solidFill>
              <a:srgbClr val="B3B3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5" name="Freeform 73"/>
            <p:cNvSpPr>
              <a:spLocks noEditPoints="1"/>
            </p:cNvSpPr>
            <p:nvPr/>
          </p:nvSpPr>
          <p:spPr bwMode="auto">
            <a:xfrm>
              <a:off x="274" y="344"/>
              <a:ext cx="53" cy="53"/>
            </a:xfrm>
            <a:custGeom>
              <a:avLst/>
              <a:gdLst>
                <a:gd name="T0" fmla="*/ 53 w 53"/>
                <a:gd name="T1" fmla="*/ 1 h 53"/>
                <a:gd name="T2" fmla="*/ 53 w 53"/>
                <a:gd name="T3" fmla="*/ 1 h 53"/>
                <a:gd name="T4" fmla="*/ 53 w 53"/>
                <a:gd name="T5" fmla="*/ 1 h 53"/>
                <a:gd name="T6" fmla="*/ 53 w 53"/>
                <a:gd name="T7" fmla="*/ 1 h 53"/>
                <a:gd name="T8" fmla="*/ 53 w 53"/>
                <a:gd name="T9" fmla="*/ 1 h 53"/>
                <a:gd name="T10" fmla="*/ 53 w 53"/>
                <a:gd name="T11" fmla="*/ 1 h 53"/>
                <a:gd name="T12" fmla="*/ 53 w 53"/>
                <a:gd name="T13" fmla="*/ 1 h 53"/>
                <a:gd name="T14" fmla="*/ 53 w 53"/>
                <a:gd name="T15" fmla="*/ 1 h 53"/>
                <a:gd name="T16" fmla="*/ 53 w 53"/>
                <a:gd name="T17" fmla="*/ 1 h 53"/>
                <a:gd name="T18" fmla="*/ 52 w 53"/>
                <a:gd name="T19" fmla="*/ 0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1 h 53"/>
                <a:gd name="T28" fmla="*/ 53 w 53"/>
                <a:gd name="T29" fmla="*/ 1 h 53"/>
                <a:gd name="T30" fmla="*/ 53 w 53"/>
                <a:gd name="T31" fmla="*/ 1 h 53"/>
                <a:gd name="T32" fmla="*/ 53 w 53"/>
                <a:gd name="T33" fmla="*/ 1 h 53"/>
                <a:gd name="T34" fmla="*/ 53 w 53"/>
                <a:gd name="T35" fmla="*/ 1 h 53"/>
                <a:gd name="T36" fmla="*/ 53 w 53"/>
                <a:gd name="T37" fmla="*/ 1 h 53"/>
                <a:gd name="T38" fmla="*/ 10 w 53"/>
                <a:gd name="T39" fmla="*/ 44 h 53"/>
                <a:gd name="T40" fmla="*/ 1 w 53"/>
                <a:gd name="T41" fmla="*/ 53 h 53"/>
                <a:gd name="T42" fmla="*/ 1 w 53"/>
                <a:gd name="T43" fmla="*/ 53 h 53"/>
                <a:gd name="T44" fmla="*/ 0 w 53"/>
                <a:gd name="T45" fmla="*/ 53 h 53"/>
                <a:gd name="T46" fmla="*/ 0 w 53"/>
                <a:gd name="T47" fmla="*/ 53 h 53"/>
                <a:gd name="T48" fmla="*/ 0 w 53"/>
                <a:gd name="T49" fmla="*/ 53 h 53"/>
                <a:gd name="T50" fmla="*/ 0 w 53"/>
                <a:gd name="T51" fmla="*/ 53 h 53"/>
                <a:gd name="T52" fmla="*/ 0 w 53"/>
                <a:gd name="T53" fmla="*/ 53 h 53"/>
                <a:gd name="T54" fmla="*/ 0 w 53"/>
                <a:gd name="T55" fmla="*/ 53 h 53"/>
                <a:gd name="T56" fmla="*/ 0 w 53"/>
                <a:gd name="T57" fmla="*/ 53 h 53"/>
                <a:gd name="T58" fmla="*/ 9 w 53"/>
                <a:gd name="T59" fmla="*/ 44 h 53"/>
                <a:gd name="T60" fmla="*/ 9 w 53"/>
                <a:gd name="T61" fmla="*/ 44 h 53"/>
                <a:gd name="T62" fmla="*/ 9 w 53"/>
                <a:gd name="T63" fmla="*/ 44 h 53"/>
                <a:gd name="T64" fmla="*/ 10 w 53"/>
                <a:gd name="T65" fmla="*/ 44 h 53"/>
                <a:gd name="T66" fmla="*/ 10 w 53"/>
                <a:gd name="T67" fmla="*/ 44 h 53"/>
                <a:gd name="T68" fmla="*/ 10 w 53"/>
                <a:gd name="T69" fmla="*/ 44 h 53"/>
                <a:gd name="T70" fmla="*/ 10 w 53"/>
                <a:gd name="T71" fmla="*/ 44 h 53"/>
                <a:gd name="T72" fmla="*/ 10 w 53"/>
                <a:gd name="T73" fmla="*/ 44 h 53"/>
                <a:gd name="T74" fmla="*/ 10 w 53"/>
                <a:gd name="T75" fmla="*/ 4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1"/>
                  </a:move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0" y="44"/>
                  </a:moveTo>
                  <a:lnTo>
                    <a:pt x="1" y="53"/>
                  </a:lnTo>
                  <a:lnTo>
                    <a:pt x="1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B1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6" name="Freeform 74"/>
            <p:cNvSpPr>
              <a:spLocks noEditPoints="1"/>
            </p:cNvSpPr>
            <p:nvPr/>
          </p:nvSpPr>
          <p:spPr bwMode="auto">
            <a:xfrm>
              <a:off x="273" y="342"/>
              <a:ext cx="54" cy="55"/>
            </a:xfrm>
            <a:custGeom>
              <a:avLst/>
              <a:gdLst>
                <a:gd name="T0" fmla="*/ 54 w 54"/>
                <a:gd name="T1" fmla="*/ 2 h 55"/>
                <a:gd name="T2" fmla="*/ 53 w 54"/>
                <a:gd name="T3" fmla="*/ 2 h 55"/>
                <a:gd name="T4" fmla="*/ 53 w 54"/>
                <a:gd name="T5" fmla="*/ 2 h 55"/>
                <a:gd name="T6" fmla="*/ 53 w 54"/>
                <a:gd name="T7" fmla="*/ 2 h 55"/>
                <a:gd name="T8" fmla="*/ 53 w 54"/>
                <a:gd name="T9" fmla="*/ 2 h 55"/>
                <a:gd name="T10" fmla="*/ 53 w 54"/>
                <a:gd name="T11" fmla="*/ 2 h 55"/>
                <a:gd name="T12" fmla="*/ 53 w 54"/>
                <a:gd name="T13" fmla="*/ 2 h 55"/>
                <a:gd name="T14" fmla="*/ 53 w 54"/>
                <a:gd name="T15" fmla="*/ 2 h 55"/>
                <a:gd name="T16" fmla="*/ 53 w 54"/>
                <a:gd name="T17" fmla="*/ 2 h 55"/>
                <a:gd name="T18" fmla="*/ 53 w 54"/>
                <a:gd name="T19" fmla="*/ 2 h 55"/>
                <a:gd name="T20" fmla="*/ 53 w 54"/>
                <a:gd name="T21" fmla="*/ 0 h 55"/>
                <a:gd name="T22" fmla="*/ 53 w 54"/>
                <a:gd name="T23" fmla="*/ 0 h 55"/>
                <a:gd name="T24" fmla="*/ 54 w 54"/>
                <a:gd name="T25" fmla="*/ 2 h 55"/>
                <a:gd name="T26" fmla="*/ 54 w 54"/>
                <a:gd name="T27" fmla="*/ 2 h 55"/>
                <a:gd name="T28" fmla="*/ 54 w 54"/>
                <a:gd name="T29" fmla="*/ 2 h 55"/>
                <a:gd name="T30" fmla="*/ 54 w 54"/>
                <a:gd name="T31" fmla="*/ 2 h 55"/>
                <a:gd name="T32" fmla="*/ 54 w 54"/>
                <a:gd name="T33" fmla="*/ 2 h 55"/>
                <a:gd name="T34" fmla="*/ 54 w 54"/>
                <a:gd name="T35" fmla="*/ 2 h 55"/>
                <a:gd name="T36" fmla="*/ 54 w 54"/>
                <a:gd name="T37" fmla="*/ 2 h 55"/>
                <a:gd name="T38" fmla="*/ 10 w 54"/>
                <a:gd name="T39" fmla="*/ 46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0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9 w 54"/>
                <a:gd name="T59" fmla="*/ 44 h 55"/>
                <a:gd name="T60" fmla="*/ 9 w 54"/>
                <a:gd name="T61" fmla="*/ 46 h 55"/>
                <a:gd name="T62" fmla="*/ 10 w 54"/>
                <a:gd name="T63" fmla="*/ 46 h 55"/>
                <a:gd name="T64" fmla="*/ 10 w 54"/>
                <a:gd name="T65" fmla="*/ 46 h 55"/>
                <a:gd name="T66" fmla="*/ 10 w 54"/>
                <a:gd name="T67" fmla="*/ 46 h 55"/>
                <a:gd name="T68" fmla="*/ 10 w 54"/>
                <a:gd name="T69" fmla="*/ 46 h 55"/>
                <a:gd name="T70" fmla="*/ 10 w 54"/>
                <a:gd name="T71" fmla="*/ 46 h 55"/>
                <a:gd name="T72" fmla="*/ 10 w 54"/>
                <a:gd name="T73" fmla="*/ 46 h 55"/>
                <a:gd name="T74" fmla="*/ 10 w 54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2"/>
                  </a:move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close/>
                  <a:moveTo>
                    <a:pt x="10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9" y="44"/>
                  </a:lnTo>
                  <a:lnTo>
                    <a:pt x="9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close/>
                </a:path>
              </a:pathLst>
            </a:custGeom>
            <a:solidFill>
              <a:srgbClr val="AFA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7" name="Freeform 75"/>
            <p:cNvSpPr>
              <a:spLocks noEditPoints="1"/>
            </p:cNvSpPr>
            <p:nvPr/>
          </p:nvSpPr>
          <p:spPr bwMode="auto">
            <a:xfrm>
              <a:off x="272" y="342"/>
              <a:ext cx="54" cy="55"/>
            </a:xfrm>
            <a:custGeom>
              <a:avLst/>
              <a:gdLst>
                <a:gd name="T0" fmla="*/ 54 w 54"/>
                <a:gd name="T1" fmla="*/ 0 h 55"/>
                <a:gd name="T2" fmla="*/ 54 w 54"/>
                <a:gd name="T3" fmla="*/ 2 h 55"/>
                <a:gd name="T4" fmla="*/ 54 w 54"/>
                <a:gd name="T5" fmla="*/ 0 h 55"/>
                <a:gd name="T6" fmla="*/ 54 w 54"/>
                <a:gd name="T7" fmla="*/ 0 h 55"/>
                <a:gd name="T8" fmla="*/ 54 w 54"/>
                <a:gd name="T9" fmla="*/ 0 h 55"/>
                <a:gd name="T10" fmla="*/ 54 w 54"/>
                <a:gd name="T11" fmla="*/ 0 h 55"/>
                <a:gd name="T12" fmla="*/ 54 w 54"/>
                <a:gd name="T13" fmla="*/ 0 h 55"/>
                <a:gd name="T14" fmla="*/ 54 w 54"/>
                <a:gd name="T15" fmla="*/ 0 h 55"/>
                <a:gd name="T16" fmla="*/ 54 w 54"/>
                <a:gd name="T17" fmla="*/ 0 h 55"/>
                <a:gd name="T18" fmla="*/ 54 w 54"/>
                <a:gd name="T19" fmla="*/ 0 h 55"/>
                <a:gd name="T20" fmla="*/ 54 w 54"/>
                <a:gd name="T21" fmla="*/ 0 h 55"/>
                <a:gd name="T22" fmla="*/ 54 w 54"/>
                <a:gd name="T23" fmla="*/ 0 h 55"/>
                <a:gd name="T24" fmla="*/ 54 w 54"/>
                <a:gd name="T25" fmla="*/ 0 h 55"/>
                <a:gd name="T26" fmla="*/ 54 w 54"/>
                <a:gd name="T27" fmla="*/ 0 h 55"/>
                <a:gd name="T28" fmla="*/ 54 w 54"/>
                <a:gd name="T29" fmla="*/ 0 h 55"/>
                <a:gd name="T30" fmla="*/ 54 w 54"/>
                <a:gd name="T31" fmla="*/ 0 h 55"/>
                <a:gd name="T32" fmla="*/ 54 w 54"/>
                <a:gd name="T33" fmla="*/ 0 h 55"/>
                <a:gd name="T34" fmla="*/ 54 w 54"/>
                <a:gd name="T35" fmla="*/ 0 h 55"/>
                <a:gd name="T36" fmla="*/ 54 w 54"/>
                <a:gd name="T37" fmla="*/ 0 h 55"/>
                <a:gd name="T38" fmla="*/ 10 w 54"/>
                <a:gd name="T39" fmla="*/ 44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1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8 w 54"/>
                <a:gd name="T59" fmla="*/ 44 h 55"/>
                <a:gd name="T60" fmla="*/ 10 w 54"/>
                <a:gd name="T61" fmla="*/ 44 h 55"/>
                <a:gd name="T62" fmla="*/ 10 w 54"/>
                <a:gd name="T63" fmla="*/ 44 h 55"/>
                <a:gd name="T64" fmla="*/ 10 w 54"/>
                <a:gd name="T65" fmla="*/ 44 h 55"/>
                <a:gd name="T66" fmla="*/ 10 w 54"/>
                <a:gd name="T67" fmla="*/ 44 h 55"/>
                <a:gd name="T68" fmla="*/ 10 w 54"/>
                <a:gd name="T69" fmla="*/ 44 h 55"/>
                <a:gd name="T70" fmla="*/ 10 w 54"/>
                <a:gd name="T71" fmla="*/ 44 h 55"/>
                <a:gd name="T72" fmla="*/ 10 w 54"/>
                <a:gd name="T73" fmla="*/ 44 h 55"/>
                <a:gd name="T74" fmla="*/ 10 w 54"/>
                <a:gd name="T75" fmla="*/ 4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0"/>
                  </a:moveTo>
                  <a:lnTo>
                    <a:pt x="54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10" y="44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8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ADA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8" name="Freeform 76"/>
            <p:cNvSpPr>
              <a:spLocks noEditPoints="1"/>
            </p:cNvSpPr>
            <p:nvPr/>
          </p:nvSpPr>
          <p:spPr bwMode="auto">
            <a:xfrm>
              <a:off x="270" y="341"/>
              <a:ext cx="56" cy="56"/>
            </a:xfrm>
            <a:custGeom>
              <a:avLst/>
              <a:gdLst>
                <a:gd name="T0" fmla="*/ 56 w 56"/>
                <a:gd name="T1" fmla="*/ 1 h 56"/>
                <a:gd name="T2" fmla="*/ 56 w 56"/>
                <a:gd name="T3" fmla="*/ 1 h 56"/>
                <a:gd name="T4" fmla="*/ 56 w 56"/>
                <a:gd name="T5" fmla="*/ 1 h 56"/>
                <a:gd name="T6" fmla="*/ 56 w 56"/>
                <a:gd name="T7" fmla="*/ 0 h 56"/>
                <a:gd name="T8" fmla="*/ 56 w 56"/>
                <a:gd name="T9" fmla="*/ 0 h 56"/>
                <a:gd name="T10" fmla="*/ 56 w 56"/>
                <a:gd name="T11" fmla="*/ 0 h 56"/>
                <a:gd name="T12" fmla="*/ 56 w 56"/>
                <a:gd name="T13" fmla="*/ 0 h 56"/>
                <a:gd name="T14" fmla="*/ 56 w 56"/>
                <a:gd name="T15" fmla="*/ 0 h 56"/>
                <a:gd name="T16" fmla="*/ 56 w 56"/>
                <a:gd name="T17" fmla="*/ 0 h 56"/>
                <a:gd name="T18" fmla="*/ 56 w 56"/>
                <a:gd name="T19" fmla="*/ 0 h 56"/>
                <a:gd name="T20" fmla="*/ 56 w 56"/>
                <a:gd name="T21" fmla="*/ 0 h 56"/>
                <a:gd name="T22" fmla="*/ 56 w 56"/>
                <a:gd name="T23" fmla="*/ 0 h 56"/>
                <a:gd name="T24" fmla="*/ 56 w 56"/>
                <a:gd name="T25" fmla="*/ 0 h 56"/>
                <a:gd name="T26" fmla="*/ 56 w 56"/>
                <a:gd name="T27" fmla="*/ 0 h 56"/>
                <a:gd name="T28" fmla="*/ 56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1 h 56"/>
                <a:gd name="T38" fmla="*/ 10 w 56"/>
                <a:gd name="T39" fmla="*/ 45 h 56"/>
                <a:gd name="T40" fmla="*/ 2 w 56"/>
                <a:gd name="T41" fmla="*/ 56 h 56"/>
                <a:gd name="T42" fmla="*/ 2 w 56"/>
                <a:gd name="T43" fmla="*/ 56 h 56"/>
                <a:gd name="T44" fmla="*/ 2 w 56"/>
                <a:gd name="T45" fmla="*/ 56 h 56"/>
                <a:gd name="T46" fmla="*/ 2 w 56"/>
                <a:gd name="T47" fmla="*/ 56 h 56"/>
                <a:gd name="T48" fmla="*/ 2 w 56"/>
                <a:gd name="T49" fmla="*/ 56 h 56"/>
                <a:gd name="T50" fmla="*/ 2 w 56"/>
                <a:gd name="T51" fmla="*/ 56 h 56"/>
                <a:gd name="T52" fmla="*/ 0 w 56"/>
                <a:gd name="T53" fmla="*/ 54 h 56"/>
                <a:gd name="T54" fmla="*/ 0 w 56"/>
                <a:gd name="T55" fmla="*/ 54 h 56"/>
                <a:gd name="T56" fmla="*/ 0 w 56"/>
                <a:gd name="T57" fmla="*/ 54 h 56"/>
                <a:gd name="T58" fmla="*/ 10 w 56"/>
                <a:gd name="T59" fmla="*/ 45 h 56"/>
                <a:gd name="T60" fmla="*/ 10 w 56"/>
                <a:gd name="T61" fmla="*/ 45 h 56"/>
                <a:gd name="T62" fmla="*/ 10 w 56"/>
                <a:gd name="T63" fmla="*/ 45 h 56"/>
                <a:gd name="T64" fmla="*/ 10 w 56"/>
                <a:gd name="T65" fmla="*/ 45 h 56"/>
                <a:gd name="T66" fmla="*/ 10 w 56"/>
                <a:gd name="T67" fmla="*/ 45 h 56"/>
                <a:gd name="T68" fmla="*/ 10 w 56"/>
                <a:gd name="T69" fmla="*/ 45 h 56"/>
                <a:gd name="T70" fmla="*/ 10 w 56"/>
                <a:gd name="T71" fmla="*/ 45 h 56"/>
                <a:gd name="T72" fmla="*/ 10 w 56"/>
                <a:gd name="T73" fmla="*/ 45 h 56"/>
                <a:gd name="T74" fmla="*/ 10 w 56"/>
                <a:gd name="T75" fmla="*/ 4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1"/>
                  </a:moveTo>
                  <a:lnTo>
                    <a:pt x="56" y="1"/>
                  </a:lnTo>
                  <a:lnTo>
                    <a:pt x="56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close/>
                  <a:moveTo>
                    <a:pt x="10" y="45"/>
                  </a:move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ABAB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49" name="Freeform 77"/>
            <p:cNvSpPr>
              <a:spLocks noEditPoints="1"/>
            </p:cNvSpPr>
            <p:nvPr/>
          </p:nvSpPr>
          <p:spPr bwMode="auto">
            <a:xfrm>
              <a:off x="269" y="340"/>
              <a:ext cx="57" cy="55"/>
            </a:xfrm>
            <a:custGeom>
              <a:avLst/>
              <a:gdLst>
                <a:gd name="T0" fmla="*/ 57 w 57"/>
                <a:gd name="T1" fmla="*/ 1 h 55"/>
                <a:gd name="T2" fmla="*/ 57 w 57"/>
                <a:gd name="T3" fmla="*/ 1 h 55"/>
                <a:gd name="T4" fmla="*/ 57 w 57"/>
                <a:gd name="T5" fmla="*/ 1 h 55"/>
                <a:gd name="T6" fmla="*/ 57 w 57"/>
                <a:gd name="T7" fmla="*/ 1 h 55"/>
                <a:gd name="T8" fmla="*/ 57 w 57"/>
                <a:gd name="T9" fmla="*/ 1 h 55"/>
                <a:gd name="T10" fmla="*/ 57 w 57"/>
                <a:gd name="T11" fmla="*/ 0 h 55"/>
                <a:gd name="T12" fmla="*/ 57 w 57"/>
                <a:gd name="T13" fmla="*/ 0 h 55"/>
                <a:gd name="T14" fmla="*/ 57 w 57"/>
                <a:gd name="T15" fmla="*/ 0 h 55"/>
                <a:gd name="T16" fmla="*/ 57 w 57"/>
                <a:gd name="T17" fmla="*/ 0 h 55"/>
                <a:gd name="T18" fmla="*/ 57 w 57"/>
                <a:gd name="T19" fmla="*/ 0 h 55"/>
                <a:gd name="T20" fmla="*/ 57 w 57"/>
                <a:gd name="T21" fmla="*/ 0 h 55"/>
                <a:gd name="T22" fmla="*/ 57 w 57"/>
                <a:gd name="T23" fmla="*/ 0 h 55"/>
                <a:gd name="T24" fmla="*/ 57 w 57"/>
                <a:gd name="T25" fmla="*/ 0 h 55"/>
                <a:gd name="T26" fmla="*/ 57 w 57"/>
                <a:gd name="T27" fmla="*/ 0 h 55"/>
                <a:gd name="T28" fmla="*/ 57 w 57"/>
                <a:gd name="T29" fmla="*/ 0 h 55"/>
                <a:gd name="T30" fmla="*/ 57 w 57"/>
                <a:gd name="T31" fmla="*/ 0 h 55"/>
                <a:gd name="T32" fmla="*/ 57 w 57"/>
                <a:gd name="T33" fmla="*/ 0 h 55"/>
                <a:gd name="T34" fmla="*/ 57 w 57"/>
                <a:gd name="T35" fmla="*/ 1 h 55"/>
                <a:gd name="T36" fmla="*/ 57 w 57"/>
                <a:gd name="T37" fmla="*/ 1 h 55"/>
                <a:gd name="T38" fmla="*/ 11 w 57"/>
                <a:gd name="T39" fmla="*/ 46 h 55"/>
                <a:gd name="T40" fmla="*/ 1 w 57"/>
                <a:gd name="T41" fmla="*/ 55 h 55"/>
                <a:gd name="T42" fmla="*/ 1 w 57"/>
                <a:gd name="T43" fmla="*/ 55 h 55"/>
                <a:gd name="T44" fmla="*/ 1 w 57"/>
                <a:gd name="T45" fmla="*/ 55 h 55"/>
                <a:gd name="T46" fmla="*/ 1 w 57"/>
                <a:gd name="T47" fmla="*/ 55 h 55"/>
                <a:gd name="T48" fmla="*/ 1 w 57"/>
                <a:gd name="T49" fmla="*/ 55 h 55"/>
                <a:gd name="T50" fmla="*/ 1 w 57"/>
                <a:gd name="T51" fmla="*/ 55 h 55"/>
                <a:gd name="T52" fmla="*/ 1 w 57"/>
                <a:gd name="T53" fmla="*/ 55 h 55"/>
                <a:gd name="T54" fmla="*/ 0 w 57"/>
                <a:gd name="T55" fmla="*/ 55 h 55"/>
                <a:gd name="T56" fmla="*/ 0 w 57"/>
                <a:gd name="T57" fmla="*/ 55 h 55"/>
                <a:gd name="T58" fmla="*/ 10 w 57"/>
                <a:gd name="T59" fmla="*/ 46 h 55"/>
                <a:gd name="T60" fmla="*/ 10 w 57"/>
                <a:gd name="T61" fmla="*/ 46 h 55"/>
                <a:gd name="T62" fmla="*/ 10 w 57"/>
                <a:gd name="T63" fmla="*/ 46 h 55"/>
                <a:gd name="T64" fmla="*/ 10 w 57"/>
                <a:gd name="T65" fmla="*/ 46 h 55"/>
                <a:gd name="T66" fmla="*/ 10 w 57"/>
                <a:gd name="T67" fmla="*/ 46 h 55"/>
                <a:gd name="T68" fmla="*/ 10 w 57"/>
                <a:gd name="T69" fmla="*/ 46 h 55"/>
                <a:gd name="T70" fmla="*/ 10 w 57"/>
                <a:gd name="T71" fmla="*/ 46 h 55"/>
                <a:gd name="T72" fmla="*/ 10 w 57"/>
                <a:gd name="T73" fmla="*/ 46 h 55"/>
                <a:gd name="T74" fmla="*/ 11 w 57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5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1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1" y="46"/>
                  </a:lnTo>
                  <a:close/>
                </a:path>
              </a:pathLst>
            </a:custGeom>
            <a:solidFill>
              <a:srgbClr val="A9A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0" name="Freeform 78"/>
            <p:cNvSpPr>
              <a:spLocks noEditPoints="1"/>
            </p:cNvSpPr>
            <p:nvPr/>
          </p:nvSpPr>
          <p:spPr bwMode="auto">
            <a:xfrm>
              <a:off x="269" y="339"/>
              <a:ext cx="57" cy="56"/>
            </a:xfrm>
            <a:custGeom>
              <a:avLst/>
              <a:gdLst>
                <a:gd name="T0" fmla="*/ 57 w 57"/>
                <a:gd name="T1" fmla="*/ 1 h 56"/>
                <a:gd name="T2" fmla="*/ 57 w 57"/>
                <a:gd name="T3" fmla="*/ 1 h 56"/>
                <a:gd name="T4" fmla="*/ 57 w 57"/>
                <a:gd name="T5" fmla="*/ 1 h 56"/>
                <a:gd name="T6" fmla="*/ 55 w 57"/>
                <a:gd name="T7" fmla="*/ 1 h 56"/>
                <a:gd name="T8" fmla="*/ 55 w 57"/>
                <a:gd name="T9" fmla="*/ 1 h 56"/>
                <a:gd name="T10" fmla="*/ 55 w 57"/>
                <a:gd name="T11" fmla="*/ 1 h 56"/>
                <a:gd name="T12" fmla="*/ 55 w 57"/>
                <a:gd name="T13" fmla="*/ 1 h 56"/>
                <a:gd name="T14" fmla="*/ 55 w 57"/>
                <a:gd name="T15" fmla="*/ 0 h 56"/>
                <a:gd name="T16" fmla="*/ 55 w 57"/>
                <a:gd name="T17" fmla="*/ 0 h 56"/>
                <a:gd name="T18" fmla="*/ 55 w 57"/>
                <a:gd name="T19" fmla="*/ 0 h 56"/>
                <a:gd name="T20" fmla="*/ 55 w 57"/>
                <a:gd name="T21" fmla="*/ 0 h 56"/>
                <a:gd name="T22" fmla="*/ 55 w 57"/>
                <a:gd name="T23" fmla="*/ 0 h 56"/>
                <a:gd name="T24" fmla="*/ 55 w 57"/>
                <a:gd name="T25" fmla="*/ 0 h 56"/>
                <a:gd name="T26" fmla="*/ 57 w 57"/>
                <a:gd name="T27" fmla="*/ 0 h 56"/>
                <a:gd name="T28" fmla="*/ 57 w 57"/>
                <a:gd name="T29" fmla="*/ 0 h 56"/>
                <a:gd name="T30" fmla="*/ 57 w 57"/>
                <a:gd name="T31" fmla="*/ 1 h 56"/>
                <a:gd name="T32" fmla="*/ 57 w 57"/>
                <a:gd name="T33" fmla="*/ 1 h 56"/>
                <a:gd name="T34" fmla="*/ 57 w 57"/>
                <a:gd name="T35" fmla="*/ 1 h 56"/>
                <a:gd name="T36" fmla="*/ 57 w 57"/>
                <a:gd name="T37" fmla="*/ 1 h 56"/>
                <a:gd name="T38" fmla="*/ 10 w 57"/>
                <a:gd name="T39" fmla="*/ 47 h 56"/>
                <a:gd name="T40" fmla="*/ 0 w 57"/>
                <a:gd name="T41" fmla="*/ 56 h 56"/>
                <a:gd name="T42" fmla="*/ 0 w 57"/>
                <a:gd name="T43" fmla="*/ 56 h 56"/>
                <a:gd name="T44" fmla="*/ 0 w 57"/>
                <a:gd name="T45" fmla="*/ 56 h 56"/>
                <a:gd name="T46" fmla="*/ 0 w 57"/>
                <a:gd name="T47" fmla="*/ 56 h 56"/>
                <a:gd name="T48" fmla="*/ 0 w 57"/>
                <a:gd name="T49" fmla="*/ 56 h 56"/>
                <a:gd name="T50" fmla="*/ 0 w 57"/>
                <a:gd name="T51" fmla="*/ 56 h 56"/>
                <a:gd name="T52" fmla="*/ 0 w 57"/>
                <a:gd name="T53" fmla="*/ 56 h 56"/>
                <a:gd name="T54" fmla="*/ 0 w 57"/>
                <a:gd name="T55" fmla="*/ 56 h 56"/>
                <a:gd name="T56" fmla="*/ 0 w 57"/>
                <a:gd name="T57" fmla="*/ 56 h 56"/>
                <a:gd name="T58" fmla="*/ 9 w 57"/>
                <a:gd name="T59" fmla="*/ 46 h 56"/>
                <a:gd name="T60" fmla="*/ 9 w 57"/>
                <a:gd name="T61" fmla="*/ 46 h 56"/>
                <a:gd name="T62" fmla="*/ 9 w 57"/>
                <a:gd name="T63" fmla="*/ 47 h 56"/>
                <a:gd name="T64" fmla="*/ 9 w 57"/>
                <a:gd name="T65" fmla="*/ 47 h 56"/>
                <a:gd name="T66" fmla="*/ 9 w 57"/>
                <a:gd name="T67" fmla="*/ 47 h 56"/>
                <a:gd name="T68" fmla="*/ 9 w 57"/>
                <a:gd name="T69" fmla="*/ 47 h 56"/>
                <a:gd name="T70" fmla="*/ 10 w 57"/>
                <a:gd name="T71" fmla="*/ 47 h 56"/>
                <a:gd name="T72" fmla="*/ 10 w 57"/>
                <a:gd name="T73" fmla="*/ 47 h 56"/>
                <a:gd name="T74" fmla="*/ 10 w 57"/>
                <a:gd name="T75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6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0" y="47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close/>
                </a:path>
              </a:pathLst>
            </a:custGeom>
            <a:solidFill>
              <a:srgbClr val="A7A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1" name="Freeform 79"/>
            <p:cNvSpPr>
              <a:spLocks noEditPoints="1"/>
            </p:cNvSpPr>
            <p:nvPr/>
          </p:nvSpPr>
          <p:spPr bwMode="auto">
            <a:xfrm>
              <a:off x="268" y="337"/>
              <a:ext cx="56" cy="58"/>
            </a:xfrm>
            <a:custGeom>
              <a:avLst/>
              <a:gdLst>
                <a:gd name="T0" fmla="*/ 56 w 56"/>
                <a:gd name="T1" fmla="*/ 2 h 58"/>
                <a:gd name="T2" fmla="*/ 56 w 56"/>
                <a:gd name="T3" fmla="*/ 2 h 58"/>
                <a:gd name="T4" fmla="*/ 56 w 56"/>
                <a:gd name="T5" fmla="*/ 2 h 58"/>
                <a:gd name="T6" fmla="*/ 56 w 56"/>
                <a:gd name="T7" fmla="*/ 2 h 58"/>
                <a:gd name="T8" fmla="*/ 56 w 56"/>
                <a:gd name="T9" fmla="*/ 2 h 58"/>
                <a:gd name="T10" fmla="*/ 56 w 56"/>
                <a:gd name="T11" fmla="*/ 2 h 58"/>
                <a:gd name="T12" fmla="*/ 56 w 56"/>
                <a:gd name="T13" fmla="*/ 2 h 58"/>
                <a:gd name="T14" fmla="*/ 56 w 56"/>
                <a:gd name="T15" fmla="*/ 2 h 58"/>
                <a:gd name="T16" fmla="*/ 56 w 56"/>
                <a:gd name="T17" fmla="*/ 2 h 58"/>
                <a:gd name="T18" fmla="*/ 56 w 56"/>
                <a:gd name="T19" fmla="*/ 0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2 h 58"/>
                <a:gd name="T28" fmla="*/ 56 w 56"/>
                <a:gd name="T29" fmla="*/ 2 h 58"/>
                <a:gd name="T30" fmla="*/ 56 w 56"/>
                <a:gd name="T31" fmla="*/ 2 h 58"/>
                <a:gd name="T32" fmla="*/ 56 w 56"/>
                <a:gd name="T33" fmla="*/ 2 h 58"/>
                <a:gd name="T34" fmla="*/ 56 w 56"/>
                <a:gd name="T35" fmla="*/ 2 h 58"/>
                <a:gd name="T36" fmla="*/ 56 w 56"/>
                <a:gd name="T37" fmla="*/ 2 h 58"/>
                <a:gd name="T38" fmla="*/ 10 w 56"/>
                <a:gd name="T39" fmla="*/ 48 h 58"/>
                <a:gd name="T40" fmla="*/ 1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8 h 58"/>
                <a:gd name="T52" fmla="*/ 0 w 56"/>
                <a:gd name="T53" fmla="*/ 58 h 58"/>
                <a:gd name="T54" fmla="*/ 0 w 56"/>
                <a:gd name="T55" fmla="*/ 58 h 58"/>
                <a:gd name="T56" fmla="*/ 0 w 56"/>
                <a:gd name="T57" fmla="*/ 58 h 58"/>
                <a:gd name="T58" fmla="*/ 9 w 56"/>
                <a:gd name="T59" fmla="*/ 48 h 58"/>
                <a:gd name="T60" fmla="*/ 9 w 56"/>
                <a:gd name="T61" fmla="*/ 48 h 58"/>
                <a:gd name="T62" fmla="*/ 9 w 56"/>
                <a:gd name="T63" fmla="*/ 48 h 58"/>
                <a:gd name="T64" fmla="*/ 9 w 56"/>
                <a:gd name="T65" fmla="*/ 48 h 58"/>
                <a:gd name="T66" fmla="*/ 10 w 56"/>
                <a:gd name="T67" fmla="*/ 48 h 58"/>
                <a:gd name="T68" fmla="*/ 10 w 56"/>
                <a:gd name="T69" fmla="*/ 48 h 58"/>
                <a:gd name="T70" fmla="*/ 10 w 56"/>
                <a:gd name="T71" fmla="*/ 48 h 58"/>
                <a:gd name="T72" fmla="*/ 10 w 56"/>
                <a:gd name="T73" fmla="*/ 48 h 58"/>
                <a:gd name="T74" fmla="*/ 10 w 56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2"/>
                  </a:move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5A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2" name="Freeform 80"/>
            <p:cNvSpPr>
              <a:spLocks noEditPoints="1"/>
            </p:cNvSpPr>
            <p:nvPr/>
          </p:nvSpPr>
          <p:spPr bwMode="auto">
            <a:xfrm>
              <a:off x="267" y="337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7 w 57"/>
                <a:gd name="T3" fmla="*/ 0 h 58"/>
                <a:gd name="T4" fmla="*/ 57 w 57"/>
                <a:gd name="T5" fmla="*/ 0 h 58"/>
                <a:gd name="T6" fmla="*/ 57 w 57"/>
                <a:gd name="T7" fmla="*/ 0 h 58"/>
                <a:gd name="T8" fmla="*/ 57 w 57"/>
                <a:gd name="T9" fmla="*/ 0 h 58"/>
                <a:gd name="T10" fmla="*/ 57 w 57"/>
                <a:gd name="T11" fmla="*/ 0 h 58"/>
                <a:gd name="T12" fmla="*/ 57 w 57"/>
                <a:gd name="T13" fmla="*/ 0 h 58"/>
                <a:gd name="T14" fmla="*/ 57 w 57"/>
                <a:gd name="T15" fmla="*/ 0 h 58"/>
                <a:gd name="T16" fmla="*/ 57 w 57"/>
                <a:gd name="T17" fmla="*/ 0 h 58"/>
                <a:gd name="T18" fmla="*/ 57 w 57"/>
                <a:gd name="T19" fmla="*/ 0 h 58"/>
                <a:gd name="T20" fmla="*/ 57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0 w 57"/>
                <a:gd name="T39" fmla="*/ 48 h 58"/>
                <a:gd name="T40" fmla="*/ 1 w 57"/>
                <a:gd name="T41" fmla="*/ 58 h 58"/>
                <a:gd name="T42" fmla="*/ 1 w 57"/>
                <a:gd name="T43" fmla="*/ 58 h 58"/>
                <a:gd name="T44" fmla="*/ 1 w 57"/>
                <a:gd name="T45" fmla="*/ 57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8 w 57"/>
                <a:gd name="T59" fmla="*/ 48 h 58"/>
                <a:gd name="T60" fmla="*/ 10 w 57"/>
                <a:gd name="T61" fmla="*/ 48 h 58"/>
                <a:gd name="T62" fmla="*/ 10 w 57"/>
                <a:gd name="T63" fmla="*/ 48 h 58"/>
                <a:gd name="T64" fmla="*/ 10 w 57"/>
                <a:gd name="T65" fmla="*/ 48 h 58"/>
                <a:gd name="T66" fmla="*/ 10 w 57"/>
                <a:gd name="T67" fmla="*/ 48 h 58"/>
                <a:gd name="T68" fmla="*/ 10 w 57"/>
                <a:gd name="T69" fmla="*/ 48 h 58"/>
                <a:gd name="T70" fmla="*/ 10 w 57"/>
                <a:gd name="T71" fmla="*/ 48 h 58"/>
                <a:gd name="T72" fmla="*/ 10 w 57"/>
                <a:gd name="T73" fmla="*/ 48 h 58"/>
                <a:gd name="T74" fmla="*/ 10 w 57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3A3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3" name="Freeform 81"/>
            <p:cNvSpPr>
              <a:spLocks noEditPoints="1"/>
            </p:cNvSpPr>
            <p:nvPr/>
          </p:nvSpPr>
          <p:spPr bwMode="auto">
            <a:xfrm>
              <a:off x="265" y="336"/>
              <a:ext cx="59" cy="58"/>
            </a:xfrm>
            <a:custGeom>
              <a:avLst/>
              <a:gdLst>
                <a:gd name="T0" fmla="*/ 59 w 59"/>
                <a:gd name="T1" fmla="*/ 1 h 58"/>
                <a:gd name="T2" fmla="*/ 59 w 59"/>
                <a:gd name="T3" fmla="*/ 1 h 58"/>
                <a:gd name="T4" fmla="*/ 59 w 59"/>
                <a:gd name="T5" fmla="*/ 1 h 58"/>
                <a:gd name="T6" fmla="*/ 59 w 59"/>
                <a:gd name="T7" fmla="*/ 1 h 58"/>
                <a:gd name="T8" fmla="*/ 58 w 59"/>
                <a:gd name="T9" fmla="*/ 0 h 58"/>
                <a:gd name="T10" fmla="*/ 58 w 59"/>
                <a:gd name="T11" fmla="*/ 0 h 58"/>
                <a:gd name="T12" fmla="*/ 58 w 59"/>
                <a:gd name="T13" fmla="*/ 0 h 58"/>
                <a:gd name="T14" fmla="*/ 58 w 59"/>
                <a:gd name="T15" fmla="*/ 0 h 58"/>
                <a:gd name="T16" fmla="*/ 58 w 59"/>
                <a:gd name="T17" fmla="*/ 0 h 58"/>
                <a:gd name="T18" fmla="*/ 58 w 59"/>
                <a:gd name="T19" fmla="*/ 0 h 58"/>
                <a:gd name="T20" fmla="*/ 58 w 59"/>
                <a:gd name="T21" fmla="*/ 0 h 58"/>
                <a:gd name="T22" fmla="*/ 59 w 59"/>
                <a:gd name="T23" fmla="*/ 0 h 58"/>
                <a:gd name="T24" fmla="*/ 59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1 h 58"/>
                <a:gd name="T38" fmla="*/ 10 w 59"/>
                <a:gd name="T39" fmla="*/ 49 h 58"/>
                <a:gd name="T40" fmla="*/ 2 w 59"/>
                <a:gd name="T41" fmla="*/ 58 h 58"/>
                <a:gd name="T42" fmla="*/ 2 w 59"/>
                <a:gd name="T43" fmla="*/ 58 h 58"/>
                <a:gd name="T44" fmla="*/ 2 w 59"/>
                <a:gd name="T45" fmla="*/ 58 h 58"/>
                <a:gd name="T46" fmla="*/ 2 w 59"/>
                <a:gd name="T47" fmla="*/ 58 h 58"/>
                <a:gd name="T48" fmla="*/ 2 w 59"/>
                <a:gd name="T49" fmla="*/ 58 h 58"/>
                <a:gd name="T50" fmla="*/ 2 w 59"/>
                <a:gd name="T51" fmla="*/ 58 h 58"/>
                <a:gd name="T52" fmla="*/ 0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0 w 59"/>
                <a:gd name="T59" fmla="*/ 48 h 58"/>
                <a:gd name="T60" fmla="*/ 10 w 59"/>
                <a:gd name="T61" fmla="*/ 49 h 58"/>
                <a:gd name="T62" fmla="*/ 10 w 59"/>
                <a:gd name="T63" fmla="*/ 49 h 58"/>
                <a:gd name="T64" fmla="*/ 10 w 59"/>
                <a:gd name="T65" fmla="*/ 49 h 58"/>
                <a:gd name="T66" fmla="*/ 10 w 59"/>
                <a:gd name="T67" fmla="*/ 49 h 58"/>
                <a:gd name="T68" fmla="*/ 10 w 59"/>
                <a:gd name="T69" fmla="*/ 49 h 58"/>
                <a:gd name="T70" fmla="*/ 10 w 59"/>
                <a:gd name="T71" fmla="*/ 49 h 58"/>
                <a:gd name="T72" fmla="*/ 10 w 59"/>
                <a:gd name="T73" fmla="*/ 49 h 58"/>
                <a:gd name="T74" fmla="*/ 10 w 59"/>
                <a:gd name="T75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close/>
                  <a:moveTo>
                    <a:pt x="10" y="49"/>
                  </a:move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</a:path>
              </a:pathLst>
            </a:custGeom>
            <a:solidFill>
              <a:srgbClr val="A1A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4" name="Freeform 82"/>
            <p:cNvSpPr>
              <a:spLocks noEditPoints="1"/>
            </p:cNvSpPr>
            <p:nvPr/>
          </p:nvSpPr>
          <p:spPr bwMode="auto">
            <a:xfrm>
              <a:off x="264" y="335"/>
              <a:ext cx="59" cy="59"/>
            </a:xfrm>
            <a:custGeom>
              <a:avLst/>
              <a:gdLst>
                <a:gd name="T0" fmla="*/ 59 w 59"/>
                <a:gd name="T1" fmla="*/ 1 h 59"/>
                <a:gd name="T2" fmla="*/ 59 w 59"/>
                <a:gd name="T3" fmla="*/ 1 h 59"/>
                <a:gd name="T4" fmla="*/ 59 w 59"/>
                <a:gd name="T5" fmla="*/ 1 h 59"/>
                <a:gd name="T6" fmla="*/ 59 w 59"/>
                <a:gd name="T7" fmla="*/ 1 h 59"/>
                <a:gd name="T8" fmla="*/ 59 w 59"/>
                <a:gd name="T9" fmla="*/ 1 h 59"/>
                <a:gd name="T10" fmla="*/ 59 w 59"/>
                <a:gd name="T11" fmla="*/ 1 h 59"/>
                <a:gd name="T12" fmla="*/ 59 w 59"/>
                <a:gd name="T13" fmla="*/ 0 h 59"/>
                <a:gd name="T14" fmla="*/ 59 w 59"/>
                <a:gd name="T15" fmla="*/ 0 h 59"/>
                <a:gd name="T16" fmla="*/ 59 w 59"/>
                <a:gd name="T17" fmla="*/ 0 h 59"/>
                <a:gd name="T18" fmla="*/ 59 w 59"/>
                <a:gd name="T19" fmla="*/ 0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1 h 59"/>
                <a:gd name="T34" fmla="*/ 59 w 59"/>
                <a:gd name="T35" fmla="*/ 1 h 59"/>
                <a:gd name="T36" fmla="*/ 59 w 59"/>
                <a:gd name="T37" fmla="*/ 1 h 59"/>
                <a:gd name="T38" fmla="*/ 11 w 59"/>
                <a:gd name="T39" fmla="*/ 49 h 59"/>
                <a:gd name="T40" fmla="*/ 1 w 59"/>
                <a:gd name="T41" fmla="*/ 59 h 59"/>
                <a:gd name="T42" fmla="*/ 1 w 59"/>
                <a:gd name="T43" fmla="*/ 59 h 59"/>
                <a:gd name="T44" fmla="*/ 1 w 59"/>
                <a:gd name="T45" fmla="*/ 59 h 59"/>
                <a:gd name="T46" fmla="*/ 1 w 59"/>
                <a:gd name="T47" fmla="*/ 59 h 59"/>
                <a:gd name="T48" fmla="*/ 1 w 59"/>
                <a:gd name="T49" fmla="*/ 59 h 59"/>
                <a:gd name="T50" fmla="*/ 1 w 59"/>
                <a:gd name="T51" fmla="*/ 59 h 59"/>
                <a:gd name="T52" fmla="*/ 1 w 59"/>
                <a:gd name="T53" fmla="*/ 59 h 59"/>
                <a:gd name="T54" fmla="*/ 1 w 59"/>
                <a:gd name="T55" fmla="*/ 59 h 59"/>
                <a:gd name="T56" fmla="*/ 0 w 59"/>
                <a:gd name="T57" fmla="*/ 59 h 59"/>
                <a:gd name="T58" fmla="*/ 10 w 59"/>
                <a:gd name="T59" fmla="*/ 49 h 59"/>
                <a:gd name="T60" fmla="*/ 10 w 59"/>
                <a:gd name="T61" fmla="*/ 49 h 59"/>
                <a:gd name="T62" fmla="*/ 10 w 59"/>
                <a:gd name="T63" fmla="*/ 49 h 59"/>
                <a:gd name="T64" fmla="*/ 10 w 59"/>
                <a:gd name="T65" fmla="*/ 49 h 59"/>
                <a:gd name="T66" fmla="*/ 10 w 59"/>
                <a:gd name="T67" fmla="*/ 49 h 59"/>
                <a:gd name="T68" fmla="*/ 10 w 59"/>
                <a:gd name="T69" fmla="*/ 49 h 59"/>
                <a:gd name="T70" fmla="*/ 10 w 59"/>
                <a:gd name="T71" fmla="*/ 49 h 59"/>
                <a:gd name="T72" fmla="*/ 11 w 59"/>
                <a:gd name="T73" fmla="*/ 49 h 59"/>
                <a:gd name="T74" fmla="*/ 11 w 59"/>
                <a:gd name="T75" fmla="*/ 4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1" y="49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49"/>
                  </a:lnTo>
                  <a:close/>
                </a:path>
              </a:pathLst>
            </a:custGeom>
            <a:solidFill>
              <a:srgbClr val="9F9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5" name="Freeform 83"/>
            <p:cNvSpPr>
              <a:spLocks noEditPoints="1"/>
            </p:cNvSpPr>
            <p:nvPr/>
          </p:nvSpPr>
          <p:spPr bwMode="auto">
            <a:xfrm>
              <a:off x="264" y="334"/>
              <a:ext cx="59" cy="60"/>
            </a:xfrm>
            <a:custGeom>
              <a:avLst/>
              <a:gdLst>
                <a:gd name="T0" fmla="*/ 59 w 59"/>
                <a:gd name="T1" fmla="*/ 1 h 60"/>
                <a:gd name="T2" fmla="*/ 59 w 59"/>
                <a:gd name="T3" fmla="*/ 1 h 60"/>
                <a:gd name="T4" fmla="*/ 59 w 59"/>
                <a:gd name="T5" fmla="*/ 1 h 60"/>
                <a:gd name="T6" fmla="*/ 59 w 59"/>
                <a:gd name="T7" fmla="*/ 1 h 60"/>
                <a:gd name="T8" fmla="*/ 59 w 59"/>
                <a:gd name="T9" fmla="*/ 1 h 60"/>
                <a:gd name="T10" fmla="*/ 59 w 59"/>
                <a:gd name="T11" fmla="*/ 1 h 60"/>
                <a:gd name="T12" fmla="*/ 59 w 59"/>
                <a:gd name="T13" fmla="*/ 1 h 60"/>
                <a:gd name="T14" fmla="*/ 59 w 59"/>
                <a:gd name="T15" fmla="*/ 1 h 60"/>
                <a:gd name="T16" fmla="*/ 59 w 59"/>
                <a:gd name="T17" fmla="*/ 1 h 60"/>
                <a:gd name="T18" fmla="*/ 59 w 59"/>
                <a:gd name="T19" fmla="*/ 1 h 60"/>
                <a:gd name="T20" fmla="*/ 59 w 59"/>
                <a:gd name="T21" fmla="*/ 0 h 60"/>
                <a:gd name="T22" fmla="*/ 59 w 59"/>
                <a:gd name="T23" fmla="*/ 0 h 60"/>
                <a:gd name="T24" fmla="*/ 59 w 59"/>
                <a:gd name="T25" fmla="*/ 0 h 60"/>
                <a:gd name="T26" fmla="*/ 59 w 59"/>
                <a:gd name="T27" fmla="*/ 1 h 60"/>
                <a:gd name="T28" fmla="*/ 59 w 59"/>
                <a:gd name="T29" fmla="*/ 1 h 60"/>
                <a:gd name="T30" fmla="*/ 59 w 59"/>
                <a:gd name="T31" fmla="*/ 1 h 60"/>
                <a:gd name="T32" fmla="*/ 59 w 59"/>
                <a:gd name="T33" fmla="*/ 1 h 60"/>
                <a:gd name="T34" fmla="*/ 59 w 59"/>
                <a:gd name="T35" fmla="*/ 1 h 60"/>
                <a:gd name="T36" fmla="*/ 59 w 59"/>
                <a:gd name="T37" fmla="*/ 1 h 60"/>
                <a:gd name="T38" fmla="*/ 10 w 59"/>
                <a:gd name="T39" fmla="*/ 50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59 h 60"/>
                <a:gd name="T46" fmla="*/ 0 w 59"/>
                <a:gd name="T47" fmla="*/ 59 h 60"/>
                <a:gd name="T48" fmla="*/ 0 w 59"/>
                <a:gd name="T49" fmla="*/ 59 h 60"/>
                <a:gd name="T50" fmla="*/ 0 w 59"/>
                <a:gd name="T51" fmla="*/ 59 h 60"/>
                <a:gd name="T52" fmla="*/ 0 w 59"/>
                <a:gd name="T53" fmla="*/ 59 h 60"/>
                <a:gd name="T54" fmla="*/ 0 w 59"/>
                <a:gd name="T55" fmla="*/ 59 h 60"/>
                <a:gd name="T56" fmla="*/ 0 w 59"/>
                <a:gd name="T57" fmla="*/ 59 h 60"/>
                <a:gd name="T58" fmla="*/ 9 w 59"/>
                <a:gd name="T59" fmla="*/ 50 h 60"/>
                <a:gd name="T60" fmla="*/ 9 w 59"/>
                <a:gd name="T61" fmla="*/ 50 h 60"/>
                <a:gd name="T62" fmla="*/ 9 w 59"/>
                <a:gd name="T63" fmla="*/ 50 h 60"/>
                <a:gd name="T64" fmla="*/ 10 w 59"/>
                <a:gd name="T65" fmla="*/ 50 h 60"/>
                <a:gd name="T66" fmla="*/ 10 w 59"/>
                <a:gd name="T67" fmla="*/ 50 h 60"/>
                <a:gd name="T68" fmla="*/ 10 w 59"/>
                <a:gd name="T69" fmla="*/ 50 h 60"/>
                <a:gd name="T70" fmla="*/ 10 w 59"/>
                <a:gd name="T71" fmla="*/ 50 h 60"/>
                <a:gd name="T72" fmla="*/ 10 w 59"/>
                <a:gd name="T73" fmla="*/ 50 h 60"/>
                <a:gd name="T74" fmla="*/ 10 w 59"/>
                <a:gd name="T75" fmla="*/ 5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0" y="50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D9D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6" name="Freeform 84"/>
            <p:cNvSpPr>
              <a:spLocks noEditPoints="1"/>
            </p:cNvSpPr>
            <p:nvPr/>
          </p:nvSpPr>
          <p:spPr bwMode="auto">
            <a:xfrm>
              <a:off x="263" y="334"/>
              <a:ext cx="60" cy="59"/>
            </a:xfrm>
            <a:custGeom>
              <a:avLst/>
              <a:gdLst>
                <a:gd name="T0" fmla="*/ 60 w 60"/>
                <a:gd name="T1" fmla="*/ 0 h 59"/>
                <a:gd name="T2" fmla="*/ 60 w 60"/>
                <a:gd name="T3" fmla="*/ 1 h 59"/>
                <a:gd name="T4" fmla="*/ 59 w 60"/>
                <a:gd name="T5" fmla="*/ 0 h 59"/>
                <a:gd name="T6" fmla="*/ 59 w 60"/>
                <a:gd name="T7" fmla="*/ 0 h 59"/>
                <a:gd name="T8" fmla="*/ 59 w 60"/>
                <a:gd name="T9" fmla="*/ 0 h 59"/>
                <a:gd name="T10" fmla="*/ 59 w 60"/>
                <a:gd name="T11" fmla="*/ 0 h 59"/>
                <a:gd name="T12" fmla="*/ 59 w 60"/>
                <a:gd name="T13" fmla="*/ 0 h 59"/>
                <a:gd name="T14" fmla="*/ 59 w 60"/>
                <a:gd name="T15" fmla="*/ 0 h 59"/>
                <a:gd name="T16" fmla="*/ 59 w 60"/>
                <a:gd name="T17" fmla="*/ 0 h 59"/>
                <a:gd name="T18" fmla="*/ 59 w 60"/>
                <a:gd name="T19" fmla="*/ 0 h 59"/>
                <a:gd name="T20" fmla="*/ 59 w 60"/>
                <a:gd name="T21" fmla="*/ 0 h 59"/>
                <a:gd name="T22" fmla="*/ 59 w 60"/>
                <a:gd name="T23" fmla="*/ 0 h 59"/>
                <a:gd name="T24" fmla="*/ 59 w 60"/>
                <a:gd name="T25" fmla="*/ 0 h 59"/>
                <a:gd name="T26" fmla="*/ 60 w 60"/>
                <a:gd name="T27" fmla="*/ 0 h 59"/>
                <a:gd name="T28" fmla="*/ 60 w 60"/>
                <a:gd name="T29" fmla="*/ 0 h 59"/>
                <a:gd name="T30" fmla="*/ 60 w 60"/>
                <a:gd name="T31" fmla="*/ 0 h 59"/>
                <a:gd name="T32" fmla="*/ 60 w 60"/>
                <a:gd name="T33" fmla="*/ 0 h 59"/>
                <a:gd name="T34" fmla="*/ 60 w 60"/>
                <a:gd name="T35" fmla="*/ 0 h 59"/>
                <a:gd name="T36" fmla="*/ 60 w 60"/>
                <a:gd name="T37" fmla="*/ 0 h 59"/>
                <a:gd name="T38" fmla="*/ 10 w 60"/>
                <a:gd name="T39" fmla="*/ 50 h 59"/>
                <a:gd name="T40" fmla="*/ 1 w 60"/>
                <a:gd name="T41" fmla="*/ 59 h 59"/>
                <a:gd name="T42" fmla="*/ 1 w 60"/>
                <a:gd name="T43" fmla="*/ 59 h 59"/>
                <a:gd name="T44" fmla="*/ 1 w 60"/>
                <a:gd name="T45" fmla="*/ 59 h 59"/>
                <a:gd name="T46" fmla="*/ 0 w 60"/>
                <a:gd name="T47" fmla="*/ 59 h 59"/>
                <a:gd name="T48" fmla="*/ 0 w 60"/>
                <a:gd name="T49" fmla="*/ 59 h 59"/>
                <a:gd name="T50" fmla="*/ 0 w 60"/>
                <a:gd name="T51" fmla="*/ 59 h 59"/>
                <a:gd name="T52" fmla="*/ 0 w 60"/>
                <a:gd name="T53" fmla="*/ 59 h 59"/>
                <a:gd name="T54" fmla="*/ 0 w 60"/>
                <a:gd name="T55" fmla="*/ 59 h 59"/>
                <a:gd name="T56" fmla="*/ 0 w 60"/>
                <a:gd name="T57" fmla="*/ 59 h 59"/>
                <a:gd name="T58" fmla="*/ 10 w 60"/>
                <a:gd name="T59" fmla="*/ 49 h 59"/>
                <a:gd name="T60" fmla="*/ 10 w 60"/>
                <a:gd name="T61" fmla="*/ 49 h 59"/>
                <a:gd name="T62" fmla="*/ 10 w 60"/>
                <a:gd name="T63" fmla="*/ 49 h 59"/>
                <a:gd name="T64" fmla="*/ 10 w 60"/>
                <a:gd name="T65" fmla="*/ 49 h 59"/>
                <a:gd name="T66" fmla="*/ 10 w 60"/>
                <a:gd name="T67" fmla="*/ 50 h 59"/>
                <a:gd name="T68" fmla="*/ 10 w 60"/>
                <a:gd name="T69" fmla="*/ 50 h 59"/>
                <a:gd name="T70" fmla="*/ 10 w 60"/>
                <a:gd name="T71" fmla="*/ 50 h 59"/>
                <a:gd name="T72" fmla="*/ 10 w 60"/>
                <a:gd name="T73" fmla="*/ 50 h 59"/>
                <a:gd name="T74" fmla="*/ 10 w 60"/>
                <a:gd name="T75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59">
                  <a:moveTo>
                    <a:pt x="60" y="0"/>
                  </a:moveTo>
                  <a:lnTo>
                    <a:pt x="60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0" y="50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B9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7" name="Freeform 85"/>
            <p:cNvSpPr>
              <a:spLocks noEditPoints="1"/>
            </p:cNvSpPr>
            <p:nvPr/>
          </p:nvSpPr>
          <p:spPr bwMode="auto">
            <a:xfrm>
              <a:off x="262" y="332"/>
              <a:ext cx="60" cy="61"/>
            </a:xfrm>
            <a:custGeom>
              <a:avLst/>
              <a:gdLst>
                <a:gd name="T0" fmla="*/ 60 w 60"/>
                <a:gd name="T1" fmla="*/ 2 h 61"/>
                <a:gd name="T2" fmla="*/ 60 w 60"/>
                <a:gd name="T3" fmla="*/ 2 h 61"/>
                <a:gd name="T4" fmla="*/ 60 w 60"/>
                <a:gd name="T5" fmla="*/ 2 h 61"/>
                <a:gd name="T6" fmla="*/ 60 w 60"/>
                <a:gd name="T7" fmla="*/ 2 h 61"/>
                <a:gd name="T8" fmla="*/ 60 w 60"/>
                <a:gd name="T9" fmla="*/ 2 h 61"/>
                <a:gd name="T10" fmla="*/ 60 w 60"/>
                <a:gd name="T11" fmla="*/ 0 h 61"/>
                <a:gd name="T12" fmla="*/ 60 w 60"/>
                <a:gd name="T13" fmla="*/ 0 h 61"/>
                <a:gd name="T14" fmla="*/ 60 w 60"/>
                <a:gd name="T15" fmla="*/ 0 h 61"/>
                <a:gd name="T16" fmla="*/ 60 w 60"/>
                <a:gd name="T17" fmla="*/ 0 h 61"/>
                <a:gd name="T18" fmla="*/ 60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0 h 61"/>
                <a:gd name="T30" fmla="*/ 60 w 60"/>
                <a:gd name="T31" fmla="*/ 0 h 61"/>
                <a:gd name="T32" fmla="*/ 60 w 60"/>
                <a:gd name="T33" fmla="*/ 0 h 61"/>
                <a:gd name="T34" fmla="*/ 60 w 60"/>
                <a:gd name="T35" fmla="*/ 0 h 61"/>
                <a:gd name="T36" fmla="*/ 60 w 60"/>
                <a:gd name="T37" fmla="*/ 2 h 61"/>
                <a:gd name="T38" fmla="*/ 11 w 60"/>
                <a:gd name="T39" fmla="*/ 51 h 61"/>
                <a:gd name="T40" fmla="*/ 1 w 60"/>
                <a:gd name="T41" fmla="*/ 61 h 61"/>
                <a:gd name="T42" fmla="*/ 1 w 60"/>
                <a:gd name="T43" fmla="*/ 61 h 61"/>
                <a:gd name="T44" fmla="*/ 1 w 60"/>
                <a:gd name="T45" fmla="*/ 61 h 61"/>
                <a:gd name="T46" fmla="*/ 1 w 60"/>
                <a:gd name="T47" fmla="*/ 61 h 61"/>
                <a:gd name="T48" fmla="*/ 1 w 60"/>
                <a:gd name="T49" fmla="*/ 61 h 61"/>
                <a:gd name="T50" fmla="*/ 1 w 60"/>
                <a:gd name="T51" fmla="*/ 61 h 61"/>
                <a:gd name="T52" fmla="*/ 1 w 60"/>
                <a:gd name="T53" fmla="*/ 61 h 61"/>
                <a:gd name="T54" fmla="*/ 0 w 60"/>
                <a:gd name="T55" fmla="*/ 60 h 61"/>
                <a:gd name="T56" fmla="*/ 0 w 60"/>
                <a:gd name="T57" fmla="*/ 60 h 61"/>
                <a:gd name="T58" fmla="*/ 10 w 60"/>
                <a:gd name="T59" fmla="*/ 51 h 61"/>
                <a:gd name="T60" fmla="*/ 10 w 60"/>
                <a:gd name="T61" fmla="*/ 51 h 61"/>
                <a:gd name="T62" fmla="*/ 10 w 60"/>
                <a:gd name="T63" fmla="*/ 51 h 61"/>
                <a:gd name="T64" fmla="*/ 10 w 60"/>
                <a:gd name="T65" fmla="*/ 51 h 61"/>
                <a:gd name="T66" fmla="*/ 10 w 60"/>
                <a:gd name="T67" fmla="*/ 51 h 61"/>
                <a:gd name="T68" fmla="*/ 10 w 60"/>
                <a:gd name="T69" fmla="*/ 51 h 61"/>
                <a:gd name="T70" fmla="*/ 10 w 60"/>
                <a:gd name="T71" fmla="*/ 51 h 61"/>
                <a:gd name="T72" fmla="*/ 10 w 60"/>
                <a:gd name="T73" fmla="*/ 51 h 61"/>
                <a:gd name="T74" fmla="*/ 11 w 60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2"/>
                  </a:move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2"/>
                  </a:lnTo>
                  <a:close/>
                  <a:moveTo>
                    <a:pt x="11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999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8" name="Freeform 86"/>
            <p:cNvSpPr>
              <a:spLocks noEditPoints="1"/>
            </p:cNvSpPr>
            <p:nvPr/>
          </p:nvSpPr>
          <p:spPr bwMode="auto">
            <a:xfrm>
              <a:off x="262" y="331"/>
              <a:ext cx="60" cy="61"/>
            </a:xfrm>
            <a:custGeom>
              <a:avLst/>
              <a:gdLst>
                <a:gd name="T0" fmla="*/ 60 w 60"/>
                <a:gd name="T1" fmla="*/ 1 h 61"/>
                <a:gd name="T2" fmla="*/ 60 w 60"/>
                <a:gd name="T3" fmla="*/ 1 h 61"/>
                <a:gd name="T4" fmla="*/ 60 w 60"/>
                <a:gd name="T5" fmla="*/ 1 h 61"/>
                <a:gd name="T6" fmla="*/ 60 w 60"/>
                <a:gd name="T7" fmla="*/ 1 h 61"/>
                <a:gd name="T8" fmla="*/ 60 w 60"/>
                <a:gd name="T9" fmla="*/ 1 h 61"/>
                <a:gd name="T10" fmla="*/ 60 w 60"/>
                <a:gd name="T11" fmla="*/ 1 h 61"/>
                <a:gd name="T12" fmla="*/ 59 w 60"/>
                <a:gd name="T13" fmla="*/ 1 h 61"/>
                <a:gd name="T14" fmla="*/ 59 w 60"/>
                <a:gd name="T15" fmla="*/ 1 h 61"/>
                <a:gd name="T16" fmla="*/ 59 w 60"/>
                <a:gd name="T17" fmla="*/ 1 h 61"/>
                <a:gd name="T18" fmla="*/ 59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1 h 61"/>
                <a:gd name="T30" fmla="*/ 60 w 60"/>
                <a:gd name="T31" fmla="*/ 1 h 61"/>
                <a:gd name="T32" fmla="*/ 60 w 60"/>
                <a:gd name="T33" fmla="*/ 1 h 61"/>
                <a:gd name="T34" fmla="*/ 60 w 60"/>
                <a:gd name="T35" fmla="*/ 1 h 61"/>
                <a:gd name="T36" fmla="*/ 60 w 60"/>
                <a:gd name="T37" fmla="*/ 1 h 61"/>
                <a:gd name="T38" fmla="*/ 10 w 60"/>
                <a:gd name="T39" fmla="*/ 52 h 61"/>
                <a:gd name="T40" fmla="*/ 0 w 60"/>
                <a:gd name="T41" fmla="*/ 61 h 61"/>
                <a:gd name="T42" fmla="*/ 0 w 60"/>
                <a:gd name="T43" fmla="*/ 61 h 61"/>
                <a:gd name="T44" fmla="*/ 0 w 60"/>
                <a:gd name="T45" fmla="*/ 61 h 61"/>
                <a:gd name="T46" fmla="*/ 0 w 60"/>
                <a:gd name="T47" fmla="*/ 61 h 61"/>
                <a:gd name="T48" fmla="*/ 0 w 60"/>
                <a:gd name="T49" fmla="*/ 61 h 61"/>
                <a:gd name="T50" fmla="*/ 0 w 60"/>
                <a:gd name="T51" fmla="*/ 61 h 61"/>
                <a:gd name="T52" fmla="*/ 0 w 60"/>
                <a:gd name="T53" fmla="*/ 61 h 61"/>
                <a:gd name="T54" fmla="*/ 0 w 60"/>
                <a:gd name="T55" fmla="*/ 61 h 61"/>
                <a:gd name="T56" fmla="*/ 0 w 60"/>
                <a:gd name="T57" fmla="*/ 61 h 61"/>
                <a:gd name="T58" fmla="*/ 8 w 60"/>
                <a:gd name="T59" fmla="*/ 50 h 61"/>
                <a:gd name="T60" fmla="*/ 8 w 60"/>
                <a:gd name="T61" fmla="*/ 52 h 61"/>
                <a:gd name="T62" fmla="*/ 8 w 60"/>
                <a:gd name="T63" fmla="*/ 52 h 61"/>
                <a:gd name="T64" fmla="*/ 8 w 60"/>
                <a:gd name="T65" fmla="*/ 52 h 61"/>
                <a:gd name="T66" fmla="*/ 10 w 60"/>
                <a:gd name="T67" fmla="*/ 52 h 61"/>
                <a:gd name="T68" fmla="*/ 10 w 60"/>
                <a:gd name="T69" fmla="*/ 52 h 61"/>
                <a:gd name="T70" fmla="*/ 10 w 60"/>
                <a:gd name="T71" fmla="*/ 52 h 61"/>
                <a:gd name="T72" fmla="*/ 10 w 60"/>
                <a:gd name="T73" fmla="*/ 52 h 61"/>
                <a:gd name="T74" fmla="*/ 10 w 60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797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59" name="Freeform 87"/>
            <p:cNvSpPr>
              <a:spLocks noEditPoints="1"/>
            </p:cNvSpPr>
            <p:nvPr/>
          </p:nvSpPr>
          <p:spPr bwMode="auto">
            <a:xfrm>
              <a:off x="260" y="330"/>
              <a:ext cx="62" cy="62"/>
            </a:xfrm>
            <a:custGeom>
              <a:avLst/>
              <a:gdLst>
                <a:gd name="T0" fmla="*/ 62 w 62"/>
                <a:gd name="T1" fmla="*/ 1 h 62"/>
                <a:gd name="T2" fmla="*/ 61 w 62"/>
                <a:gd name="T3" fmla="*/ 1 h 62"/>
                <a:gd name="T4" fmla="*/ 61 w 62"/>
                <a:gd name="T5" fmla="*/ 1 h 62"/>
                <a:gd name="T6" fmla="*/ 61 w 62"/>
                <a:gd name="T7" fmla="*/ 1 h 62"/>
                <a:gd name="T8" fmla="*/ 61 w 62"/>
                <a:gd name="T9" fmla="*/ 1 h 62"/>
                <a:gd name="T10" fmla="*/ 61 w 62"/>
                <a:gd name="T11" fmla="*/ 1 h 62"/>
                <a:gd name="T12" fmla="*/ 61 w 62"/>
                <a:gd name="T13" fmla="*/ 1 h 62"/>
                <a:gd name="T14" fmla="*/ 61 w 62"/>
                <a:gd name="T15" fmla="*/ 1 h 62"/>
                <a:gd name="T16" fmla="*/ 61 w 62"/>
                <a:gd name="T17" fmla="*/ 1 h 62"/>
                <a:gd name="T18" fmla="*/ 61 w 62"/>
                <a:gd name="T19" fmla="*/ 1 h 62"/>
                <a:gd name="T20" fmla="*/ 61 w 62"/>
                <a:gd name="T21" fmla="*/ 0 h 62"/>
                <a:gd name="T22" fmla="*/ 61 w 62"/>
                <a:gd name="T23" fmla="*/ 1 h 62"/>
                <a:gd name="T24" fmla="*/ 61 w 62"/>
                <a:gd name="T25" fmla="*/ 1 h 62"/>
                <a:gd name="T26" fmla="*/ 61 w 62"/>
                <a:gd name="T27" fmla="*/ 1 h 62"/>
                <a:gd name="T28" fmla="*/ 61 w 62"/>
                <a:gd name="T29" fmla="*/ 1 h 62"/>
                <a:gd name="T30" fmla="*/ 61 w 62"/>
                <a:gd name="T31" fmla="*/ 1 h 62"/>
                <a:gd name="T32" fmla="*/ 61 w 62"/>
                <a:gd name="T33" fmla="*/ 1 h 62"/>
                <a:gd name="T34" fmla="*/ 62 w 62"/>
                <a:gd name="T35" fmla="*/ 1 h 62"/>
                <a:gd name="T36" fmla="*/ 62 w 62"/>
                <a:gd name="T37" fmla="*/ 1 h 62"/>
                <a:gd name="T38" fmla="*/ 10 w 62"/>
                <a:gd name="T39" fmla="*/ 51 h 62"/>
                <a:gd name="T40" fmla="*/ 2 w 62"/>
                <a:gd name="T41" fmla="*/ 62 h 62"/>
                <a:gd name="T42" fmla="*/ 2 w 62"/>
                <a:gd name="T43" fmla="*/ 62 h 62"/>
                <a:gd name="T44" fmla="*/ 0 w 62"/>
                <a:gd name="T45" fmla="*/ 62 h 62"/>
                <a:gd name="T46" fmla="*/ 0 w 62"/>
                <a:gd name="T47" fmla="*/ 62 h 62"/>
                <a:gd name="T48" fmla="*/ 0 w 62"/>
                <a:gd name="T49" fmla="*/ 62 h 62"/>
                <a:gd name="T50" fmla="*/ 0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0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1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9595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0" name="Freeform 88"/>
            <p:cNvSpPr>
              <a:spLocks noEditPoints="1"/>
            </p:cNvSpPr>
            <p:nvPr/>
          </p:nvSpPr>
          <p:spPr bwMode="auto">
            <a:xfrm>
              <a:off x="259" y="330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2 w 62"/>
                <a:gd name="T3" fmla="*/ 1 h 62"/>
                <a:gd name="T4" fmla="*/ 62 w 62"/>
                <a:gd name="T5" fmla="*/ 1 h 62"/>
                <a:gd name="T6" fmla="*/ 62 w 62"/>
                <a:gd name="T7" fmla="*/ 1 h 62"/>
                <a:gd name="T8" fmla="*/ 62 w 62"/>
                <a:gd name="T9" fmla="*/ 1 h 62"/>
                <a:gd name="T10" fmla="*/ 62 w 62"/>
                <a:gd name="T11" fmla="*/ 1 h 62"/>
                <a:gd name="T12" fmla="*/ 62 w 62"/>
                <a:gd name="T13" fmla="*/ 0 h 62"/>
                <a:gd name="T14" fmla="*/ 60 w 62"/>
                <a:gd name="T15" fmla="*/ 0 h 62"/>
                <a:gd name="T16" fmla="*/ 60 w 62"/>
                <a:gd name="T17" fmla="*/ 0 h 62"/>
                <a:gd name="T18" fmla="*/ 60 w 62"/>
                <a:gd name="T19" fmla="*/ 0 h 62"/>
                <a:gd name="T20" fmla="*/ 62 w 62"/>
                <a:gd name="T21" fmla="*/ 0 h 62"/>
                <a:gd name="T22" fmla="*/ 62 w 62"/>
                <a:gd name="T23" fmla="*/ 0 h 62"/>
                <a:gd name="T24" fmla="*/ 62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1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0 h 62"/>
                <a:gd name="T48" fmla="*/ 1 w 62"/>
                <a:gd name="T49" fmla="*/ 60 h 62"/>
                <a:gd name="T50" fmla="*/ 1 w 62"/>
                <a:gd name="T51" fmla="*/ 60 h 62"/>
                <a:gd name="T52" fmla="*/ 0 w 62"/>
                <a:gd name="T53" fmla="*/ 60 h 62"/>
                <a:gd name="T54" fmla="*/ 0 w 62"/>
                <a:gd name="T55" fmla="*/ 60 h 62"/>
                <a:gd name="T56" fmla="*/ 0 w 62"/>
                <a:gd name="T57" fmla="*/ 60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1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1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39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1" name="Freeform 89"/>
            <p:cNvSpPr>
              <a:spLocks noEditPoints="1"/>
            </p:cNvSpPr>
            <p:nvPr/>
          </p:nvSpPr>
          <p:spPr bwMode="auto">
            <a:xfrm>
              <a:off x="259" y="329"/>
              <a:ext cx="62" cy="61"/>
            </a:xfrm>
            <a:custGeom>
              <a:avLst/>
              <a:gdLst>
                <a:gd name="T0" fmla="*/ 62 w 62"/>
                <a:gd name="T1" fmla="*/ 1 h 61"/>
                <a:gd name="T2" fmla="*/ 60 w 62"/>
                <a:gd name="T3" fmla="*/ 1 h 61"/>
                <a:gd name="T4" fmla="*/ 60 w 62"/>
                <a:gd name="T5" fmla="*/ 1 h 61"/>
                <a:gd name="T6" fmla="*/ 60 w 62"/>
                <a:gd name="T7" fmla="*/ 1 h 61"/>
                <a:gd name="T8" fmla="*/ 60 w 62"/>
                <a:gd name="T9" fmla="*/ 1 h 61"/>
                <a:gd name="T10" fmla="*/ 60 w 62"/>
                <a:gd name="T11" fmla="*/ 1 h 61"/>
                <a:gd name="T12" fmla="*/ 60 w 62"/>
                <a:gd name="T13" fmla="*/ 1 h 61"/>
                <a:gd name="T14" fmla="*/ 60 w 62"/>
                <a:gd name="T15" fmla="*/ 1 h 61"/>
                <a:gd name="T16" fmla="*/ 60 w 62"/>
                <a:gd name="T17" fmla="*/ 1 h 61"/>
                <a:gd name="T18" fmla="*/ 60 w 62"/>
                <a:gd name="T19" fmla="*/ 1 h 61"/>
                <a:gd name="T20" fmla="*/ 60 w 62"/>
                <a:gd name="T21" fmla="*/ 0 h 61"/>
                <a:gd name="T22" fmla="*/ 60 w 62"/>
                <a:gd name="T23" fmla="*/ 0 h 61"/>
                <a:gd name="T24" fmla="*/ 60 w 62"/>
                <a:gd name="T25" fmla="*/ 0 h 61"/>
                <a:gd name="T26" fmla="*/ 60 w 62"/>
                <a:gd name="T27" fmla="*/ 0 h 61"/>
                <a:gd name="T28" fmla="*/ 62 w 62"/>
                <a:gd name="T29" fmla="*/ 1 h 61"/>
                <a:gd name="T30" fmla="*/ 62 w 62"/>
                <a:gd name="T31" fmla="*/ 1 h 61"/>
                <a:gd name="T32" fmla="*/ 62 w 62"/>
                <a:gd name="T33" fmla="*/ 1 h 61"/>
                <a:gd name="T34" fmla="*/ 62 w 62"/>
                <a:gd name="T35" fmla="*/ 1 h 61"/>
                <a:gd name="T36" fmla="*/ 62 w 62"/>
                <a:gd name="T37" fmla="*/ 1 h 61"/>
                <a:gd name="T38" fmla="*/ 10 w 62"/>
                <a:gd name="T39" fmla="*/ 52 h 61"/>
                <a:gd name="T40" fmla="*/ 0 w 62"/>
                <a:gd name="T41" fmla="*/ 61 h 61"/>
                <a:gd name="T42" fmla="*/ 0 w 62"/>
                <a:gd name="T43" fmla="*/ 61 h 61"/>
                <a:gd name="T44" fmla="*/ 0 w 62"/>
                <a:gd name="T45" fmla="*/ 61 h 61"/>
                <a:gd name="T46" fmla="*/ 0 w 62"/>
                <a:gd name="T47" fmla="*/ 61 h 61"/>
                <a:gd name="T48" fmla="*/ 0 w 62"/>
                <a:gd name="T49" fmla="*/ 61 h 61"/>
                <a:gd name="T50" fmla="*/ 0 w 62"/>
                <a:gd name="T51" fmla="*/ 61 h 61"/>
                <a:gd name="T52" fmla="*/ 0 w 62"/>
                <a:gd name="T53" fmla="*/ 61 h 61"/>
                <a:gd name="T54" fmla="*/ 0 w 62"/>
                <a:gd name="T55" fmla="*/ 61 h 61"/>
                <a:gd name="T56" fmla="*/ 0 w 62"/>
                <a:gd name="T57" fmla="*/ 61 h 61"/>
                <a:gd name="T58" fmla="*/ 9 w 62"/>
                <a:gd name="T59" fmla="*/ 51 h 61"/>
                <a:gd name="T60" fmla="*/ 9 w 62"/>
                <a:gd name="T61" fmla="*/ 51 h 61"/>
                <a:gd name="T62" fmla="*/ 9 w 62"/>
                <a:gd name="T63" fmla="*/ 51 h 61"/>
                <a:gd name="T64" fmla="*/ 10 w 62"/>
                <a:gd name="T65" fmla="*/ 51 h 61"/>
                <a:gd name="T66" fmla="*/ 10 w 62"/>
                <a:gd name="T67" fmla="*/ 51 h 61"/>
                <a:gd name="T68" fmla="*/ 10 w 62"/>
                <a:gd name="T69" fmla="*/ 51 h 61"/>
                <a:gd name="T70" fmla="*/ 10 w 62"/>
                <a:gd name="T71" fmla="*/ 51 h 61"/>
                <a:gd name="T72" fmla="*/ 10 w 62"/>
                <a:gd name="T73" fmla="*/ 52 h 61"/>
                <a:gd name="T74" fmla="*/ 10 w 62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1">
                  <a:moveTo>
                    <a:pt x="62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19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2" name="Freeform 90"/>
            <p:cNvSpPr>
              <a:spLocks noEditPoints="1"/>
            </p:cNvSpPr>
            <p:nvPr/>
          </p:nvSpPr>
          <p:spPr bwMode="auto">
            <a:xfrm>
              <a:off x="258" y="329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1 w 61"/>
                <a:gd name="T3" fmla="*/ 1 h 61"/>
                <a:gd name="T4" fmla="*/ 61 w 61"/>
                <a:gd name="T5" fmla="*/ 1 h 61"/>
                <a:gd name="T6" fmla="*/ 61 w 61"/>
                <a:gd name="T7" fmla="*/ 0 h 61"/>
                <a:gd name="T8" fmla="*/ 61 w 61"/>
                <a:gd name="T9" fmla="*/ 0 h 61"/>
                <a:gd name="T10" fmla="*/ 61 w 61"/>
                <a:gd name="T11" fmla="*/ 0 h 61"/>
                <a:gd name="T12" fmla="*/ 61 w 61"/>
                <a:gd name="T13" fmla="*/ 0 h 61"/>
                <a:gd name="T14" fmla="*/ 61 w 61"/>
                <a:gd name="T15" fmla="*/ 0 h 61"/>
                <a:gd name="T16" fmla="*/ 60 w 61"/>
                <a:gd name="T17" fmla="*/ 0 h 61"/>
                <a:gd name="T18" fmla="*/ 60 w 61"/>
                <a:gd name="T19" fmla="*/ 0 h 61"/>
                <a:gd name="T20" fmla="*/ 61 w 61"/>
                <a:gd name="T21" fmla="*/ 0 h 61"/>
                <a:gd name="T22" fmla="*/ 61 w 61"/>
                <a:gd name="T23" fmla="*/ 0 h 61"/>
                <a:gd name="T24" fmla="*/ 61 w 61"/>
                <a:gd name="T25" fmla="*/ 0 h 61"/>
                <a:gd name="T26" fmla="*/ 61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0 w 61"/>
                <a:gd name="T39" fmla="*/ 51 h 61"/>
                <a:gd name="T40" fmla="*/ 1 w 61"/>
                <a:gd name="T41" fmla="*/ 61 h 61"/>
                <a:gd name="T42" fmla="*/ 1 w 61"/>
                <a:gd name="T43" fmla="*/ 61 h 61"/>
                <a:gd name="T44" fmla="*/ 1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0 h 61"/>
                <a:gd name="T52" fmla="*/ 0 w 61"/>
                <a:gd name="T53" fmla="*/ 60 h 61"/>
                <a:gd name="T54" fmla="*/ 0 w 61"/>
                <a:gd name="T55" fmla="*/ 60 h 61"/>
                <a:gd name="T56" fmla="*/ 0 w 61"/>
                <a:gd name="T57" fmla="*/ 60 h 61"/>
                <a:gd name="T58" fmla="*/ 10 w 61"/>
                <a:gd name="T59" fmla="*/ 51 h 61"/>
                <a:gd name="T60" fmla="*/ 10 w 61"/>
                <a:gd name="T61" fmla="*/ 51 h 61"/>
                <a:gd name="T62" fmla="*/ 10 w 61"/>
                <a:gd name="T63" fmla="*/ 51 h 61"/>
                <a:gd name="T64" fmla="*/ 10 w 61"/>
                <a:gd name="T65" fmla="*/ 51 h 61"/>
                <a:gd name="T66" fmla="*/ 10 w 61"/>
                <a:gd name="T67" fmla="*/ 51 h 61"/>
                <a:gd name="T68" fmla="*/ 10 w 61"/>
                <a:gd name="T69" fmla="*/ 51 h 61"/>
                <a:gd name="T70" fmla="*/ 10 w 61"/>
                <a:gd name="T71" fmla="*/ 51 h 61"/>
                <a:gd name="T72" fmla="*/ 10 w 61"/>
                <a:gd name="T73" fmla="*/ 51 h 61"/>
                <a:gd name="T74" fmla="*/ 10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0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8F8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3" name="Freeform 91"/>
            <p:cNvSpPr>
              <a:spLocks noEditPoints="1"/>
            </p:cNvSpPr>
            <p:nvPr/>
          </p:nvSpPr>
          <p:spPr bwMode="auto">
            <a:xfrm>
              <a:off x="257" y="327"/>
              <a:ext cx="62" cy="62"/>
            </a:xfrm>
            <a:custGeom>
              <a:avLst/>
              <a:gdLst>
                <a:gd name="T0" fmla="*/ 62 w 62"/>
                <a:gd name="T1" fmla="*/ 2 h 62"/>
                <a:gd name="T2" fmla="*/ 61 w 62"/>
                <a:gd name="T3" fmla="*/ 2 h 62"/>
                <a:gd name="T4" fmla="*/ 61 w 62"/>
                <a:gd name="T5" fmla="*/ 2 h 62"/>
                <a:gd name="T6" fmla="*/ 61 w 62"/>
                <a:gd name="T7" fmla="*/ 2 h 62"/>
                <a:gd name="T8" fmla="*/ 61 w 62"/>
                <a:gd name="T9" fmla="*/ 2 h 62"/>
                <a:gd name="T10" fmla="*/ 61 w 62"/>
                <a:gd name="T11" fmla="*/ 2 h 62"/>
                <a:gd name="T12" fmla="*/ 61 w 62"/>
                <a:gd name="T13" fmla="*/ 2 h 62"/>
                <a:gd name="T14" fmla="*/ 61 w 62"/>
                <a:gd name="T15" fmla="*/ 2 h 62"/>
                <a:gd name="T16" fmla="*/ 61 w 62"/>
                <a:gd name="T17" fmla="*/ 0 h 62"/>
                <a:gd name="T18" fmla="*/ 61 w 62"/>
                <a:gd name="T19" fmla="*/ 0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2 h 62"/>
                <a:gd name="T38" fmla="*/ 11 w 62"/>
                <a:gd name="T39" fmla="*/ 53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2 h 62"/>
                <a:gd name="T60" fmla="*/ 10 w 62"/>
                <a:gd name="T61" fmla="*/ 52 h 62"/>
                <a:gd name="T62" fmla="*/ 10 w 62"/>
                <a:gd name="T63" fmla="*/ 52 h 62"/>
                <a:gd name="T64" fmla="*/ 10 w 62"/>
                <a:gd name="T65" fmla="*/ 52 h 62"/>
                <a:gd name="T66" fmla="*/ 10 w 62"/>
                <a:gd name="T67" fmla="*/ 52 h 62"/>
                <a:gd name="T68" fmla="*/ 10 w 62"/>
                <a:gd name="T69" fmla="*/ 52 h 62"/>
                <a:gd name="T70" fmla="*/ 11 w 62"/>
                <a:gd name="T71" fmla="*/ 53 h 62"/>
                <a:gd name="T72" fmla="*/ 11 w 62"/>
                <a:gd name="T73" fmla="*/ 53 h 62"/>
                <a:gd name="T74" fmla="*/ 11 w 62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2"/>
                  </a:move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2"/>
                  </a:lnTo>
                  <a:close/>
                  <a:moveTo>
                    <a:pt x="11" y="53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8D8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4" name="Freeform 92"/>
            <p:cNvSpPr>
              <a:spLocks noEditPoints="1"/>
            </p:cNvSpPr>
            <p:nvPr/>
          </p:nvSpPr>
          <p:spPr bwMode="auto">
            <a:xfrm>
              <a:off x="257" y="326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1 w 61"/>
                <a:gd name="T3" fmla="*/ 1 h 63"/>
                <a:gd name="T4" fmla="*/ 61 w 61"/>
                <a:gd name="T5" fmla="*/ 1 h 63"/>
                <a:gd name="T6" fmla="*/ 61 w 61"/>
                <a:gd name="T7" fmla="*/ 1 h 63"/>
                <a:gd name="T8" fmla="*/ 61 w 61"/>
                <a:gd name="T9" fmla="*/ 1 h 63"/>
                <a:gd name="T10" fmla="*/ 61 w 61"/>
                <a:gd name="T11" fmla="*/ 1 h 63"/>
                <a:gd name="T12" fmla="*/ 61 w 61"/>
                <a:gd name="T13" fmla="*/ 1 h 63"/>
                <a:gd name="T14" fmla="*/ 61 w 61"/>
                <a:gd name="T15" fmla="*/ 1 h 63"/>
                <a:gd name="T16" fmla="*/ 60 w 61"/>
                <a:gd name="T17" fmla="*/ 1 h 63"/>
                <a:gd name="T18" fmla="*/ 60 w 61"/>
                <a:gd name="T19" fmla="*/ 1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0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0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3 h 63"/>
                <a:gd name="T60" fmla="*/ 10 w 61"/>
                <a:gd name="T61" fmla="*/ 53 h 63"/>
                <a:gd name="T62" fmla="*/ 10 w 61"/>
                <a:gd name="T63" fmla="*/ 53 h 63"/>
                <a:gd name="T64" fmla="*/ 10 w 61"/>
                <a:gd name="T65" fmla="*/ 53 h 63"/>
                <a:gd name="T66" fmla="*/ 10 w 61"/>
                <a:gd name="T67" fmla="*/ 53 h 63"/>
                <a:gd name="T68" fmla="*/ 10 w 61"/>
                <a:gd name="T69" fmla="*/ 53 h 63"/>
                <a:gd name="T70" fmla="*/ 10 w 61"/>
                <a:gd name="T71" fmla="*/ 53 h 63"/>
                <a:gd name="T72" fmla="*/ 10 w 61"/>
                <a:gd name="T73" fmla="*/ 53 h 63"/>
                <a:gd name="T74" fmla="*/ 10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B8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5" name="Freeform 93"/>
            <p:cNvSpPr>
              <a:spLocks noEditPoints="1"/>
            </p:cNvSpPr>
            <p:nvPr/>
          </p:nvSpPr>
          <p:spPr bwMode="auto">
            <a:xfrm>
              <a:off x="255" y="326"/>
              <a:ext cx="63" cy="62"/>
            </a:xfrm>
            <a:custGeom>
              <a:avLst/>
              <a:gdLst>
                <a:gd name="T0" fmla="*/ 63 w 63"/>
                <a:gd name="T1" fmla="*/ 0 h 62"/>
                <a:gd name="T2" fmla="*/ 62 w 63"/>
                <a:gd name="T3" fmla="*/ 1 h 62"/>
                <a:gd name="T4" fmla="*/ 62 w 63"/>
                <a:gd name="T5" fmla="*/ 1 h 62"/>
                <a:gd name="T6" fmla="*/ 62 w 63"/>
                <a:gd name="T7" fmla="*/ 1 h 62"/>
                <a:gd name="T8" fmla="*/ 62 w 63"/>
                <a:gd name="T9" fmla="*/ 1 h 62"/>
                <a:gd name="T10" fmla="*/ 62 w 63"/>
                <a:gd name="T11" fmla="*/ 1 h 62"/>
                <a:gd name="T12" fmla="*/ 62 w 63"/>
                <a:gd name="T13" fmla="*/ 0 h 62"/>
                <a:gd name="T14" fmla="*/ 62 w 63"/>
                <a:gd name="T15" fmla="*/ 0 h 62"/>
                <a:gd name="T16" fmla="*/ 62 w 63"/>
                <a:gd name="T17" fmla="*/ 0 h 62"/>
                <a:gd name="T18" fmla="*/ 62 w 63"/>
                <a:gd name="T19" fmla="*/ 0 h 62"/>
                <a:gd name="T20" fmla="*/ 62 w 63"/>
                <a:gd name="T21" fmla="*/ 0 h 62"/>
                <a:gd name="T22" fmla="*/ 62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0 h 62"/>
                <a:gd name="T38" fmla="*/ 12 w 63"/>
                <a:gd name="T39" fmla="*/ 53 h 62"/>
                <a:gd name="T40" fmla="*/ 2 w 63"/>
                <a:gd name="T41" fmla="*/ 62 h 62"/>
                <a:gd name="T42" fmla="*/ 2 w 63"/>
                <a:gd name="T43" fmla="*/ 62 h 62"/>
                <a:gd name="T44" fmla="*/ 2 w 63"/>
                <a:gd name="T45" fmla="*/ 62 h 62"/>
                <a:gd name="T46" fmla="*/ 2 w 63"/>
                <a:gd name="T47" fmla="*/ 62 h 62"/>
                <a:gd name="T48" fmla="*/ 0 w 63"/>
                <a:gd name="T49" fmla="*/ 62 h 62"/>
                <a:gd name="T50" fmla="*/ 0 w 63"/>
                <a:gd name="T51" fmla="*/ 62 h 62"/>
                <a:gd name="T52" fmla="*/ 0 w 63"/>
                <a:gd name="T53" fmla="*/ 62 h 62"/>
                <a:gd name="T54" fmla="*/ 0 w 63"/>
                <a:gd name="T55" fmla="*/ 62 h 62"/>
                <a:gd name="T56" fmla="*/ 0 w 63"/>
                <a:gd name="T57" fmla="*/ 62 h 62"/>
                <a:gd name="T58" fmla="*/ 10 w 63"/>
                <a:gd name="T59" fmla="*/ 52 h 62"/>
                <a:gd name="T60" fmla="*/ 10 w 63"/>
                <a:gd name="T61" fmla="*/ 52 h 62"/>
                <a:gd name="T62" fmla="*/ 10 w 63"/>
                <a:gd name="T63" fmla="*/ 52 h 62"/>
                <a:gd name="T64" fmla="*/ 10 w 63"/>
                <a:gd name="T65" fmla="*/ 52 h 62"/>
                <a:gd name="T66" fmla="*/ 10 w 63"/>
                <a:gd name="T67" fmla="*/ 52 h 62"/>
                <a:gd name="T68" fmla="*/ 10 w 63"/>
                <a:gd name="T69" fmla="*/ 52 h 62"/>
                <a:gd name="T70" fmla="*/ 10 w 63"/>
                <a:gd name="T71" fmla="*/ 52 h 62"/>
                <a:gd name="T72" fmla="*/ 10 w 63"/>
                <a:gd name="T73" fmla="*/ 53 h 62"/>
                <a:gd name="T74" fmla="*/ 12 w 63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3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898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6" name="Freeform 94"/>
            <p:cNvSpPr>
              <a:spLocks noEditPoints="1"/>
            </p:cNvSpPr>
            <p:nvPr/>
          </p:nvSpPr>
          <p:spPr bwMode="auto">
            <a:xfrm>
              <a:off x="255" y="325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2 w 62"/>
                <a:gd name="T3" fmla="*/ 1 h 63"/>
                <a:gd name="T4" fmla="*/ 62 w 62"/>
                <a:gd name="T5" fmla="*/ 1 h 63"/>
                <a:gd name="T6" fmla="*/ 62 w 62"/>
                <a:gd name="T7" fmla="*/ 1 h 63"/>
                <a:gd name="T8" fmla="*/ 62 w 62"/>
                <a:gd name="T9" fmla="*/ 1 h 63"/>
                <a:gd name="T10" fmla="*/ 62 w 62"/>
                <a:gd name="T11" fmla="*/ 1 h 63"/>
                <a:gd name="T12" fmla="*/ 62 w 62"/>
                <a:gd name="T13" fmla="*/ 1 h 63"/>
                <a:gd name="T14" fmla="*/ 61 w 62"/>
                <a:gd name="T15" fmla="*/ 1 h 63"/>
                <a:gd name="T16" fmla="*/ 61 w 62"/>
                <a:gd name="T17" fmla="*/ 1 h 63"/>
                <a:gd name="T18" fmla="*/ 61 w 62"/>
                <a:gd name="T19" fmla="*/ 1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1 h 63"/>
                <a:gd name="T54" fmla="*/ 0 w 62"/>
                <a:gd name="T55" fmla="*/ 61 h 63"/>
                <a:gd name="T56" fmla="*/ 0 w 62"/>
                <a:gd name="T57" fmla="*/ 61 h 63"/>
                <a:gd name="T58" fmla="*/ 9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78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7" name="Freeform 95"/>
            <p:cNvSpPr>
              <a:spLocks noEditPoints="1"/>
            </p:cNvSpPr>
            <p:nvPr/>
          </p:nvSpPr>
          <p:spPr bwMode="auto">
            <a:xfrm>
              <a:off x="254" y="325"/>
              <a:ext cx="63" cy="61"/>
            </a:xfrm>
            <a:custGeom>
              <a:avLst/>
              <a:gdLst>
                <a:gd name="T0" fmla="*/ 63 w 63"/>
                <a:gd name="T1" fmla="*/ 0 h 61"/>
                <a:gd name="T2" fmla="*/ 62 w 63"/>
                <a:gd name="T3" fmla="*/ 1 h 61"/>
                <a:gd name="T4" fmla="*/ 62 w 63"/>
                <a:gd name="T5" fmla="*/ 1 h 61"/>
                <a:gd name="T6" fmla="*/ 62 w 63"/>
                <a:gd name="T7" fmla="*/ 1 h 61"/>
                <a:gd name="T8" fmla="*/ 62 w 63"/>
                <a:gd name="T9" fmla="*/ 1 h 61"/>
                <a:gd name="T10" fmla="*/ 62 w 63"/>
                <a:gd name="T11" fmla="*/ 0 h 61"/>
                <a:gd name="T12" fmla="*/ 62 w 63"/>
                <a:gd name="T13" fmla="*/ 0 h 61"/>
                <a:gd name="T14" fmla="*/ 62 w 63"/>
                <a:gd name="T15" fmla="*/ 0 h 61"/>
                <a:gd name="T16" fmla="*/ 62 w 63"/>
                <a:gd name="T17" fmla="*/ 0 h 61"/>
                <a:gd name="T18" fmla="*/ 62 w 63"/>
                <a:gd name="T19" fmla="*/ 0 h 61"/>
                <a:gd name="T20" fmla="*/ 62 w 63"/>
                <a:gd name="T21" fmla="*/ 0 h 61"/>
                <a:gd name="T22" fmla="*/ 62 w 63"/>
                <a:gd name="T23" fmla="*/ 0 h 61"/>
                <a:gd name="T24" fmla="*/ 63 w 63"/>
                <a:gd name="T25" fmla="*/ 0 h 61"/>
                <a:gd name="T26" fmla="*/ 63 w 63"/>
                <a:gd name="T27" fmla="*/ 0 h 61"/>
                <a:gd name="T28" fmla="*/ 63 w 63"/>
                <a:gd name="T29" fmla="*/ 0 h 61"/>
                <a:gd name="T30" fmla="*/ 63 w 63"/>
                <a:gd name="T31" fmla="*/ 0 h 61"/>
                <a:gd name="T32" fmla="*/ 63 w 63"/>
                <a:gd name="T33" fmla="*/ 0 h 61"/>
                <a:gd name="T34" fmla="*/ 63 w 63"/>
                <a:gd name="T35" fmla="*/ 0 h 61"/>
                <a:gd name="T36" fmla="*/ 63 w 63"/>
                <a:gd name="T37" fmla="*/ 0 h 61"/>
                <a:gd name="T38" fmla="*/ 10 w 63"/>
                <a:gd name="T39" fmla="*/ 53 h 61"/>
                <a:gd name="T40" fmla="*/ 1 w 63"/>
                <a:gd name="T41" fmla="*/ 61 h 61"/>
                <a:gd name="T42" fmla="*/ 1 w 63"/>
                <a:gd name="T43" fmla="*/ 61 h 61"/>
                <a:gd name="T44" fmla="*/ 0 w 63"/>
                <a:gd name="T45" fmla="*/ 61 h 61"/>
                <a:gd name="T46" fmla="*/ 0 w 63"/>
                <a:gd name="T47" fmla="*/ 61 h 61"/>
                <a:gd name="T48" fmla="*/ 0 w 63"/>
                <a:gd name="T49" fmla="*/ 61 h 61"/>
                <a:gd name="T50" fmla="*/ 0 w 63"/>
                <a:gd name="T51" fmla="*/ 61 h 61"/>
                <a:gd name="T52" fmla="*/ 0 w 63"/>
                <a:gd name="T53" fmla="*/ 61 h 61"/>
                <a:gd name="T54" fmla="*/ 0 w 63"/>
                <a:gd name="T55" fmla="*/ 61 h 61"/>
                <a:gd name="T56" fmla="*/ 0 w 63"/>
                <a:gd name="T57" fmla="*/ 61 h 61"/>
                <a:gd name="T58" fmla="*/ 10 w 63"/>
                <a:gd name="T59" fmla="*/ 51 h 61"/>
                <a:gd name="T60" fmla="*/ 10 w 63"/>
                <a:gd name="T61" fmla="*/ 51 h 61"/>
                <a:gd name="T62" fmla="*/ 10 w 63"/>
                <a:gd name="T63" fmla="*/ 51 h 61"/>
                <a:gd name="T64" fmla="*/ 10 w 63"/>
                <a:gd name="T65" fmla="*/ 51 h 61"/>
                <a:gd name="T66" fmla="*/ 10 w 63"/>
                <a:gd name="T67" fmla="*/ 51 h 61"/>
                <a:gd name="T68" fmla="*/ 10 w 63"/>
                <a:gd name="T69" fmla="*/ 51 h 61"/>
                <a:gd name="T70" fmla="*/ 10 w 63"/>
                <a:gd name="T71" fmla="*/ 51 h 61"/>
                <a:gd name="T72" fmla="*/ 10 w 63"/>
                <a:gd name="T73" fmla="*/ 51 h 61"/>
                <a:gd name="T74" fmla="*/ 10 w 63"/>
                <a:gd name="T75" fmla="*/ 5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1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0" y="53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5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8" name="Freeform 96"/>
            <p:cNvSpPr>
              <a:spLocks noEditPoints="1"/>
            </p:cNvSpPr>
            <p:nvPr/>
          </p:nvSpPr>
          <p:spPr bwMode="auto">
            <a:xfrm>
              <a:off x="253" y="324"/>
              <a:ext cx="63" cy="62"/>
            </a:xfrm>
            <a:custGeom>
              <a:avLst/>
              <a:gdLst>
                <a:gd name="T0" fmla="*/ 63 w 63"/>
                <a:gd name="T1" fmla="*/ 1 h 62"/>
                <a:gd name="T2" fmla="*/ 63 w 63"/>
                <a:gd name="T3" fmla="*/ 1 h 62"/>
                <a:gd name="T4" fmla="*/ 63 w 63"/>
                <a:gd name="T5" fmla="*/ 1 h 62"/>
                <a:gd name="T6" fmla="*/ 63 w 63"/>
                <a:gd name="T7" fmla="*/ 1 h 62"/>
                <a:gd name="T8" fmla="*/ 63 w 63"/>
                <a:gd name="T9" fmla="*/ 1 h 62"/>
                <a:gd name="T10" fmla="*/ 61 w 63"/>
                <a:gd name="T11" fmla="*/ 1 h 62"/>
                <a:gd name="T12" fmla="*/ 61 w 63"/>
                <a:gd name="T13" fmla="*/ 1 h 62"/>
                <a:gd name="T14" fmla="*/ 61 w 63"/>
                <a:gd name="T15" fmla="*/ 1 h 62"/>
                <a:gd name="T16" fmla="*/ 61 w 63"/>
                <a:gd name="T17" fmla="*/ 1 h 62"/>
                <a:gd name="T18" fmla="*/ 61 w 63"/>
                <a:gd name="T19" fmla="*/ 1 h 62"/>
                <a:gd name="T20" fmla="*/ 63 w 63"/>
                <a:gd name="T21" fmla="*/ 0 h 62"/>
                <a:gd name="T22" fmla="*/ 63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1 h 62"/>
                <a:gd name="T38" fmla="*/ 11 w 63"/>
                <a:gd name="T39" fmla="*/ 52 h 62"/>
                <a:gd name="T40" fmla="*/ 1 w 63"/>
                <a:gd name="T41" fmla="*/ 62 h 62"/>
                <a:gd name="T42" fmla="*/ 1 w 63"/>
                <a:gd name="T43" fmla="*/ 62 h 62"/>
                <a:gd name="T44" fmla="*/ 1 w 63"/>
                <a:gd name="T45" fmla="*/ 62 h 62"/>
                <a:gd name="T46" fmla="*/ 1 w 63"/>
                <a:gd name="T47" fmla="*/ 62 h 62"/>
                <a:gd name="T48" fmla="*/ 1 w 63"/>
                <a:gd name="T49" fmla="*/ 62 h 62"/>
                <a:gd name="T50" fmla="*/ 1 w 63"/>
                <a:gd name="T51" fmla="*/ 62 h 62"/>
                <a:gd name="T52" fmla="*/ 1 w 63"/>
                <a:gd name="T53" fmla="*/ 61 h 62"/>
                <a:gd name="T54" fmla="*/ 1 w 63"/>
                <a:gd name="T55" fmla="*/ 61 h 62"/>
                <a:gd name="T56" fmla="*/ 0 w 63"/>
                <a:gd name="T57" fmla="*/ 61 h 62"/>
                <a:gd name="T58" fmla="*/ 10 w 63"/>
                <a:gd name="T59" fmla="*/ 51 h 62"/>
                <a:gd name="T60" fmla="*/ 10 w 63"/>
                <a:gd name="T61" fmla="*/ 51 h 62"/>
                <a:gd name="T62" fmla="*/ 11 w 63"/>
                <a:gd name="T63" fmla="*/ 52 h 62"/>
                <a:gd name="T64" fmla="*/ 11 w 63"/>
                <a:gd name="T65" fmla="*/ 52 h 62"/>
                <a:gd name="T66" fmla="*/ 11 w 63"/>
                <a:gd name="T67" fmla="*/ 52 h 62"/>
                <a:gd name="T68" fmla="*/ 11 w 63"/>
                <a:gd name="T69" fmla="*/ 52 h 62"/>
                <a:gd name="T70" fmla="*/ 11 w 63"/>
                <a:gd name="T71" fmla="*/ 52 h 62"/>
                <a:gd name="T72" fmla="*/ 11 w 63"/>
                <a:gd name="T73" fmla="*/ 52 h 62"/>
                <a:gd name="T74" fmla="*/ 11 w 63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1"/>
                  </a:move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1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8383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69" name="Freeform 97"/>
            <p:cNvSpPr>
              <a:spLocks noEditPoints="1"/>
            </p:cNvSpPr>
            <p:nvPr/>
          </p:nvSpPr>
          <p:spPr bwMode="auto">
            <a:xfrm>
              <a:off x="253" y="322"/>
              <a:ext cx="63" cy="63"/>
            </a:xfrm>
            <a:custGeom>
              <a:avLst/>
              <a:gdLst>
                <a:gd name="T0" fmla="*/ 63 w 63"/>
                <a:gd name="T1" fmla="*/ 2 h 63"/>
                <a:gd name="T2" fmla="*/ 61 w 63"/>
                <a:gd name="T3" fmla="*/ 3 h 63"/>
                <a:gd name="T4" fmla="*/ 61 w 63"/>
                <a:gd name="T5" fmla="*/ 3 h 63"/>
                <a:gd name="T6" fmla="*/ 61 w 63"/>
                <a:gd name="T7" fmla="*/ 3 h 63"/>
                <a:gd name="T8" fmla="*/ 61 w 63"/>
                <a:gd name="T9" fmla="*/ 2 h 63"/>
                <a:gd name="T10" fmla="*/ 61 w 63"/>
                <a:gd name="T11" fmla="*/ 2 h 63"/>
                <a:gd name="T12" fmla="*/ 61 w 63"/>
                <a:gd name="T13" fmla="*/ 2 h 63"/>
                <a:gd name="T14" fmla="*/ 61 w 63"/>
                <a:gd name="T15" fmla="*/ 2 h 63"/>
                <a:gd name="T16" fmla="*/ 61 w 63"/>
                <a:gd name="T17" fmla="*/ 2 h 63"/>
                <a:gd name="T18" fmla="*/ 61 w 63"/>
                <a:gd name="T19" fmla="*/ 2 h 63"/>
                <a:gd name="T20" fmla="*/ 61 w 63"/>
                <a:gd name="T21" fmla="*/ 0 h 63"/>
                <a:gd name="T22" fmla="*/ 61 w 63"/>
                <a:gd name="T23" fmla="*/ 2 h 63"/>
                <a:gd name="T24" fmla="*/ 61 w 63"/>
                <a:gd name="T25" fmla="*/ 2 h 63"/>
                <a:gd name="T26" fmla="*/ 63 w 63"/>
                <a:gd name="T27" fmla="*/ 2 h 63"/>
                <a:gd name="T28" fmla="*/ 63 w 63"/>
                <a:gd name="T29" fmla="*/ 2 h 63"/>
                <a:gd name="T30" fmla="*/ 63 w 63"/>
                <a:gd name="T31" fmla="*/ 2 h 63"/>
                <a:gd name="T32" fmla="*/ 63 w 63"/>
                <a:gd name="T33" fmla="*/ 2 h 63"/>
                <a:gd name="T34" fmla="*/ 63 w 63"/>
                <a:gd name="T35" fmla="*/ 2 h 63"/>
                <a:gd name="T36" fmla="*/ 63 w 63"/>
                <a:gd name="T37" fmla="*/ 2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3 h 63"/>
                <a:gd name="T60" fmla="*/ 10 w 63"/>
                <a:gd name="T61" fmla="*/ 53 h 63"/>
                <a:gd name="T62" fmla="*/ 10 w 63"/>
                <a:gd name="T63" fmla="*/ 53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2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181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0" name="Freeform 98"/>
            <p:cNvSpPr>
              <a:spLocks noEditPoints="1"/>
            </p:cNvSpPr>
            <p:nvPr/>
          </p:nvSpPr>
          <p:spPr bwMode="auto">
            <a:xfrm>
              <a:off x="252" y="322"/>
              <a:ext cx="62" cy="63"/>
            </a:xfrm>
            <a:custGeom>
              <a:avLst/>
              <a:gdLst>
                <a:gd name="T0" fmla="*/ 62 w 62"/>
                <a:gd name="T1" fmla="*/ 0 h 63"/>
                <a:gd name="T2" fmla="*/ 62 w 62"/>
                <a:gd name="T3" fmla="*/ 2 h 63"/>
                <a:gd name="T4" fmla="*/ 61 w 62"/>
                <a:gd name="T5" fmla="*/ 2 h 63"/>
                <a:gd name="T6" fmla="*/ 61 w 62"/>
                <a:gd name="T7" fmla="*/ 2 h 63"/>
                <a:gd name="T8" fmla="*/ 61 w 62"/>
                <a:gd name="T9" fmla="*/ 2 h 63"/>
                <a:gd name="T10" fmla="*/ 61 w 62"/>
                <a:gd name="T11" fmla="*/ 2 h 63"/>
                <a:gd name="T12" fmla="*/ 61 w 62"/>
                <a:gd name="T13" fmla="*/ 2 h 63"/>
                <a:gd name="T14" fmla="*/ 61 w 62"/>
                <a:gd name="T15" fmla="*/ 2 h 63"/>
                <a:gd name="T16" fmla="*/ 61 w 62"/>
                <a:gd name="T17" fmla="*/ 2 h 63"/>
                <a:gd name="T18" fmla="*/ 61 w 62"/>
                <a:gd name="T19" fmla="*/ 2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0 h 63"/>
                <a:gd name="T34" fmla="*/ 62 w 62"/>
                <a:gd name="T35" fmla="*/ 0 h 63"/>
                <a:gd name="T36" fmla="*/ 62 w 62"/>
                <a:gd name="T37" fmla="*/ 0 h 63"/>
                <a:gd name="T38" fmla="*/ 11 w 62"/>
                <a:gd name="T39" fmla="*/ 53 h 63"/>
                <a:gd name="T40" fmla="*/ 1 w 62"/>
                <a:gd name="T41" fmla="*/ 63 h 63"/>
                <a:gd name="T42" fmla="*/ 1 w 62"/>
                <a:gd name="T43" fmla="*/ 63 h 63"/>
                <a:gd name="T44" fmla="*/ 1 w 62"/>
                <a:gd name="T45" fmla="*/ 63 h 63"/>
                <a:gd name="T46" fmla="*/ 1 w 62"/>
                <a:gd name="T47" fmla="*/ 63 h 63"/>
                <a:gd name="T48" fmla="*/ 1 w 62"/>
                <a:gd name="T49" fmla="*/ 63 h 63"/>
                <a:gd name="T50" fmla="*/ 1 w 62"/>
                <a:gd name="T51" fmla="*/ 62 h 63"/>
                <a:gd name="T52" fmla="*/ 1 w 62"/>
                <a:gd name="T53" fmla="*/ 62 h 63"/>
                <a:gd name="T54" fmla="*/ 0 w 62"/>
                <a:gd name="T55" fmla="*/ 62 h 63"/>
                <a:gd name="T56" fmla="*/ 0 w 62"/>
                <a:gd name="T57" fmla="*/ 62 h 63"/>
                <a:gd name="T58" fmla="*/ 10 w 62"/>
                <a:gd name="T59" fmla="*/ 52 h 63"/>
                <a:gd name="T60" fmla="*/ 10 w 62"/>
                <a:gd name="T61" fmla="*/ 52 h 63"/>
                <a:gd name="T62" fmla="*/ 11 w 62"/>
                <a:gd name="T63" fmla="*/ 52 h 63"/>
                <a:gd name="T64" fmla="*/ 11 w 62"/>
                <a:gd name="T65" fmla="*/ 52 h 63"/>
                <a:gd name="T66" fmla="*/ 11 w 62"/>
                <a:gd name="T67" fmla="*/ 52 h 63"/>
                <a:gd name="T68" fmla="*/ 11 w 62"/>
                <a:gd name="T69" fmla="*/ 53 h 63"/>
                <a:gd name="T70" fmla="*/ 11 w 62"/>
                <a:gd name="T71" fmla="*/ 53 h 63"/>
                <a:gd name="T72" fmla="*/ 11 w 62"/>
                <a:gd name="T73" fmla="*/ 53 h 63"/>
                <a:gd name="T74" fmla="*/ 11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0"/>
                  </a:moveTo>
                  <a:lnTo>
                    <a:pt x="62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3"/>
                  </a:move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F7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1" name="Freeform 99"/>
            <p:cNvSpPr>
              <a:spLocks noEditPoints="1"/>
            </p:cNvSpPr>
            <p:nvPr/>
          </p:nvSpPr>
          <p:spPr bwMode="auto">
            <a:xfrm>
              <a:off x="252" y="321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1 w 62"/>
                <a:gd name="T3" fmla="*/ 3 h 63"/>
                <a:gd name="T4" fmla="*/ 61 w 62"/>
                <a:gd name="T5" fmla="*/ 3 h 63"/>
                <a:gd name="T6" fmla="*/ 61 w 62"/>
                <a:gd name="T7" fmla="*/ 3 h 63"/>
                <a:gd name="T8" fmla="*/ 61 w 62"/>
                <a:gd name="T9" fmla="*/ 3 h 63"/>
                <a:gd name="T10" fmla="*/ 61 w 62"/>
                <a:gd name="T11" fmla="*/ 1 h 63"/>
                <a:gd name="T12" fmla="*/ 61 w 62"/>
                <a:gd name="T13" fmla="*/ 1 h 63"/>
                <a:gd name="T14" fmla="*/ 60 w 62"/>
                <a:gd name="T15" fmla="*/ 1 h 63"/>
                <a:gd name="T16" fmla="*/ 60 w 62"/>
                <a:gd name="T17" fmla="*/ 1 h 63"/>
                <a:gd name="T18" fmla="*/ 60 w 62"/>
                <a:gd name="T19" fmla="*/ 1 h 63"/>
                <a:gd name="T20" fmla="*/ 61 w 62"/>
                <a:gd name="T21" fmla="*/ 0 h 63"/>
                <a:gd name="T22" fmla="*/ 61 w 62"/>
                <a:gd name="T23" fmla="*/ 0 h 63"/>
                <a:gd name="T24" fmla="*/ 61 w 62"/>
                <a:gd name="T25" fmla="*/ 1 h 63"/>
                <a:gd name="T26" fmla="*/ 61 w 62"/>
                <a:gd name="T27" fmla="*/ 1 h 63"/>
                <a:gd name="T28" fmla="*/ 61 w 62"/>
                <a:gd name="T29" fmla="*/ 1 h 63"/>
                <a:gd name="T30" fmla="*/ 62 w 62"/>
                <a:gd name="T31" fmla="*/ 1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3 h 63"/>
                <a:gd name="T54" fmla="*/ 0 w 62"/>
                <a:gd name="T55" fmla="*/ 63 h 63"/>
                <a:gd name="T56" fmla="*/ 0 w 62"/>
                <a:gd name="T57" fmla="*/ 63 h 63"/>
                <a:gd name="T58" fmla="*/ 10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D7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2" name="Freeform 100"/>
            <p:cNvSpPr>
              <a:spLocks noEditPoints="1"/>
            </p:cNvSpPr>
            <p:nvPr/>
          </p:nvSpPr>
          <p:spPr bwMode="auto">
            <a:xfrm>
              <a:off x="250" y="321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2 w 63"/>
                <a:gd name="T3" fmla="*/ 1 h 63"/>
                <a:gd name="T4" fmla="*/ 62 w 63"/>
                <a:gd name="T5" fmla="*/ 1 h 63"/>
                <a:gd name="T6" fmla="*/ 62 w 63"/>
                <a:gd name="T7" fmla="*/ 1 h 63"/>
                <a:gd name="T8" fmla="*/ 62 w 63"/>
                <a:gd name="T9" fmla="*/ 1 h 63"/>
                <a:gd name="T10" fmla="*/ 62 w 63"/>
                <a:gd name="T11" fmla="*/ 1 h 63"/>
                <a:gd name="T12" fmla="*/ 62 w 63"/>
                <a:gd name="T13" fmla="*/ 1 h 63"/>
                <a:gd name="T14" fmla="*/ 62 w 63"/>
                <a:gd name="T15" fmla="*/ 1 h 63"/>
                <a:gd name="T16" fmla="*/ 62 w 63"/>
                <a:gd name="T17" fmla="*/ 1 h 63"/>
                <a:gd name="T18" fmla="*/ 62 w 63"/>
                <a:gd name="T19" fmla="*/ 1 h 63"/>
                <a:gd name="T20" fmla="*/ 63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2 w 63"/>
                <a:gd name="T39" fmla="*/ 53 h 63"/>
                <a:gd name="T40" fmla="*/ 2 w 63"/>
                <a:gd name="T41" fmla="*/ 63 h 63"/>
                <a:gd name="T42" fmla="*/ 2 w 63"/>
                <a:gd name="T43" fmla="*/ 63 h 63"/>
                <a:gd name="T44" fmla="*/ 2 w 63"/>
                <a:gd name="T45" fmla="*/ 63 h 63"/>
                <a:gd name="T46" fmla="*/ 2 w 63"/>
                <a:gd name="T47" fmla="*/ 62 h 63"/>
                <a:gd name="T48" fmla="*/ 2 w 63"/>
                <a:gd name="T49" fmla="*/ 62 h 63"/>
                <a:gd name="T50" fmla="*/ 2 w 63"/>
                <a:gd name="T51" fmla="*/ 62 h 63"/>
                <a:gd name="T52" fmla="*/ 0 w 63"/>
                <a:gd name="T53" fmla="*/ 62 h 63"/>
                <a:gd name="T54" fmla="*/ 0 w 63"/>
                <a:gd name="T55" fmla="*/ 62 h 63"/>
                <a:gd name="T56" fmla="*/ 0 w 63"/>
                <a:gd name="T57" fmla="*/ 62 h 63"/>
                <a:gd name="T58" fmla="*/ 10 w 63"/>
                <a:gd name="T59" fmla="*/ 52 h 63"/>
                <a:gd name="T60" fmla="*/ 12 w 63"/>
                <a:gd name="T61" fmla="*/ 52 h 63"/>
                <a:gd name="T62" fmla="*/ 12 w 63"/>
                <a:gd name="T63" fmla="*/ 52 h 63"/>
                <a:gd name="T64" fmla="*/ 12 w 63"/>
                <a:gd name="T65" fmla="*/ 52 h 63"/>
                <a:gd name="T66" fmla="*/ 12 w 63"/>
                <a:gd name="T67" fmla="*/ 52 h 63"/>
                <a:gd name="T68" fmla="*/ 12 w 63"/>
                <a:gd name="T69" fmla="*/ 52 h 63"/>
                <a:gd name="T70" fmla="*/ 12 w 63"/>
                <a:gd name="T71" fmla="*/ 52 h 63"/>
                <a:gd name="T72" fmla="*/ 12 w 63"/>
                <a:gd name="T73" fmla="*/ 52 h 63"/>
                <a:gd name="T74" fmla="*/ 12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3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7B7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3" name="Freeform 101"/>
            <p:cNvSpPr>
              <a:spLocks noEditPoints="1"/>
            </p:cNvSpPr>
            <p:nvPr/>
          </p:nvSpPr>
          <p:spPr bwMode="auto">
            <a:xfrm>
              <a:off x="250" y="320"/>
              <a:ext cx="63" cy="63"/>
            </a:xfrm>
            <a:custGeom>
              <a:avLst/>
              <a:gdLst>
                <a:gd name="T0" fmla="*/ 63 w 63"/>
                <a:gd name="T1" fmla="*/ 1 h 63"/>
                <a:gd name="T2" fmla="*/ 62 w 63"/>
                <a:gd name="T3" fmla="*/ 2 h 63"/>
                <a:gd name="T4" fmla="*/ 62 w 63"/>
                <a:gd name="T5" fmla="*/ 2 h 63"/>
                <a:gd name="T6" fmla="*/ 62 w 63"/>
                <a:gd name="T7" fmla="*/ 2 h 63"/>
                <a:gd name="T8" fmla="*/ 60 w 63"/>
                <a:gd name="T9" fmla="*/ 2 h 63"/>
                <a:gd name="T10" fmla="*/ 60 w 63"/>
                <a:gd name="T11" fmla="*/ 2 h 63"/>
                <a:gd name="T12" fmla="*/ 60 w 63"/>
                <a:gd name="T13" fmla="*/ 2 h 63"/>
                <a:gd name="T14" fmla="*/ 60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2 w 63"/>
                <a:gd name="T21" fmla="*/ 0 h 63"/>
                <a:gd name="T22" fmla="*/ 62 w 63"/>
                <a:gd name="T23" fmla="*/ 0 h 63"/>
                <a:gd name="T24" fmla="*/ 62 w 63"/>
                <a:gd name="T25" fmla="*/ 0 h 63"/>
                <a:gd name="T26" fmla="*/ 62 w 63"/>
                <a:gd name="T27" fmla="*/ 1 h 63"/>
                <a:gd name="T28" fmla="*/ 62 w 63"/>
                <a:gd name="T29" fmla="*/ 1 h 63"/>
                <a:gd name="T30" fmla="*/ 62 w 63"/>
                <a:gd name="T31" fmla="*/ 1 h 63"/>
                <a:gd name="T32" fmla="*/ 62 w 63"/>
                <a:gd name="T33" fmla="*/ 1 h 63"/>
                <a:gd name="T34" fmla="*/ 63 w 63"/>
                <a:gd name="T35" fmla="*/ 1 h 63"/>
                <a:gd name="T36" fmla="*/ 63 w 63"/>
                <a:gd name="T37" fmla="*/ 1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1 h 63"/>
                <a:gd name="T60" fmla="*/ 10 w 63"/>
                <a:gd name="T61" fmla="*/ 51 h 63"/>
                <a:gd name="T62" fmla="*/ 10 w 63"/>
                <a:gd name="T63" fmla="*/ 51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1"/>
                  </a:moveTo>
                  <a:lnTo>
                    <a:pt x="62" y="2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1"/>
                  </a:lnTo>
                  <a:lnTo>
                    <a:pt x="63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97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4" name="Freeform 102"/>
            <p:cNvSpPr>
              <a:spLocks noEditPoints="1"/>
            </p:cNvSpPr>
            <p:nvPr/>
          </p:nvSpPr>
          <p:spPr bwMode="auto">
            <a:xfrm>
              <a:off x="249" y="320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1 w 63"/>
                <a:gd name="T3" fmla="*/ 1 h 63"/>
                <a:gd name="T4" fmla="*/ 61 w 63"/>
                <a:gd name="T5" fmla="*/ 1 h 63"/>
                <a:gd name="T6" fmla="*/ 61 w 63"/>
                <a:gd name="T7" fmla="*/ 1 h 63"/>
                <a:gd name="T8" fmla="*/ 61 w 63"/>
                <a:gd name="T9" fmla="*/ 1 h 63"/>
                <a:gd name="T10" fmla="*/ 61 w 63"/>
                <a:gd name="T11" fmla="*/ 1 h 63"/>
                <a:gd name="T12" fmla="*/ 61 w 63"/>
                <a:gd name="T13" fmla="*/ 1 h 63"/>
                <a:gd name="T14" fmla="*/ 61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1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1 w 63"/>
                <a:gd name="T39" fmla="*/ 51 h 63"/>
                <a:gd name="T40" fmla="*/ 1 w 63"/>
                <a:gd name="T41" fmla="*/ 63 h 63"/>
                <a:gd name="T42" fmla="*/ 1 w 63"/>
                <a:gd name="T43" fmla="*/ 61 h 63"/>
                <a:gd name="T44" fmla="*/ 1 w 63"/>
                <a:gd name="T45" fmla="*/ 61 h 63"/>
                <a:gd name="T46" fmla="*/ 1 w 63"/>
                <a:gd name="T47" fmla="*/ 61 h 63"/>
                <a:gd name="T48" fmla="*/ 1 w 63"/>
                <a:gd name="T49" fmla="*/ 61 h 63"/>
                <a:gd name="T50" fmla="*/ 1 w 63"/>
                <a:gd name="T51" fmla="*/ 61 h 63"/>
                <a:gd name="T52" fmla="*/ 0 w 63"/>
                <a:gd name="T53" fmla="*/ 61 h 63"/>
                <a:gd name="T54" fmla="*/ 0 w 63"/>
                <a:gd name="T55" fmla="*/ 61 h 63"/>
                <a:gd name="T56" fmla="*/ 0 w 63"/>
                <a:gd name="T57" fmla="*/ 61 h 63"/>
                <a:gd name="T58" fmla="*/ 11 w 63"/>
                <a:gd name="T59" fmla="*/ 51 h 63"/>
                <a:gd name="T60" fmla="*/ 11 w 63"/>
                <a:gd name="T61" fmla="*/ 51 h 63"/>
                <a:gd name="T62" fmla="*/ 11 w 63"/>
                <a:gd name="T63" fmla="*/ 51 h 63"/>
                <a:gd name="T64" fmla="*/ 11 w 63"/>
                <a:gd name="T65" fmla="*/ 51 h 63"/>
                <a:gd name="T66" fmla="*/ 11 w 63"/>
                <a:gd name="T67" fmla="*/ 51 h 63"/>
                <a:gd name="T68" fmla="*/ 11 w 63"/>
                <a:gd name="T69" fmla="*/ 51 h 63"/>
                <a:gd name="T70" fmla="*/ 11 w 63"/>
                <a:gd name="T71" fmla="*/ 51 h 63"/>
                <a:gd name="T72" fmla="*/ 11 w 63"/>
                <a:gd name="T73" fmla="*/ 51 h 63"/>
                <a:gd name="T74" fmla="*/ 11 w 63"/>
                <a:gd name="T75" fmla="*/ 5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1" y="51"/>
                  </a:moveTo>
                  <a:lnTo>
                    <a:pt x="1" y="63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777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5" name="Freeform 103"/>
            <p:cNvSpPr>
              <a:spLocks noEditPoints="1"/>
            </p:cNvSpPr>
            <p:nvPr/>
          </p:nvSpPr>
          <p:spPr bwMode="auto">
            <a:xfrm>
              <a:off x="249" y="318"/>
              <a:ext cx="61" cy="63"/>
            </a:xfrm>
            <a:custGeom>
              <a:avLst/>
              <a:gdLst>
                <a:gd name="T0" fmla="*/ 61 w 61"/>
                <a:gd name="T1" fmla="*/ 2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60 w 61"/>
                <a:gd name="T15" fmla="*/ 3 h 63"/>
                <a:gd name="T16" fmla="*/ 60 w 61"/>
                <a:gd name="T17" fmla="*/ 3 h 63"/>
                <a:gd name="T18" fmla="*/ 60 w 61"/>
                <a:gd name="T19" fmla="*/ 3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2 h 63"/>
                <a:gd name="T26" fmla="*/ 61 w 61"/>
                <a:gd name="T27" fmla="*/ 2 h 63"/>
                <a:gd name="T28" fmla="*/ 61 w 61"/>
                <a:gd name="T29" fmla="*/ 2 h 63"/>
                <a:gd name="T30" fmla="*/ 61 w 61"/>
                <a:gd name="T31" fmla="*/ 2 h 63"/>
                <a:gd name="T32" fmla="*/ 61 w 61"/>
                <a:gd name="T33" fmla="*/ 2 h 63"/>
                <a:gd name="T34" fmla="*/ 61 w 61"/>
                <a:gd name="T35" fmla="*/ 2 h 63"/>
                <a:gd name="T36" fmla="*/ 61 w 61"/>
                <a:gd name="T37" fmla="*/ 2 h 63"/>
                <a:gd name="T38" fmla="*/ 11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0 w 61"/>
                <a:gd name="T63" fmla="*/ 52 h 63"/>
                <a:gd name="T64" fmla="*/ 10 w 61"/>
                <a:gd name="T65" fmla="*/ 52 h 63"/>
                <a:gd name="T66" fmla="*/ 10 w 61"/>
                <a:gd name="T67" fmla="*/ 52 h 63"/>
                <a:gd name="T68" fmla="*/ 10 w 61"/>
                <a:gd name="T69" fmla="*/ 52 h 63"/>
                <a:gd name="T70" fmla="*/ 11 w 61"/>
                <a:gd name="T71" fmla="*/ 52 h 63"/>
                <a:gd name="T72" fmla="*/ 11 w 61"/>
                <a:gd name="T73" fmla="*/ 53 h 63"/>
                <a:gd name="T74" fmla="*/ 11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2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close/>
                  <a:moveTo>
                    <a:pt x="11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57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6" name="Freeform 104"/>
            <p:cNvSpPr>
              <a:spLocks noEditPoints="1"/>
            </p:cNvSpPr>
            <p:nvPr/>
          </p:nvSpPr>
          <p:spPr bwMode="auto">
            <a:xfrm>
              <a:off x="248" y="318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1 w 62"/>
                <a:gd name="T3" fmla="*/ 3 h 62"/>
                <a:gd name="T4" fmla="*/ 61 w 62"/>
                <a:gd name="T5" fmla="*/ 2 h 62"/>
                <a:gd name="T6" fmla="*/ 61 w 62"/>
                <a:gd name="T7" fmla="*/ 2 h 62"/>
                <a:gd name="T8" fmla="*/ 60 w 62"/>
                <a:gd name="T9" fmla="*/ 2 h 62"/>
                <a:gd name="T10" fmla="*/ 60 w 62"/>
                <a:gd name="T11" fmla="*/ 2 h 62"/>
                <a:gd name="T12" fmla="*/ 60 w 62"/>
                <a:gd name="T13" fmla="*/ 2 h 62"/>
                <a:gd name="T14" fmla="*/ 60 w 62"/>
                <a:gd name="T15" fmla="*/ 2 h 62"/>
                <a:gd name="T16" fmla="*/ 60 w 62"/>
                <a:gd name="T17" fmla="*/ 2 h 62"/>
                <a:gd name="T18" fmla="*/ 60 w 62"/>
                <a:gd name="T19" fmla="*/ 2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2 h 62"/>
                <a:gd name="T66" fmla="*/ 11 w 62"/>
                <a:gd name="T67" fmla="*/ 52 h 62"/>
                <a:gd name="T68" fmla="*/ 11 w 62"/>
                <a:gd name="T69" fmla="*/ 52 h 62"/>
                <a:gd name="T70" fmla="*/ 11 w 62"/>
                <a:gd name="T71" fmla="*/ 52 h 62"/>
                <a:gd name="T72" fmla="*/ 11 w 62"/>
                <a:gd name="T73" fmla="*/ 52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373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7" name="Freeform 105"/>
            <p:cNvSpPr>
              <a:spLocks noEditPoints="1"/>
            </p:cNvSpPr>
            <p:nvPr/>
          </p:nvSpPr>
          <p:spPr bwMode="auto">
            <a:xfrm>
              <a:off x="248" y="317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59 w 61"/>
                <a:gd name="T15" fmla="*/ 3 h 63"/>
                <a:gd name="T16" fmla="*/ 59 w 61"/>
                <a:gd name="T17" fmla="*/ 3 h 63"/>
                <a:gd name="T18" fmla="*/ 59 w 61"/>
                <a:gd name="T19" fmla="*/ 3 h 63"/>
                <a:gd name="T20" fmla="*/ 61 w 61"/>
                <a:gd name="T21" fmla="*/ 0 h 63"/>
                <a:gd name="T22" fmla="*/ 61 w 61"/>
                <a:gd name="T23" fmla="*/ 1 h 63"/>
                <a:gd name="T24" fmla="*/ 61 w 61"/>
                <a:gd name="T25" fmla="*/ 1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1 w 61"/>
                <a:gd name="T39" fmla="*/ 52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2 h 63"/>
                <a:gd name="T48" fmla="*/ 0 w 61"/>
                <a:gd name="T49" fmla="*/ 62 h 63"/>
                <a:gd name="T50" fmla="*/ 0 w 61"/>
                <a:gd name="T51" fmla="*/ 62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1 w 61"/>
                <a:gd name="T63" fmla="*/ 52 h 63"/>
                <a:gd name="T64" fmla="*/ 11 w 61"/>
                <a:gd name="T65" fmla="*/ 52 h 63"/>
                <a:gd name="T66" fmla="*/ 11 w 61"/>
                <a:gd name="T67" fmla="*/ 52 h 63"/>
                <a:gd name="T68" fmla="*/ 11 w 61"/>
                <a:gd name="T69" fmla="*/ 52 h 63"/>
                <a:gd name="T70" fmla="*/ 11 w 61"/>
                <a:gd name="T71" fmla="*/ 52 h 63"/>
                <a:gd name="T72" fmla="*/ 11 w 61"/>
                <a:gd name="T73" fmla="*/ 52 h 63"/>
                <a:gd name="T74" fmla="*/ 11 w 61"/>
                <a:gd name="T7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1" y="52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17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8" name="Freeform 106"/>
            <p:cNvSpPr>
              <a:spLocks noEditPoints="1"/>
            </p:cNvSpPr>
            <p:nvPr/>
          </p:nvSpPr>
          <p:spPr bwMode="auto">
            <a:xfrm>
              <a:off x="247" y="317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0 w 62"/>
                <a:gd name="T3" fmla="*/ 3 h 62"/>
                <a:gd name="T4" fmla="*/ 60 w 62"/>
                <a:gd name="T5" fmla="*/ 3 h 62"/>
                <a:gd name="T6" fmla="*/ 60 w 62"/>
                <a:gd name="T7" fmla="*/ 3 h 62"/>
                <a:gd name="T8" fmla="*/ 60 w 62"/>
                <a:gd name="T9" fmla="*/ 3 h 62"/>
                <a:gd name="T10" fmla="*/ 60 w 62"/>
                <a:gd name="T11" fmla="*/ 3 h 62"/>
                <a:gd name="T12" fmla="*/ 60 w 62"/>
                <a:gd name="T13" fmla="*/ 3 h 62"/>
                <a:gd name="T14" fmla="*/ 60 w 62"/>
                <a:gd name="T15" fmla="*/ 1 h 62"/>
                <a:gd name="T16" fmla="*/ 60 w 62"/>
                <a:gd name="T17" fmla="*/ 1 h 62"/>
                <a:gd name="T18" fmla="*/ 60 w 62"/>
                <a:gd name="T19" fmla="*/ 1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1 w 62"/>
                <a:gd name="T29" fmla="*/ 0 h 62"/>
                <a:gd name="T30" fmla="*/ 61 w 62"/>
                <a:gd name="T31" fmla="*/ 0 h 62"/>
                <a:gd name="T32" fmla="*/ 61 w 62"/>
                <a:gd name="T33" fmla="*/ 0 h 62"/>
                <a:gd name="T34" fmla="*/ 61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1 w 62"/>
                <a:gd name="T55" fmla="*/ 61 h 62"/>
                <a:gd name="T56" fmla="*/ 0 w 62"/>
                <a:gd name="T57" fmla="*/ 61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1 h 62"/>
                <a:gd name="T66" fmla="*/ 11 w 62"/>
                <a:gd name="T67" fmla="*/ 51 h 62"/>
                <a:gd name="T68" fmla="*/ 11 w 62"/>
                <a:gd name="T69" fmla="*/ 51 h 62"/>
                <a:gd name="T70" fmla="*/ 11 w 62"/>
                <a:gd name="T71" fmla="*/ 51 h 62"/>
                <a:gd name="T72" fmla="*/ 11 w 62"/>
                <a:gd name="T73" fmla="*/ 51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6F6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79" name="Freeform 107"/>
            <p:cNvSpPr>
              <a:spLocks noEditPoints="1"/>
            </p:cNvSpPr>
            <p:nvPr/>
          </p:nvSpPr>
          <p:spPr bwMode="auto">
            <a:xfrm>
              <a:off x="247" y="317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0 w 61"/>
                <a:gd name="T3" fmla="*/ 1 h 61"/>
                <a:gd name="T4" fmla="*/ 58 w 61"/>
                <a:gd name="T5" fmla="*/ 1 h 61"/>
                <a:gd name="T6" fmla="*/ 58 w 61"/>
                <a:gd name="T7" fmla="*/ 1 h 61"/>
                <a:gd name="T8" fmla="*/ 58 w 61"/>
                <a:gd name="T9" fmla="*/ 1 h 61"/>
                <a:gd name="T10" fmla="*/ 58 w 61"/>
                <a:gd name="T11" fmla="*/ 1 h 61"/>
                <a:gd name="T12" fmla="*/ 58 w 61"/>
                <a:gd name="T13" fmla="*/ 1 h 61"/>
                <a:gd name="T14" fmla="*/ 58 w 61"/>
                <a:gd name="T15" fmla="*/ 1 h 61"/>
                <a:gd name="T16" fmla="*/ 58 w 61"/>
                <a:gd name="T17" fmla="*/ 1 h 61"/>
                <a:gd name="T18" fmla="*/ 58 w 61"/>
                <a:gd name="T19" fmla="*/ 1 h 61"/>
                <a:gd name="T20" fmla="*/ 60 w 61"/>
                <a:gd name="T21" fmla="*/ 0 h 61"/>
                <a:gd name="T22" fmla="*/ 60 w 61"/>
                <a:gd name="T23" fmla="*/ 0 h 61"/>
                <a:gd name="T24" fmla="*/ 60 w 61"/>
                <a:gd name="T25" fmla="*/ 0 h 61"/>
                <a:gd name="T26" fmla="*/ 60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1 w 61"/>
                <a:gd name="T39" fmla="*/ 51 h 61"/>
                <a:gd name="T40" fmla="*/ 0 w 61"/>
                <a:gd name="T41" fmla="*/ 61 h 61"/>
                <a:gd name="T42" fmla="*/ 0 w 61"/>
                <a:gd name="T43" fmla="*/ 61 h 61"/>
                <a:gd name="T44" fmla="*/ 0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1 h 61"/>
                <a:gd name="T52" fmla="*/ 0 w 61"/>
                <a:gd name="T53" fmla="*/ 61 h 61"/>
                <a:gd name="T54" fmla="*/ 0 w 61"/>
                <a:gd name="T55" fmla="*/ 61 h 61"/>
                <a:gd name="T56" fmla="*/ 0 w 61"/>
                <a:gd name="T57" fmla="*/ 61 h 61"/>
                <a:gd name="T58" fmla="*/ 11 w 61"/>
                <a:gd name="T59" fmla="*/ 49 h 61"/>
                <a:gd name="T60" fmla="*/ 11 w 61"/>
                <a:gd name="T61" fmla="*/ 49 h 61"/>
                <a:gd name="T62" fmla="*/ 11 w 61"/>
                <a:gd name="T63" fmla="*/ 49 h 61"/>
                <a:gd name="T64" fmla="*/ 11 w 61"/>
                <a:gd name="T65" fmla="*/ 49 h 61"/>
                <a:gd name="T66" fmla="*/ 11 w 61"/>
                <a:gd name="T67" fmla="*/ 49 h 61"/>
                <a:gd name="T68" fmla="*/ 11 w 61"/>
                <a:gd name="T69" fmla="*/ 51 h 61"/>
                <a:gd name="T70" fmla="*/ 11 w 61"/>
                <a:gd name="T71" fmla="*/ 51 h 61"/>
                <a:gd name="T72" fmla="*/ 11 w 61"/>
                <a:gd name="T73" fmla="*/ 51 h 61"/>
                <a:gd name="T74" fmla="*/ 11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0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1" y="51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6D6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0" name="Freeform 108"/>
            <p:cNvSpPr>
              <a:spLocks noEditPoints="1"/>
            </p:cNvSpPr>
            <p:nvPr/>
          </p:nvSpPr>
          <p:spPr bwMode="auto">
            <a:xfrm>
              <a:off x="247" y="316"/>
              <a:ext cx="60" cy="62"/>
            </a:xfrm>
            <a:custGeom>
              <a:avLst/>
              <a:gdLst>
                <a:gd name="T0" fmla="*/ 60 w 60"/>
                <a:gd name="T1" fmla="*/ 1 h 62"/>
                <a:gd name="T2" fmla="*/ 58 w 60"/>
                <a:gd name="T3" fmla="*/ 2 h 62"/>
                <a:gd name="T4" fmla="*/ 58 w 60"/>
                <a:gd name="T5" fmla="*/ 2 h 62"/>
                <a:gd name="T6" fmla="*/ 58 w 60"/>
                <a:gd name="T7" fmla="*/ 2 h 62"/>
                <a:gd name="T8" fmla="*/ 58 w 60"/>
                <a:gd name="T9" fmla="*/ 2 h 62"/>
                <a:gd name="T10" fmla="*/ 57 w 60"/>
                <a:gd name="T11" fmla="*/ 2 h 62"/>
                <a:gd name="T12" fmla="*/ 57 w 60"/>
                <a:gd name="T13" fmla="*/ 2 h 62"/>
                <a:gd name="T14" fmla="*/ 57 w 60"/>
                <a:gd name="T15" fmla="*/ 2 h 62"/>
                <a:gd name="T16" fmla="*/ 57 w 60"/>
                <a:gd name="T17" fmla="*/ 2 h 62"/>
                <a:gd name="T18" fmla="*/ 57 w 60"/>
                <a:gd name="T19" fmla="*/ 2 h 62"/>
                <a:gd name="T20" fmla="*/ 60 w 60"/>
                <a:gd name="T21" fmla="*/ 0 h 62"/>
                <a:gd name="T22" fmla="*/ 60 w 60"/>
                <a:gd name="T23" fmla="*/ 0 h 62"/>
                <a:gd name="T24" fmla="*/ 60 w 60"/>
                <a:gd name="T25" fmla="*/ 0 h 62"/>
                <a:gd name="T26" fmla="*/ 60 w 60"/>
                <a:gd name="T27" fmla="*/ 0 h 62"/>
                <a:gd name="T28" fmla="*/ 60 w 60"/>
                <a:gd name="T29" fmla="*/ 0 h 62"/>
                <a:gd name="T30" fmla="*/ 60 w 60"/>
                <a:gd name="T31" fmla="*/ 0 h 62"/>
                <a:gd name="T32" fmla="*/ 60 w 60"/>
                <a:gd name="T33" fmla="*/ 0 h 62"/>
                <a:gd name="T34" fmla="*/ 60 w 60"/>
                <a:gd name="T35" fmla="*/ 1 h 62"/>
                <a:gd name="T36" fmla="*/ 60 w 60"/>
                <a:gd name="T37" fmla="*/ 1 h 62"/>
                <a:gd name="T38" fmla="*/ 11 w 60"/>
                <a:gd name="T39" fmla="*/ 50 h 62"/>
                <a:gd name="T40" fmla="*/ 0 w 60"/>
                <a:gd name="T41" fmla="*/ 62 h 62"/>
                <a:gd name="T42" fmla="*/ 0 w 60"/>
                <a:gd name="T43" fmla="*/ 62 h 62"/>
                <a:gd name="T44" fmla="*/ 0 w 60"/>
                <a:gd name="T45" fmla="*/ 62 h 62"/>
                <a:gd name="T46" fmla="*/ 0 w 60"/>
                <a:gd name="T47" fmla="*/ 60 h 62"/>
                <a:gd name="T48" fmla="*/ 0 w 60"/>
                <a:gd name="T49" fmla="*/ 60 h 62"/>
                <a:gd name="T50" fmla="*/ 0 w 60"/>
                <a:gd name="T51" fmla="*/ 60 h 62"/>
                <a:gd name="T52" fmla="*/ 0 w 60"/>
                <a:gd name="T53" fmla="*/ 60 h 62"/>
                <a:gd name="T54" fmla="*/ 0 w 60"/>
                <a:gd name="T55" fmla="*/ 60 h 62"/>
                <a:gd name="T56" fmla="*/ 0 w 60"/>
                <a:gd name="T57" fmla="*/ 60 h 62"/>
                <a:gd name="T58" fmla="*/ 10 w 60"/>
                <a:gd name="T59" fmla="*/ 49 h 62"/>
                <a:gd name="T60" fmla="*/ 10 w 60"/>
                <a:gd name="T61" fmla="*/ 49 h 62"/>
                <a:gd name="T62" fmla="*/ 11 w 60"/>
                <a:gd name="T63" fmla="*/ 49 h 62"/>
                <a:gd name="T64" fmla="*/ 11 w 60"/>
                <a:gd name="T65" fmla="*/ 50 h 62"/>
                <a:gd name="T66" fmla="*/ 11 w 60"/>
                <a:gd name="T67" fmla="*/ 50 h 62"/>
                <a:gd name="T68" fmla="*/ 11 w 60"/>
                <a:gd name="T69" fmla="*/ 50 h 62"/>
                <a:gd name="T70" fmla="*/ 11 w 60"/>
                <a:gd name="T71" fmla="*/ 50 h 62"/>
                <a:gd name="T72" fmla="*/ 11 w 60"/>
                <a:gd name="T73" fmla="*/ 50 h 62"/>
                <a:gd name="T74" fmla="*/ 11 w 60"/>
                <a:gd name="T75" fmla="*/ 5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2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1" y="50"/>
                  </a:move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close/>
                </a:path>
              </a:pathLst>
            </a:custGeom>
            <a:solidFill>
              <a:srgbClr val="6B6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1" name="Freeform 109"/>
            <p:cNvSpPr>
              <a:spLocks noEditPoints="1"/>
            </p:cNvSpPr>
            <p:nvPr/>
          </p:nvSpPr>
          <p:spPr bwMode="auto">
            <a:xfrm>
              <a:off x="245" y="316"/>
              <a:ext cx="62" cy="60"/>
            </a:xfrm>
            <a:custGeom>
              <a:avLst/>
              <a:gdLst>
                <a:gd name="T0" fmla="*/ 62 w 62"/>
                <a:gd name="T1" fmla="*/ 0 h 60"/>
                <a:gd name="T2" fmla="*/ 59 w 62"/>
                <a:gd name="T3" fmla="*/ 2 h 60"/>
                <a:gd name="T4" fmla="*/ 59 w 62"/>
                <a:gd name="T5" fmla="*/ 2 h 60"/>
                <a:gd name="T6" fmla="*/ 59 w 62"/>
                <a:gd name="T7" fmla="*/ 2 h 60"/>
                <a:gd name="T8" fmla="*/ 59 w 62"/>
                <a:gd name="T9" fmla="*/ 2 h 60"/>
                <a:gd name="T10" fmla="*/ 59 w 62"/>
                <a:gd name="T11" fmla="*/ 2 h 60"/>
                <a:gd name="T12" fmla="*/ 59 w 62"/>
                <a:gd name="T13" fmla="*/ 2 h 60"/>
                <a:gd name="T14" fmla="*/ 58 w 62"/>
                <a:gd name="T15" fmla="*/ 1 h 60"/>
                <a:gd name="T16" fmla="*/ 58 w 62"/>
                <a:gd name="T17" fmla="*/ 1 h 60"/>
                <a:gd name="T18" fmla="*/ 58 w 62"/>
                <a:gd name="T19" fmla="*/ 1 h 60"/>
                <a:gd name="T20" fmla="*/ 60 w 62"/>
                <a:gd name="T21" fmla="*/ 0 h 60"/>
                <a:gd name="T22" fmla="*/ 60 w 62"/>
                <a:gd name="T23" fmla="*/ 0 h 60"/>
                <a:gd name="T24" fmla="*/ 60 w 62"/>
                <a:gd name="T25" fmla="*/ 0 h 60"/>
                <a:gd name="T26" fmla="*/ 60 w 62"/>
                <a:gd name="T27" fmla="*/ 0 h 60"/>
                <a:gd name="T28" fmla="*/ 60 w 62"/>
                <a:gd name="T29" fmla="*/ 0 h 60"/>
                <a:gd name="T30" fmla="*/ 60 w 62"/>
                <a:gd name="T31" fmla="*/ 0 h 60"/>
                <a:gd name="T32" fmla="*/ 60 w 62"/>
                <a:gd name="T33" fmla="*/ 0 h 60"/>
                <a:gd name="T34" fmla="*/ 60 w 62"/>
                <a:gd name="T35" fmla="*/ 0 h 60"/>
                <a:gd name="T36" fmla="*/ 62 w 62"/>
                <a:gd name="T37" fmla="*/ 0 h 60"/>
                <a:gd name="T38" fmla="*/ 12 w 62"/>
                <a:gd name="T39" fmla="*/ 49 h 60"/>
                <a:gd name="T40" fmla="*/ 2 w 62"/>
                <a:gd name="T41" fmla="*/ 60 h 60"/>
                <a:gd name="T42" fmla="*/ 2 w 62"/>
                <a:gd name="T43" fmla="*/ 60 h 60"/>
                <a:gd name="T44" fmla="*/ 2 w 62"/>
                <a:gd name="T45" fmla="*/ 60 h 60"/>
                <a:gd name="T46" fmla="*/ 0 w 62"/>
                <a:gd name="T47" fmla="*/ 60 h 60"/>
                <a:gd name="T48" fmla="*/ 0 w 62"/>
                <a:gd name="T49" fmla="*/ 60 h 60"/>
                <a:gd name="T50" fmla="*/ 0 w 62"/>
                <a:gd name="T51" fmla="*/ 60 h 60"/>
                <a:gd name="T52" fmla="*/ 0 w 62"/>
                <a:gd name="T53" fmla="*/ 60 h 60"/>
                <a:gd name="T54" fmla="*/ 0 w 62"/>
                <a:gd name="T55" fmla="*/ 59 h 60"/>
                <a:gd name="T56" fmla="*/ 0 w 62"/>
                <a:gd name="T57" fmla="*/ 59 h 60"/>
                <a:gd name="T58" fmla="*/ 12 w 62"/>
                <a:gd name="T59" fmla="*/ 48 h 60"/>
                <a:gd name="T60" fmla="*/ 12 w 62"/>
                <a:gd name="T61" fmla="*/ 49 h 60"/>
                <a:gd name="T62" fmla="*/ 12 w 62"/>
                <a:gd name="T63" fmla="*/ 49 h 60"/>
                <a:gd name="T64" fmla="*/ 12 w 62"/>
                <a:gd name="T65" fmla="*/ 49 h 60"/>
                <a:gd name="T66" fmla="*/ 12 w 62"/>
                <a:gd name="T67" fmla="*/ 49 h 60"/>
                <a:gd name="T68" fmla="*/ 12 w 62"/>
                <a:gd name="T69" fmla="*/ 49 h 60"/>
                <a:gd name="T70" fmla="*/ 12 w 62"/>
                <a:gd name="T71" fmla="*/ 49 h 60"/>
                <a:gd name="T72" fmla="*/ 12 w 62"/>
                <a:gd name="T73" fmla="*/ 49 h 60"/>
                <a:gd name="T74" fmla="*/ 12 w 62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0">
                  <a:moveTo>
                    <a:pt x="62" y="0"/>
                  </a:move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close/>
                  <a:moveTo>
                    <a:pt x="12" y="49"/>
                  </a:moveTo>
                  <a:lnTo>
                    <a:pt x="2" y="6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2" y="48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96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2" name="Freeform 110"/>
            <p:cNvSpPr>
              <a:spLocks noEditPoints="1"/>
            </p:cNvSpPr>
            <p:nvPr/>
          </p:nvSpPr>
          <p:spPr bwMode="auto">
            <a:xfrm>
              <a:off x="245" y="315"/>
              <a:ext cx="60" cy="60"/>
            </a:xfrm>
            <a:custGeom>
              <a:avLst/>
              <a:gdLst>
                <a:gd name="T0" fmla="*/ 60 w 60"/>
                <a:gd name="T1" fmla="*/ 1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7 w 60"/>
                <a:gd name="T19" fmla="*/ 2 h 60"/>
                <a:gd name="T20" fmla="*/ 59 w 60"/>
                <a:gd name="T21" fmla="*/ 0 h 60"/>
                <a:gd name="T22" fmla="*/ 59 w 60"/>
                <a:gd name="T23" fmla="*/ 0 h 60"/>
                <a:gd name="T24" fmla="*/ 59 w 60"/>
                <a:gd name="T25" fmla="*/ 0 h 60"/>
                <a:gd name="T26" fmla="*/ 59 w 60"/>
                <a:gd name="T27" fmla="*/ 1 h 60"/>
                <a:gd name="T28" fmla="*/ 60 w 60"/>
                <a:gd name="T29" fmla="*/ 1 h 60"/>
                <a:gd name="T30" fmla="*/ 60 w 60"/>
                <a:gd name="T31" fmla="*/ 1 h 60"/>
                <a:gd name="T32" fmla="*/ 60 w 60"/>
                <a:gd name="T33" fmla="*/ 1 h 60"/>
                <a:gd name="T34" fmla="*/ 60 w 60"/>
                <a:gd name="T35" fmla="*/ 1 h 60"/>
                <a:gd name="T36" fmla="*/ 60 w 60"/>
                <a:gd name="T37" fmla="*/ 1 h 60"/>
                <a:gd name="T38" fmla="*/ 12 w 60"/>
                <a:gd name="T39" fmla="*/ 49 h 60"/>
                <a:gd name="T40" fmla="*/ 0 w 60"/>
                <a:gd name="T41" fmla="*/ 60 h 60"/>
                <a:gd name="T42" fmla="*/ 0 w 60"/>
                <a:gd name="T43" fmla="*/ 60 h 60"/>
                <a:gd name="T44" fmla="*/ 0 w 60"/>
                <a:gd name="T45" fmla="*/ 60 h 60"/>
                <a:gd name="T46" fmla="*/ 0 w 60"/>
                <a:gd name="T47" fmla="*/ 60 h 60"/>
                <a:gd name="T48" fmla="*/ 0 w 60"/>
                <a:gd name="T49" fmla="*/ 60 h 60"/>
                <a:gd name="T50" fmla="*/ 0 w 60"/>
                <a:gd name="T51" fmla="*/ 60 h 60"/>
                <a:gd name="T52" fmla="*/ 0 w 60"/>
                <a:gd name="T53" fmla="*/ 60 h 60"/>
                <a:gd name="T54" fmla="*/ 0 w 60"/>
                <a:gd name="T55" fmla="*/ 60 h 60"/>
                <a:gd name="T56" fmla="*/ 0 w 60"/>
                <a:gd name="T57" fmla="*/ 60 h 60"/>
                <a:gd name="T58" fmla="*/ 12 w 60"/>
                <a:gd name="T59" fmla="*/ 49 h 60"/>
                <a:gd name="T60" fmla="*/ 12 w 60"/>
                <a:gd name="T61" fmla="*/ 49 h 60"/>
                <a:gd name="T62" fmla="*/ 12 w 60"/>
                <a:gd name="T63" fmla="*/ 49 h 60"/>
                <a:gd name="T64" fmla="*/ 12 w 60"/>
                <a:gd name="T65" fmla="*/ 49 h 60"/>
                <a:gd name="T66" fmla="*/ 12 w 60"/>
                <a:gd name="T67" fmla="*/ 49 h 60"/>
                <a:gd name="T68" fmla="*/ 12 w 60"/>
                <a:gd name="T69" fmla="*/ 49 h 60"/>
                <a:gd name="T70" fmla="*/ 12 w 60"/>
                <a:gd name="T71" fmla="*/ 49 h 60"/>
                <a:gd name="T72" fmla="*/ 12 w 60"/>
                <a:gd name="T73" fmla="*/ 49 h 60"/>
                <a:gd name="T74" fmla="*/ 12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2" y="49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767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3" name="Freeform 111"/>
            <p:cNvSpPr>
              <a:spLocks noEditPoints="1"/>
            </p:cNvSpPr>
            <p:nvPr/>
          </p:nvSpPr>
          <p:spPr bwMode="auto">
            <a:xfrm>
              <a:off x="244" y="315"/>
              <a:ext cx="60" cy="60"/>
            </a:xfrm>
            <a:custGeom>
              <a:avLst/>
              <a:gdLst>
                <a:gd name="T0" fmla="*/ 60 w 60"/>
                <a:gd name="T1" fmla="*/ 0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8 w 60"/>
                <a:gd name="T19" fmla="*/ 2 h 60"/>
                <a:gd name="T20" fmla="*/ 59 w 60"/>
                <a:gd name="T21" fmla="*/ 0 h 60"/>
                <a:gd name="T22" fmla="*/ 60 w 60"/>
                <a:gd name="T23" fmla="*/ 0 h 60"/>
                <a:gd name="T24" fmla="*/ 60 w 60"/>
                <a:gd name="T25" fmla="*/ 0 h 60"/>
                <a:gd name="T26" fmla="*/ 60 w 60"/>
                <a:gd name="T27" fmla="*/ 0 h 60"/>
                <a:gd name="T28" fmla="*/ 60 w 60"/>
                <a:gd name="T29" fmla="*/ 0 h 60"/>
                <a:gd name="T30" fmla="*/ 60 w 60"/>
                <a:gd name="T31" fmla="*/ 0 h 60"/>
                <a:gd name="T32" fmla="*/ 60 w 60"/>
                <a:gd name="T33" fmla="*/ 0 h 60"/>
                <a:gd name="T34" fmla="*/ 60 w 60"/>
                <a:gd name="T35" fmla="*/ 0 h 60"/>
                <a:gd name="T36" fmla="*/ 60 w 60"/>
                <a:gd name="T37" fmla="*/ 0 h 60"/>
                <a:gd name="T38" fmla="*/ 13 w 60"/>
                <a:gd name="T39" fmla="*/ 49 h 60"/>
                <a:gd name="T40" fmla="*/ 1 w 60"/>
                <a:gd name="T41" fmla="*/ 60 h 60"/>
                <a:gd name="T42" fmla="*/ 1 w 60"/>
                <a:gd name="T43" fmla="*/ 60 h 60"/>
                <a:gd name="T44" fmla="*/ 1 w 60"/>
                <a:gd name="T45" fmla="*/ 59 h 60"/>
                <a:gd name="T46" fmla="*/ 1 w 60"/>
                <a:gd name="T47" fmla="*/ 59 h 60"/>
                <a:gd name="T48" fmla="*/ 1 w 60"/>
                <a:gd name="T49" fmla="*/ 59 h 60"/>
                <a:gd name="T50" fmla="*/ 1 w 60"/>
                <a:gd name="T51" fmla="*/ 59 h 60"/>
                <a:gd name="T52" fmla="*/ 1 w 60"/>
                <a:gd name="T53" fmla="*/ 59 h 60"/>
                <a:gd name="T54" fmla="*/ 1 w 60"/>
                <a:gd name="T55" fmla="*/ 59 h 60"/>
                <a:gd name="T56" fmla="*/ 0 w 60"/>
                <a:gd name="T57" fmla="*/ 59 h 60"/>
                <a:gd name="T58" fmla="*/ 13 w 60"/>
                <a:gd name="T59" fmla="*/ 48 h 60"/>
                <a:gd name="T60" fmla="*/ 13 w 60"/>
                <a:gd name="T61" fmla="*/ 48 h 60"/>
                <a:gd name="T62" fmla="*/ 13 w 60"/>
                <a:gd name="T63" fmla="*/ 48 h 60"/>
                <a:gd name="T64" fmla="*/ 13 w 60"/>
                <a:gd name="T65" fmla="*/ 48 h 60"/>
                <a:gd name="T66" fmla="*/ 13 w 60"/>
                <a:gd name="T67" fmla="*/ 48 h 60"/>
                <a:gd name="T68" fmla="*/ 13 w 60"/>
                <a:gd name="T69" fmla="*/ 48 h 60"/>
                <a:gd name="T70" fmla="*/ 13 w 60"/>
                <a:gd name="T71" fmla="*/ 48 h 60"/>
                <a:gd name="T72" fmla="*/ 13 w 60"/>
                <a:gd name="T73" fmla="*/ 49 h 60"/>
                <a:gd name="T74" fmla="*/ 13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3" y="49"/>
                  </a:moveTo>
                  <a:lnTo>
                    <a:pt x="1" y="60"/>
                  </a:lnTo>
                  <a:lnTo>
                    <a:pt x="1" y="60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9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656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4" name="Freeform 112"/>
            <p:cNvSpPr>
              <a:spLocks noEditPoints="1"/>
            </p:cNvSpPr>
            <p:nvPr/>
          </p:nvSpPr>
          <p:spPr bwMode="auto">
            <a:xfrm>
              <a:off x="244" y="315"/>
              <a:ext cx="59" cy="59"/>
            </a:xfrm>
            <a:custGeom>
              <a:avLst/>
              <a:gdLst>
                <a:gd name="T0" fmla="*/ 59 w 59"/>
                <a:gd name="T1" fmla="*/ 0 h 59"/>
                <a:gd name="T2" fmla="*/ 58 w 59"/>
                <a:gd name="T3" fmla="*/ 2 h 59"/>
                <a:gd name="T4" fmla="*/ 58 w 59"/>
                <a:gd name="T5" fmla="*/ 2 h 59"/>
                <a:gd name="T6" fmla="*/ 56 w 59"/>
                <a:gd name="T7" fmla="*/ 2 h 59"/>
                <a:gd name="T8" fmla="*/ 56 w 59"/>
                <a:gd name="T9" fmla="*/ 2 h 59"/>
                <a:gd name="T10" fmla="*/ 56 w 59"/>
                <a:gd name="T11" fmla="*/ 2 h 59"/>
                <a:gd name="T12" fmla="*/ 56 w 59"/>
                <a:gd name="T13" fmla="*/ 2 h 59"/>
                <a:gd name="T14" fmla="*/ 56 w 59"/>
                <a:gd name="T15" fmla="*/ 2 h 59"/>
                <a:gd name="T16" fmla="*/ 56 w 59"/>
                <a:gd name="T17" fmla="*/ 2 h 59"/>
                <a:gd name="T18" fmla="*/ 56 w 59"/>
                <a:gd name="T19" fmla="*/ 2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0 h 59"/>
                <a:gd name="T34" fmla="*/ 59 w 59"/>
                <a:gd name="T35" fmla="*/ 0 h 59"/>
                <a:gd name="T36" fmla="*/ 59 w 59"/>
                <a:gd name="T37" fmla="*/ 0 h 59"/>
                <a:gd name="T38" fmla="*/ 13 w 59"/>
                <a:gd name="T39" fmla="*/ 48 h 59"/>
                <a:gd name="T40" fmla="*/ 0 w 59"/>
                <a:gd name="T41" fmla="*/ 59 h 59"/>
                <a:gd name="T42" fmla="*/ 0 w 59"/>
                <a:gd name="T43" fmla="*/ 59 h 59"/>
                <a:gd name="T44" fmla="*/ 0 w 59"/>
                <a:gd name="T45" fmla="*/ 59 h 59"/>
                <a:gd name="T46" fmla="*/ 0 w 59"/>
                <a:gd name="T47" fmla="*/ 59 h 59"/>
                <a:gd name="T48" fmla="*/ 0 w 59"/>
                <a:gd name="T49" fmla="*/ 59 h 59"/>
                <a:gd name="T50" fmla="*/ 0 w 59"/>
                <a:gd name="T51" fmla="*/ 58 h 59"/>
                <a:gd name="T52" fmla="*/ 0 w 59"/>
                <a:gd name="T53" fmla="*/ 58 h 59"/>
                <a:gd name="T54" fmla="*/ 0 w 59"/>
                <a:gd name="T55" fmla="*/ 58 h 59"/>
                <a:gd name="T56" fmla="*/ 0 w 59"/>
                <a:gd name="T57" fmla="*/ 58 h 59"/>
                <a:gd name="T58" fmla="*/ 11 w 59"/>
                <a:gd name="T59" fmla="*/ 46 h 59"/>
                <a:gd name="T60" fmla="*/ 11 w 59"/>
                <a:gd name="T61" fmla="*/ 46 h 59"/>
                <a:gd name="T62" fmla="*/ 11 w 59"/>
                <a:gd name="T63" fmla="*/ 46 h 59"/>
                <a:gd name="T64" fmla="*/ 11 w 59"/>
                <a:gd name="T65" fmla="*/ 46 h 59"/>
                <a:gd name="T66" fmla="*/ 11 w 59"/>
                <a:gd name="T67" fmla="*/ 46 h 59"/>
                <a:gd name="T68" fmla="*/ 11 w 59"/>
                <a:gd name="T69" fmla="*/ 48 h 59"/>
                <a:gd name="T70" fmla="*/ 13 w 59"/>
                <a:gd name="T71" fmla="*/ 48 h 59"/>
                <a:gd name="T72" fmla="*/ 13 w 59"/>
                <a:gd name="T73" fmla="*/ 48 h 59"/>
                <a:gd name="T74" fmla="*/ 13 w 59"/>
                <a:gd name="T75" fmla="*/ 4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3" y="48"/>
                  </a:move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close/>
                </a:path>
              </a:pathLst>
            </a:custGeom>
            <a:solidFill>
              <a:srgbClr val="636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5" name="Freeform 113"/>
            <p:cNvSpPr>
              <a:spLocks noEditPoints="1"/>
            </p:cNvSpPr>
            <p:nvPr/>
          </p:nvSpPr>
          <p:spPr bwMode="auto">
            <a:xfrm>
              <a:off x="244" y="313"/>
              <a:ext cx="59" cy="60"/>
            </a:xfrm>
            <a:custGeom>
              <a:avLst/>
              <a:gdLst>
                <a:gd name="T0" fmla="*/ 59 w 59"/>
                <a:gd name="T1" fmla="*/ 2 h 60"/>
                <a:gd name="T2" fmla="*/ 56 w 59"/>
                <a:gd name="T3" fmla="*/ 4 h 60"/>
                <a:gd name="T4" fmla="*/ 56 w 59"/>
                <a:gd name="T5" fmla="*/ 4 h 60"/>
                <a:gd name="T6" fmla="*/ 56 w 59"/>
                <a:gd name="T7" fmla="*/ 4 h 60"/>
                <a:gd name="T8" fmla="*/ 55 w 59"/>
                <a:gd name="T9" fmla="*/ 4 h 60"/>
                <a:gd name="T10" fmla="*/ 55 w 59"/>
                <a:gd name="T11" fmla="*/ 4 h 60"/>
                <a:gd name="T12" fmla="*/ 55 w 59"/>
                <a:gd name="T13" fmla="*/ 3 h 60"/>
                <a:gd name="T14" fmla="*/ 55 w 59"/>
                <a:gd name="T15" fmla="*/ 3 h 60"/>
                <a:gd name="T16" fmla="*/ 55 w 59"/>
                <a:gd name="T17" fmla="*/ 3 h 60"/>
                <a:gd name="T18" fmla="*/ 55 w 59"/>
                <a:gd name="T19" fmla="*/ 3 h 60"/>
                <a:gd name="T20" fmla="*/ 58 w 59"/>
                <a:gd name="T21" fmla="*/ 0 h 60"/>
                <a:gd name="T22" fmla="*/ 58 w 59"/>
                <a:gd name="T23" fmla="*/ 0 h 60"/>
                <a:gd name="T24" fmla="*/ 58 w 59"/>
                <a:gd name="T25" fmla="*/ 0 h 60"/>
                <a:gd name="T26" fmla="*/ 58 w 59"/>
                <a:gd name="T27" fmla="*/ 0 h 60"/>
                <a:gd name="T28" fmla="*/ 58 w 59"/>
                <a:gd name="T29" fmla="*/ 0 h 60"/>
                <a:gd name="T30" fmla="*/ 58 w 59"/>
                <a:gd name="T31" fmla="*/ 2 h 60"/>
                <a:gd name="T32" fmla="*/ 59 w 59"/>
                <a:gd name="T33" fmla="*/ 2 h 60"/>
                <a:gd name="T34" fmla="*/ 59 w 59"/>
                <a:gd name="T35" fmla="*/ 2 h 60"/>
                <a:gd name="T36" fmla="*/ 59 w 59"/>
                <a:gd name="T37" fmla="*/ 2 h 60"/>
                <a:gd name="T38" fmla="*/ 11 w 59"/>
                <a:gd name="T39" fmla="*/ 48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60 h 60"/>
                <a:gd name="T46" fmla="*/ 0 w 59"/>
                <a:gd name="T47" fmla="*/ 60 h 60"/>
                <a:gd name="T48" fmla="*/ 0 w 59"/>
                <a:gd name="T49" fmla="*/ 60 h 60"/>
                <a:gd name="T50" fmla="*/ 0 w 59"/>
                <a:gd name="T51" fmla="*/ 60 h 60"/>
                <a:gd name="T52" fmla="*/ 0 w 59"/>
                <a:gd name="T53" fmla="*/ 60 h 60"/>
                <a:gd name="T54" fmla="*/ 0 w 59"/>
                <a:gd name="T55" fmla="*/ 60 h 60"/>
                <a:gd name="T56" fmla="*/ 0 w 59"/>
                <a:gd name="T57" fmla="*/ 58 h 60"/>
                <a:gd name="T58" fmla="*/ 11 w 59"/>
                <a:gd name="T59" fmla="*/ 47 h 60"/>
                <a:gd name="T60" fmla="*/ 11 w 59"/>
                <a:gd name="T61" fmla="*/ 47 h 60"/>
                <a:gd name="T62" fmla="*/ 11 w 59"/>
                <a:gd name="T63" fmla="*/ 47 h 60"/>
                <a:gd name="T64" fmla="*/ 11 w 59"/>
                <a:gd name="T65" fmla="*/ 47 h 60"/>
                <a:gd name="T66" fmla="*/ 11 w 59"/>
                <a:gd name="T67" fmla="*/ 48 h 60"/>
                <a:gd name="T68" fmla="*/ 11 w 59"/>
                <a:gd name="T69" fmla="*/ 48 h 60"/>
                <a:gd name="T70" fmla="*/ 11 w 59"/>
                <a:gd name="T71" fmla="*/ 48 h 60"/>
                <a:gd name="T72" fmla="*/ 11 w 59"/>
                <a:gd name="T73" fmla="*/ 48 h 60"/>
                <a:gd name="T74" fmla="*/ 11 w 59"/>
                <a:gd name="T75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2"/>
                  </a:moveTo>
                  <a:lnTo>
                    <a:pt x="56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5" y="4"/>
                  </a:lnTo>
                  <a:lnTo>
                    <a:pt x="55" y="4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close/>
                  <a:moveTo>
                    <a:pt x="11" y="48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close/>
                </a:path>
              </a:pathLst>
            </a:custGeom>
            <a:solidFill>
              <a:srgbClr val="616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6" name="Freeform 114"/>
            <p:cNvSpPr>
              <a:spLocks noEditPoints="1"/>
            </p:cNvSpPr>
            <p:nvPr/>
          </p:nvSpPr>
          <p:spPr bwMode="auto">
            <a:xfrm>
              <a:off x="243" y="313"/>
              <a:ext cx="59" cy="58"/>
            </a:xfrm>
            <a:custGeom>
              <a:avLst/>
              <a:gdLst>
                <a:gd name="T0" fmla="*/ 59 w 59"/>
                <a:gd name="T1" fmla="*/ 0 h 58"/>
                <a:gd name="T2" fmla="*/ 56 w 59"/>
                <a:gd name="T3" fmla="*/ 3 h 58"/>
                <a:gd name="T4" fmla="*/ 56 w 59"/>
                <a:gd name="T5" fmla="*/ 3 h 58"/>
                <a:gd name="T6" fmla="*/ 56 w 59"/>
                <a:gd name="T7" fmla="*/ 3 h 58"/>
                <a:gd name="T8" fmla="*/ 56 w 59"/>
                <a:gd name="T9" fmla="*/ 3 h 58"/>
                <a:gd name="T10" fmla="*/ 55 w 59"/>
                <a:gd name="T11" fmla="*/ 3 h 58"/>
                <a:gd name="T12" fmla="*/ 55 w 59"/>
                <a:gd name="T13" fmla="*/ 3 h 58"/>
                <a:gd name="T14" fmla="*/ 55 w 59"/>
                <a:gd name="T15" fmla="*/ 3 h 58"/>
                <a:gd name="T16" fmla="*/ 55 w 59"/>
                <a:gd name="T17" fmla="*/ 3 h 58"/>
                <a:gd name="T18" fmla="*/ 55 w 59"/>
                <a:gd name="T19" fmla="*/ 3 h 58"/>
                <a:gd name="T20" fmla="*/ 57 w 59"/>
                <a:gd name="T21" fmla="*/ 0 h 58"/>
                <a:gd name="T22" fmla="*/ 57 w 59"/>
                <a:gd name="T23" fmla="*/ 0 h 58"/>
                <a:gd name="T24" fmla="*/ 57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0 h 58"/>
                <a:gd name="T38" fmla="*/ 12 w 59"/>
                <a:gd name="T39" fmla="*/ 47 h 58"/>
                <a:gd name="T40" fmla="*/ 1 w 59"/>
                <a:gd name="T41" fmla="*/ 58 h 58"/>
                <a:gd name="T42" fmla="*/ 1 w 59"/>
                <a:gd name="T43" fmla="*/ 58 h 58"/>
                <a:gd name="T44" fmla="*/ 1 w 59"/>
                <a:gd name="T45" fmla="*/ 58 h 58"/>
                <a:gd name="T46" fmla="*/ 1 w 59"/>
                <a:gd name="T47" fmla="*/ 58 h 58"/>
                <a:gd name="T48" fmla="*/ 1 w 59"/>
                <a:gd name="T49" fmla="*/ 58 h 58"/>
                <a:gd name="T50" fmla="*/ 1 w 59"/>
                <a:gd name="T51" fmla="*/ 58 h 58"/>
                <a:gd name="T52" fmla="*/ 1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2 w 59"/>
                <a:gd name="T59" fmla="*/ 46 h 58"/>
                <a:gd name="T60" fmla="*/ 12 w 59"/>
                <a:gd name="T61" fmla="*/ 46 h 58"/>
                <a:gd name="T62" fmla="*/ 12 w 59"/>
                <a:gd name="T63" fmla="*/ 46 h 58"/>
                <a:gd name="T64" fmla="*/ 12 w 59"/>
                <a:gd name="T65" fmla="*/ 47 h 58"/>
                <a:gd name="T66" fmla="*/ 12 w 59"/>
                <a:gd name="T67" fmla="*/ 47 h 58"/>
                <a:gd name="T68" fmla="*/ 12 w 59"/>
                <a:gd name="T69" fmla="*/ 47 h 58"/>
                <a:gd name="T70" fmla="*/ 12 w 59"/>
                <a:gd name="T71" fmla="*/ 47 h 58"/>
                <a:gd name="T72" fmla="*/ 12 w 59"/>
                <a:gd name="T73" fmla="*/ 47 h 58"/>
                <a:gd name="T74" fmla="*/ 12 w 59"/>
                <a:gd name="T75" fmla="*/ 4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0"/>
                  </a:move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2" y="47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5F5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7" name="Freeform 115"/>
            <p:cNvSpPr>
              <a:spLocks noEditPoints="1"/>
            </p:cNvSpPr>
            <p:nvPr/>
          </p:nvSpPr>
          <p:spPr bwMode="auto">
            <a:xfrm>
              <a:off x="243" y="313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5 w 57"/>
                <a:gd name="T3" fmla="*/ 3 h 58"/>
                <a:gd name="T4" fmla="*/ 55 w 57"/>
                <a:gd name="T5" fmla="*/ 3 h 58"/>
                <a:gd name="T6" fmla="*/ 55 w 57"/>
                <a:gd name="T7" fmla="*/ 3 h 58"/>
                <a:gd name="T8" fmla="*/ 55 w 57"/>
                <a:gd name="T9" fmla="*/ 3 h 58"/>
                <a:gd name="T10" fmla="*/ 55 w 57"/>
                <a:gd name="T11" fmla="*/ 3 h 58"/>
                <a:gd name="T12" fmla="*/ 54 w 57"/>
                <a:gd name="T13" fmla="*/ 3 h 58"/>
                <a:gd name="T14" fmla="*/ 54 w 57"/>
                <a:gd name="T15" fmla="*/ 3 h 58"/>
                <a:gd name="T16" fmla="*/ 54 w 57"/>
                <a:gd name="T17" fmla="*/ 3 h 58"/>
                <a:gd name="T18" fmla="*/ 54 w 57"/>
                <a:gd name="T19" fmla="*/ 3 h 58"/>
                <a:gd name="T20" fmla="*/ 56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2 w 57"/>
                <a:gd name="T39" fmla="*/ 46 h 58"/>
                <a:gd name="T40" fmla="*/ 0 w 57"/>
                <a:gd name="T41" fmla="*/ 58 h 58"/>
                <a:gd name="T42" fmla="*/ 0 w 57"/>
                <a:gd name="T43" fmla="*/ 58 h 58"/>
                <a:gd name="T44" fmla="*/ 0 w 57"/>
                <a:gd name="T45" fmla="*/ 58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12 w 57"/>
                <a:gd name="T59" fmla="*/ 45 h 58"/>
                <a:gd name="T60" fmla="*/ 12 w 57"/>
                <a:gd name="T61" fmla="*/ 45 h 58"/>
                <a:gd name="T62" fmla="*/ 12 w 57"/>
                <a:gd name="T63" fmla="*/ 46 h 58"/>
                <a:gd name="T64" fmla="*/ 12 w 57"/>
                <a:gd name="T65" fmla="*/ 46 h 58"/>
                <a:gd name="T66" fmla="*/ 12 w 57"/>
                <a:gd name="T67" fmla="*/ 46 h 58"/>
                <a:gd name="T68" fmla="*/ 12 w 57"/>
                <a:gd name="T69" fmla="*/ 46 h 58"/>
                <a:gd name="T70" fmla="*/ 12 w 57"/>
                <a:gd name="T71" fmla="*/ 46 h 58"/>
                <a:gd name="T72" fmla="*/ 12 w 57"/>
                <a:gd name="T73" fmla="*/ 46 h 58"/>
                <a:gd name="T74" fmla="*/ 12 w 57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5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D5D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8" name="Freeform 116"/>
            <p:cNvSpPr>
              <a:spLocks noEditPoints="1"/>
            </p:cNvSpPr>
            <p:nvPr/>
          </p:nvSpPr>
          <p:spPr bwMode="auto">
            <a:xfrm>
              <a:off x="243" y="312"/>
              <a:ext cx="56" cy="58"/>
            </a:xfrm>
            <a:custGeom>
              <a:avLst/>
              <a:gdLst>
                <a:gd name="T0" fmla="*/ 56 w 56"/>
                <a:gd name="T1" fmla="*/ 1 h 58"/>
                <a:gd name="T2" fmla="*/ 54 w 56"/>
                <a:gd name="T3" fmla="*/ 4 h 58"/>
                <a:gd name="T4" fmla="*/ 54 w 56"/>
                <a:gd name="T5" fmla="*/ 4 h 58"/>
                <a:gd name="T6" fmla="*/ 54 w 56"/>
                <a:gd name="T7" fmla="*/ 4 h 58"/>
                <a:gd name="T8" fmla="*/ 54 w 56"/>
                <a:gd name="T9" fmla="*/ 4 h 58"/>
                <a:gd name="T10" fmla="*/ 54 w 56"/>
                <a:gd name="T11" fmla="*/ 4 h 58"/>
                <a:gd name="T12" fmla="*/ 52 w 56"/>
                <a:gd name="T13" fmla="*/ 4 h 58"/>
                <a:gd name="T14" fmla="*/ 52 w 56"/>
                <a:gd name="T15" fmla="*/ 4 h 58"/>
                <a:gd name="T16" fmla="*/ 52 w 56"/>
                <a:gd name="T17" fmla="*/ 4 h 58"/>
                <a:gd name="T18" fmla="*/ 52 w 56"/>
                <a:gd name="T19" fmla="*/ 4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0 h 58"/>
                <a:gd name="T28" fmla="*/ 56 w 56"/>
                <a:gd name="T29" fmla="*/ 0 h 58"/>
                <a:gd name="T30" fmla="*/ 56 w 56"/>
                <a:gd name="T31" fmla="*/ 1 h 58"/>
                <a:gd name="T32" fmla="*/ 56 w 56"/>
                <a:gd name="T33" fmla="*/ 1 h 58"/>
                <a:gd name="T34" fmla="*/ 56 w 56"/>
                <a:gd name="T35" fmla="*/ 1 h 58"/>
                <a:gd name="T36" fmla="*/ 56 w 56"/>
                <a:gd name="T37" fmla="*/ 1 h 58"/>
                <a:gd name="T38" fmla="*/ 12 w 56"/>
                <a:gd name="T39" fmla="*/ 46 h 58"/>
                <a:gd name="T40" fmla="*/ 0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7 h 58"/>
                <a:gd name="T52" fmla="*/ 0 w 56"/>
                <a:gd name="T53" fmla="*/ 57 h 58"/>
                <a:gd name="T54" fmla="*/ 0 w 56"/>
                <a:gd name="T55" fmla="*/ 57 h 58"/>
                <a:gd name="T56" fmla="*/ 0 w 56"/>
                <a:gd name="T57" fmla="*/ 57 h 58"/>
                <a:gd name="T58" fmla="*/ 12 w 56"/>
                <a:gd name="T59" fmla="*/ 44 h 58"/>
                <a:gd name="T60" fmla="*/ 12 w 56"/>
                <a:gd name="T61" fmla="*/ 44 h 58"/>
                <a:gd name="T62" fmla="*/ 12 w 56"/>
                <a:gd name="T63" fmla="*/ 46 h 58"/>
                <a:gd name="T64" fmla="*/ 12 w 56"/>
                <a:gd name="T65" fmla="*/ 46 h 58"/>
                <a:gd name="T66" fmla="*/ 12 w 56"/>
                <a:gd name="T67" fmla="*/ 46 h 58"/>
                <a:gd name="T68" fmla="*/ 12 w 56"/>
                <a:gd name="T69" fmla="*/ 46 h 58"/>
                <a:gd name="T70" fmla="*/ 12 w 56"/>
                <a:gd name="T71" fmla="*/ 46 h 58"/>
                <a:gd name="T72" fmla="*/ 12 w 56"/>
                <a:gd name="T73" fmla="*/ 46 h 58"/>
                <a:gd name="T74" fmla="*/ 12 w 56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1"/>
                  </a:move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B5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89" name="Freeform 117"/>
            <p:cNvSpPr>
              <a:spLocks noEditPoints="1"/>
            </p:cNvSpPr>
            <p:nvPr/>
          </p:nvSpPr>
          <p:spPr bwMode="auto">
            <a:xfrm>
              <a:off x="243" y="312"/>
              <a:ext cx="56" cy="57"/>
            </a:xfrm>
            <a:custGeom>
              <a:avLst/>
              <a:gdLst>
                <a:gd name="T0" fmla="*/ 56 w 56"/>
                <a:gd name="T1" fmla="*/ 0 h 57"/>
                <a:gd name="T2" fmla="*/ 52 w 56"/>
                <a:gd name="T3" fmla="*/ 4 h 57"/>
                <a:gd name="T4" fmla="*/ 52 w 56"/>
                <a:gd name="T5" fmla="*/ 4 h 57"/>
                <a:gd name="T6" fmla="*/ 52 w 56"/>
                <a:gd name="T7" fmla="*/ 4 h 57"/>
                <a:gd name="T8" fmla="*/ 52 w 56"/>
                <a:gd name="T9" fmla="*/ 4 h 57"/>
                <a:gd name="T10" fmla="*/ 52 w 56"/>
                <a:gd name="T11" fmla="*/ 4 h 57"/>
                <a:gd name="T12" fmla="*/ 52 w 56"/>
                <a:gd name="T13" fmla="*/ 4 h 57"/>
                <a:gd name="T14" fmla="*/ 51 w 56"/>
                <a:gd name="T15" fmla="*/ 4 h 57"/>
                <a:gd name="T16" fmla="*/ 51 w 56"/>
                <a:gd name="T17" fmla="*/ 4 h 57"/>
                <a:gd name="T18" fmla="*/ 51 w 56"/>
                <a:gd name="T19" fmla="*/ 4 h 57"/>
                <a:gd name="T20" fmla="*/ 55 w 56"/>
                <a:gd name="T21" fmla="*/ 0 h 57"/>
                <a:gd name="T22" fmla="*/ 55 w 56"/>
                <a:gd name="T23" fmla="*/ 0 h 57"/>
                <a:gd name="T24" fmla="*/ 55 w 56"/>
                <a:gd name="T25" fmla="*/ 0 h 57"/>
                <a:gd name="T26" fmla="*/ 55 w 56"/>
                <a:gd name="T27" fmla="*/ 0 h 57"/>
                <a:gd name="T28" fmla="*/ 55 w 56"/>
                <a:gd name="T29" fmla="*/ 0 h 57"/>
                <a:gd name="T30" fmla="*/ 55 w 56"/>
                <a:gd name="T31" fmla="*/ 0 h 57"/>
                <a:gd name="T32" fmla="*/ 55 w 56"/>
                <a:gd name="T33" fmla="*/ 0 h 57"/>
                <a:gd name="T34" fmla="*/ 56 w 56"/>
                <a:gd name="T35" fmla="*/ 0 h 57"/>
                <a:gd name="T36" fmla="*/ 56 w 56"/>
                <a:gd name="T37" fmla="*/ 0 h 57"/>
                <a:gd name="T38" fmla="*/ 12 w 56"/>
                <a:gd name="T39" fmla="*/ 44 h 57"/>
                <a:gd name="T40" fmla="*/ 0 w 56"/>
                <a:gd name="T41" fmla="*/ 57 h 57"/>
                <a:gd name="T42" fmla="*/ 0 w 56"/>
                <a:gd name="T43" fmla="*/ 57 h 57"/>
                <a:gd name="T44" fmla="*/ 0 w 56"/>
                <a:gd name="T45" fmla="*/ 57 h 57"/>
                <a:gd name="T46" fmla="*/ 0 w 56"/>
                <a:gd name="T47" fmla="*/ 57 h 57"/>
                <a:gd name="T48" fmla="*/ 0 w 56"/>
                <a:gd name="T49" fmla="*/ 57 h 57"/>
                <a:gd name="T50" fmla="*/ 0 w 56"/>
                <a:gd name="T51" fmla="*/ 57 h 57"/>
                <a:gd name="T52" fmla="*/ 0 w 56"/>
                <a:gd name="T53" fmla="*/ 57 h 57"/>
                <a:gd name="T54" fmla="*/ 0 w 56"/>
                <a:gd name="T55" fmla="*/ 56 h 57"/>
                <a:gd name="T56" fmla="*/ 0 w 56"/>
                <a:gd name="T57" fmla="*/ 56 h 57"/>
                <a:gd name="T58" fmla="*/ 11 w 56"/>
                <a:gd name="T59" fmla="*/ 43 h 57"/>
                <a:gd name="T60" fmla="*/ 11 w 56"/>
                <a:gd name="T61" fmla="*/ 44 h 57"/>
                <a:gd name="T62" fmla="*/ 11 w 56"/>
                <a:gd name="T63" fmla="*/ 44 h 57"/>
                <a:gd name="T64" fmla="*/ 12 w 56"/>
                <a:gd name="T65" fmla="*/ 44 h 57"/>
                <a:gd name="T66" fmla="*/ 12 w 56"/>
                <a:gd name="T67" fmla="*/ 44 h 57"/>
                <a:gd name="T68" fmla="*/ 12 w 56"/>
                <a:gd name="T69" fmla="*/ 44 h 57"/>
                <a:gd name="T70" fmla="*/ 12 w 56"/>
                <a:gd name="T71" fmla="*/ 44 h 57"/>
                <a:gd name="T72" fmla="*/ 12 w 56"/>
                <a:gd name="T73" fmla="*/ 44 h 57"/>
                <a:gd name="T74" fmla="*/ 12 w 56"/>
                <a:gd name="T75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4"/>
                  </a:move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1" y="43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close/>
                </a:path>
              </a:pathLst>
            </a:custGeom>
            <a:solidFill>
              <a:srgbClr val="595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0" name="Freeform 118"/>
            <p:cNvSpPr>
              <a:spLocks noEditPoints="1"/>
            </p:cNvSpPr>
            <p:nvPr/>
          </p:nvSpPr>
          <p:spPr bwMode="auto">
            <a:xfrm>
              <a:off x="242" y="312"/>
              <a:ext cx="56" cy="56"/>
            </a:xfrm>
            <a:custGeom>
              <a:avLst/>
              <a:gdLst>
                <a:gd name="T0" fmla="*/ 56 w 56"/>
                <a:gd name="T1" fmla="*/ 0 h 56"/>
                <a:gd name="T2" fmla="*/ 52 w 56"/>
                <a:gd name="T3" fmla="*/ 4 h 56"/>
                <a:gd name="T4" fmla="*/ 52 w 56"/>
                <a:gd name="T5" fmla="*/ 4 h 56"/>
                <a:gd name="T6" fmla="*/ 52 w 56"/>
                <a:gd name="T7" fmla="*/ 4 h 56"/>
                <a:gd name="T8" fmla="*/ 52 w 56"/>
                <a:gd name="T9" fmla="*/ 4 h 56"/>
                <a:gd name="T10" fmla="*/ 52 w 56"/>
                <a:gd name="T11" fmla="*/ 4 h 56"/>
                <a:gd name="T12" fmla="*/ 52 w 56"/>
                <a:gd name="T13" fmla="*/ 4 h 56"/>
                <a:gd name="T14" fmla="*/ 51 w 56"/>
                <a:gd name="T15" fmla="*/ 4 h 56"/>
                <a:gd name="T16" fmla="*/ 51 w 56"/>
                <a:gd name="T17" fmla="*/ 4 h 56"/>
                <a:gd name="T18" fmla="*/ 51 w 56"/>
                <a:gd name="T19" fmla="*/ 4 h 56"/>
                <a:gd name="T20" fmla="*/ 55 w 56"/>
                <a:gd name="T21" fmla="*/ 0 h 56"/>
                <a:gd name="T22" fmla="*/ 55 w 56"/>
                <a:gd name="T23" fmla="*/ 0 h 56"/>
                <a:gd name="T24" fmla="*/ 55 w 56"/>
                <a:gd name="T25" fmla="*/ 0 h 56"/>
                <a:gd name="T26" fmla="*/ 55 w 56"/>
                <a:gd name="T27" fmla="*/ 0 h 56"/>
                <a:gd name="T28" fmla="*/ 55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0 h 56"/>
                <a:gd name="T38" fmla="*/ 12 w 56"/>
                <a:gd name="T39" fmla="*/ 43 h 56"/>
                <a:gd name="T40" fmla="*/ 1 w 56"/>
                <a:gd name="T41" fmla="*/ 56 h 56"/>
                <a:gd name="T42" fmla="*/ 0 w 56"/>
                <a:gd name="T43" fmla="*/ 56 h 56"/>
                <a:gd name="T44" fmla="*/ 0 w 56"/>
                <a:gd name="T45" fmla="*/ 56 h 56"/>
                <a:gd name="T46" fmla="*/ 0 w 56"/>
                <a:gd name="T47" fmla="*/ 56 h 56"/>
                <a:gd name="T48" fmla="*/ 0 w 56"/>
                <a:gd name="T49" fmla="*/ 56 h 56"/>
                <a:gd name="T50" fmla="*/ 0 w 56"/>
                <a:gd name="T51" fmla="*/ 56 h 56"/>
                <a:gd name="T52" fmla="*/ 0 w 56"/>
                <a:gd name="T53" fmla="*/ 56 h 56"/>
                <a:gd name="T54" fmla="*/ 0 w 56"/>
                <a:gd name="T55" fmla="*/ 56 h 56"/>
                <a:gd name="T56" fmla="*/ 0 w 56"/>
                <a:gd name="T57" fmla="*/ 56 h 56"/>
                <a:gd name="T58" fmla="*/ 12 w 56"/>
                <a:gd name="T59" fmla="*/ 42 h 56"/>
                <a:gd name="T60" fmla="*/ 12 w 56"/>
                <a:gd name="T61" fmla="*/ 43 h 56"/>
                <a:gd name="T62" fmla="*/ 12 w 56"/>
                <a:gd name="T63" fmla="*/ 43 h 56"/>
                <a:gd name="T64" fmla="*/ 12 w 56"/>
                <a:gd name="T65" fmla="*/ 43 h 56"/>
                <a:gd name="T66" fmla="*/ 12 w 56"/>
                <a:gd name="T67" fmla="*/ 43 h 56"/>
                <a:gd name="T68" fmla="*/ 12 w 56"/>
                <a:gd name="T69" fmla="*/ 43 h 56"/>
                <a:gd name="T70" fmla="*/ 12 w 56"/>
                <a:gd name="T71" fmla="*/ 43 h 56"/>
                <a:gd name="T72" fmla="*/ 12 w 56"/>
                <a:gd name="T73" fmla="*/ 43 h 56"/>
                <a:gd name="T74" fmla="*/ 12 w 56"/>
                <a:gd name="T7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3"/>
                  </a:moveTo>
                  <a:lnTo>
                    <a:pt x="1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2" y="42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close/>
                </a:path>
              </a:pathLst>
            </a:custGeom>
            <a:solidFill>
              <a:srgbClr val="575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1" name="Freeform 119"/>
            <p:cNvSpPr>
              <a:spLocks noEditPoints="1"/>
            </p:cNvSpPr>
            <p:nvPr/>
          </p:nvSpPr>
          <p:spPr bwMode="auto">
            <a:xfrm>
              <a:off x="242" y="312"/>
              <a:ext cx="55" cy="56"/>
            </a:xfrm>
            <a:custGeom>
              <a:avLst/>
              <a:gdLst>
                <a:gd name="T0" fmla="*/ 55 w 55"/>
                <a:gd name="T1" fmla="*/ 0 h 56"/>
                <a:gd name="T2" fmla="*/ 51 w 55"/>
                <a:gd name="T3" fmla="*/ 4 h 56"/>
                <a:gd name="T4" fmla="*/ 51 w 55"/>
                <a:gd name="T5" fmla="*/ 4 h 56"/>
                <a:gd name="T6" fmla="*/ 51 w 55"/>
                <a:gd name="T7" fmla="*/ 4 h 56"/>
                <a:gd name="T8" fmla="*/ 51 w 55"/>
                <a:gd name="T9" fmla="*/ 4 h 56"/>
                <a:gd name="T10" fmla="*/ 51 w 55"/>
                <a:gd name="T11" fmla="*/ 4 h 56"/>
                <a:gd name="T12" fmla="*/ 50 w 55"/>
                <a:gd name="T13" fmla="*/ 4 h 56"/>
                <a:gd name="T14" fmla="*/ 50 w 55"/>
                <a:gd name="T15" fmla="*/ 4 h 56"/>
                <a:gd name="T16" fmla="*/ 50 w 55"/>
                <a:gd name="T17" fmla="*/ 4 h 56"/>
                <a:gd name="T18" fmla="*/ 50 w 55"/>
                <a:gd name="T19" fmla="*/ 4 h 56"/>
                <a:gd name="T20" fmla="*/ 53 w 55"/>
                <a:gd name="T21" fmla="*/ 0 h 56"/>
                <a:gd name="T22" fmla="*/ 53 w 55"/>
                <a:gd name="T23" fmla="*/ 0 h 56"/>
                <a:gd name="T24" fmla="*/ 53 w 55"/>
                <a:gd name="T25" fmla="*/ 0 h 56"/>
                <a:gd name="T26" fmla="*/ 55 w 55"/>
                <a:gd name="T27" fmla="*/ 0 h 56"/>
                <a:gd name="T28" fmla="*/ 55 w 55"/>
                <a:gd name="T29" fmla="*/ 0 h 56"/>
                <a:gd name="T30" fmla="*/ 55 w 55"/>
                <a:gd name="T31" fmla="*/ 0 h 56"/>
                <a:gd name="T32" fmla="*/ 55 w 55"/>
                <a:gd name="T33" fmla="*/ 0 h 56"/>
                <a:gd name="T34" fmla="*/ 55 w 55"/>
                <a:gd name="T35" fmla="*/ 0 h 56"/>
                <a:gd name="T36" fmla="*/ 55 w 55"/>
                <a:gd name="T37" fmla="*/ 0 h 56"/>
                <a:gd name="T38" fmla="*/ 12 w 55"/>
                <a:gd name="T39" fmla="*/ 42 h 56"/>
                <a:gd name="T40" fmla="*/ 0 w 55"/>
                <a:gd name="T41" fmla="*/ 56 h 56"/>
                <a:gd name="T42" fmla="*/ 0 w 55"/>
                <a:gd name="T43" fmla="*/ 54 h 56"/>
                <a:gd name="T44" fmla="*/ 0 w 55"/>
                <a:gd name="T45" fmla="*/ 54 h 56"/>
                <a:gd name="T46" fmla="*/ 0 w 55"/>
                <a:gd name="T47" fmla="*/ 54 h 56"/>
                <a:gd name="T48" fmla="*/ 0 w 55"/>
                <a:gd name="T49" fmla="*/ 54 h 56"/>
                <a:gd name="T50" fmla="*/ 0 w 55"/>
                <a:gd name="T51" fmla="*/ 54 h 56"/>
                <a:gd name="T52" fmla="*/ 0 w 55"/>
                <a:gd name="T53" fmla="*/ 54 h 56"/>
                <a:gd name="T54" fmla="*/ 0 w 55"/>
                <a:gd name="T55" fmla="*/ 54 h 56"/>
                <a:gd name="T56" fmla="*/ 0 w 55"/>
                <a:gd name="T57" fmla="*/ 54 h 56"/>
                <a:gd name="T58" fmla="*/ 12 w 55"/>
                <a:gd name="T59" fmla="*/ 40 h 56"/>
                <a:gd name="T60" fmla="*/ 12 w 55"/>
                <a:gd name="T61" fmla="*/ 40 h 56"/>
                <a:gd name="T62" fmla="*/ 12 w 55"/>
                <a:gd name="T63" fmla="*/ 42 h 56"/>
                <a:gd name="T64" fmla="*/ 12 w 55"/>
                <a:gd name="T65" fmla="*/ 42 h 56"/>
                <a:gd name="T66" fmla="*/ 12 w 55"/>
                <a:gd name="T67" fmla="*/ 42 h 56"/>
                <a:gd name="T68" fmla="*/ 12 w 55"/>
                <a:gd name="T69" fmla="*/ 42 h 56"/>
                <a:gd name="T70" fmla="*/ 12 w 55"/>
                <a:gd name="T71" fmla="*/ 42 h 56"/>
                <a:gd name="T72" fmla="*/ 12 w 55"/>
                <a:gd name="T73" fmla="*/ 42 h 56"/>
                <a:gd name="T74" fmla="*/ 12 w 55"/>
                <a:gd name="T75" fmla="*/ 4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42"/>
                  </a:moveTo>
                  <a:lnTo>
                    <a:pt x="0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555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2" name="Freeform 120"/>
            <p:cNvSpPr>
              <a:spLocks noEditPoints="1"/>
            </p:cNvSpPr>
            <p:nvPr/>
          </p:nvSpPr>
          <p:spPr bwMode="auto">
            <a:xfrm>
              <a:off x="242" y="311"/>
              <a:ext cx="53" cy="55"/>
            </a:xfrm>
            <a:custGeom>
              <a:avLst/>
              <a:gdLst>
                <a:gd name="T0" fmla="*/ 53 w 53"/>
                <a:gd name="T1" fmla="*/ 1 h 55"/>
                <a:gd name="T2" fmla="*/ 50 w 53"/>
                <a:gd name="T3" fmla="*/ 5 h 55"/>
                <a:gd name="T4" fmla="*/ 50 w 53"/>
                <a:gd name="T5" fmla="*/ 5 h 55"/>
                <a:gd name="T6" fmla="*/ 50 w 53"/>
                <a:gd name="T7" fmla="*/ 5 h 55"/>
                <a:gd name="T8" fmla="*/ 50 w 53"/>
                <a:gd name="T9" fmla="*/ 5 h 55"/>
                <a:gd name="T10" fmla="*/ 50 w 53"/>
                <a:gd name="T11" fmla="*/ 5 h 55"/>
                <a:gd name="T12" fmla="*/ 48 w 53"/>
                <a:gd name="T13" fmla="*/ 5 h 55"/>
                <a:gd name="T14" fmla="*/ 48 w 53"/>
                <a:gd name="T15" fmla="*/ 5 h 55"/>
                <a:gd name="T16" fmla="*/ 48 w 53"/>
                <a:gd name="T17" fmla="*/ 5 h 55"/>
                <a:gd name="T18" fmla="*/ 48 w 53"/>
                <a:gd name="T19" fmla="*/ 5 h 55"/>
                <a:gd name="T20" fmla="*/ 48 w 53"/>
                <a:gd name="T21" fmla="*/ 5 h 55"/>
                <a:gd name="T22" fmla="*/ 48 w 53"/>
                <a:gd name="T23" fmla="*/ 5 h 55"/>
                <a:gd name="T24" fmla="*/ 48 w 53"/>
                <a:gd name="T25" fmla="*/ 5 h 55"/>
                <a:gd name="T26" fmla="*/ 48 w 53"/>
                <a:gd name="T27" fmla="*/ 5 h 55"/>
                <a:gd name="T28" fmla="*/ 48 w 53"/>
                <a:gd name="T29" fmla="*/ 5 h 55"/>
                <a:gd name="T30" fmla="*/ 48 w 53"/>
                <a:gd name="T31" fmla="*/ 5 h 55"/>
                <a:gd name="T32" fmla="*/ 48 w 53"/>
                <a:gd name="T33" fmla="*/ 5 h 55"/>
                <a:gd name="T34" fmla="*/ 48 w 53"/>
                <a:gd name="T35" fmla="*/ 5 h 55"/>
                <a:gd name="T36" fmla="*/ 52 w 53"/>
                <a:gd name="T37" fmla="*/ 0 h 55"/>
                <a:gd name="T38" fmla="*/ 52 w 53"/>
                <a:gd name="T39" fmla="*/ 0 h 55"/>
                <a:gd name="T40" fmla="*/ 53 w 53"/>
                <a:gd name="T41" fmla="*/ 0 h 55"/>
                <a:gd name="T42" fmla="*/ 53 w 53"/>
                <a:gd name="T43" fmla="*/ 0 h 55"/>
                <a:gd name="T44" fmla="*/ 53 w 53"/>
                <a:gd name="T45" fmla="*/ 0 h 55"/>
                <a:gd name="T46" fmla="*/ 53 w 53"/>
                <a:gd name="T47" fmla="*/ 0 h 55"/>
                <a:gd name="T48" fmla="*/ 53 w 53"/>
                <a:gd name="T49" fmla="*/ 0 h 55"/>
                <a:gd name="T50" fmla="*/ 53 w 53"/>
                <a:gd name="T51" fmla="*/ 1 h 55"/>
                <a:gd name="T52" fmla="*/ 53 w 53"/>
                <a:gd name="T53" fmla="*/ 1 h 55"/>
                <a:gd name="T54" fmla="*/ 12 w 53"/>
                <a:gd name="T55" fmla="*/ 41 h 55"/>
                <a:gd name="T56" fmla="*/ 0 w 53"/>
                <a:gd name="T57" fmla="*/ 55 h 55"/>
                <a:gd name="T58" fmla="*/ 0 w 53"/>
                <a:gd name="T59" fmla="*/ 55 h 55"/>
                <a:gd name="T60" fmla="*/ 0 w 53"/>
                <a:gd name="T61" fmla="*/ 54 h 55"/>
                <a:gd name="T62" fmla="*/ 0 w 53"/>
                <a:gd name="T63" fmla="*/ 54 h 55"/>
                <a:gd name="T64" fmla="*/ 0 w 53"/>
                <a:gd name="T65" fmla="*/ 54 h 55"/>
                <a:gd name="T66" fmla="*/ 0 w 53"/>
                <a:gd name="T67" fmla="*/ 54 h 55"/>
                <a:gd name="T68" fmla="*/ 0 w 53"/>
                <a:gd name="T69" fmla="*/ 54 h 55"/>
                <a:gd name="T70" fmla="*/ 0 w 53"/>
                <a:gd name="T71" fmla="*/ 54 h 55"/>
                <a:gd name="T72" fmla="*/ 0 w 53"/>
                <a:gd name="T73" fmla="*/ 54 h 55"/>
                <a:gd name="T74" fmla="*/ 12 w 53"/>
                <a:gd name="T75" fmla="*/ 40 h 55"/>
                <a:gd name="T76" fmla="*/ 12 w 53"/>
                <a:gd name="T77" fmla="*/ 40 h 55"/>
                <a:gd name="T78" fmla="*/ 12 w 53"/>
                <a:gd name="T79" fmla="*/ 40 h 55"/>
                <a:gd name="T80" fmla="*/ 12 w 53"/>
                <a:gd name="T81" fmla="*/ 40 h 55"/>
                <a:gd name="T82" fmla="*/ 12 w 53"/>
                <a:gd name="T83" fmla="*/ 40 h 55"/>
                <a:gd name="T84" fmla="*/ 12 w 53"/>
                <a:gd name="T85" fmla="*/ 40 h 55"/>
                <a:gd name="T86" fmla="*/ 12 w 53"/>
                <a:gd name="T87" fmla="*/ 40 h 55"/>
                <a:gd name="T88" fmla="*/ 12 w 53"/>
                <a:gd name="T89" fmla="*/ 40 h 55"/>
                <a:gd name="T90" fmla="*/ 12 w 53"/>
                <a:gd name="T91" fmla="*/ 40 h 55"/>
                <a:gd name="T92" fmla="*/ 12 w 53"/>
                <a:gd name="T93" fmla="*/ 41 h 55"/>
                <a:gd name="T94" fmla="*/ 12 w 53"/>
                <a:gd name="T95" fmla="*/ 41 h 55"/>
                <a:gd name="T96" fmla="*/ 12 w 53"/>
                <a:gd name="T97" fmla="*/ 41 h 55"/>
                <a:gd name="T98" fmla="*/ 12 w 53"/>
                <a:gd name="T99" fmla="*/ 41 h 55"/>
                <a:gd name="T100" fmla="*/ 12 w 53"/>
                <a:gd name="T101" fmla="*/ 41 h 55"/>
                <a:gd name="T102" fmla="*/ 12 w 53"/>
                <a:gd name="T103" fmla="*/ 41 h 55"/>
                <a:gd name="T104" fmla="*/ 12 w 53"/>
                <a:gd name="T105" fmla="*/ 41 h 55"/>
                <a:gd name="T106" fmla="*/ 12 w 53"/>
                <a:gd name="T107" fmla="*/ 4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" h="55">
                  <a:moveTo>
                    <a:pt x="53" y="1"/>
                  </a:move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2" y="41"/>
                  </a:moveTo>
                  <a:lnTo>
                    <a:pt x="0" y="55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close/>
                </a:path>
              </a:pathLst>
            </a:custGeom>
            <a:solidFill>
              <a:srgbClr val="535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3" name="Freeform 121"/>
            <p:cNvSpPr>
              <a:spLocks noEditPoints="1"/>
            </p:cNvSpPr>
            <p:nvPr/>
          </p:nvSpPr>
          <p:spPr bwMode="auto">
            <a:xfrm>
              <a:off x="242" y="311"/>
              <a:ext cx="52" cy="54"/>
            </a:xfrm>
            <a:custGeom>
              <a:avLst/>
              <a:gdLst>
                <a:gd name="T0" fmla="*/ 52 w 52"/>
                <a:gd name="T1" fmla="*/ 0 h 54"/>
                <a:gd name="T2" fmla="*/ 48 w 52"/>
                <a:gd name="T3" fmla="*/ 5 h 54"/>
                <a:gd name="T4" fmla="*/ 48 w 52"/>
                <a:gd name="T5" fmla="*/ 5 h 54"/>
                <a:gd name="T6" fmla="*/ 48 w 52"/>
                <a:gd name="T7" fmla="*/ 5 h 54"/>
                <a:gd name="T8" fmla="*/ 48 w 52"/>
                <a:gd name="T9" fmla="*/ 5 h 54"/>
                <a:gd name="T10" fmla="*/ 47 w 52"/>
                <a:gd name="T11" fmla="*/ 5 h 54"/>
                <a:gd name="T12" fmla="*/ 47 w 52"/>
                <a:gd name="T13" fmla="*/ 5 h 54"/>
                <a:gd name="T14" fmla="*/ 47 w 52"/>
                <a:gd name="T15" fmla="*/ 5 h 54"/>
                <a:gd name="T16" fmla="*/ 47 w 52"/>
                <a:gd name="T17" fmla="*/ 5 h 54"/>
                <a:gd name="T18" fmla="*/ 47 w 52"/>
                <a:gd name="T19" fmla="*/ 5 h 54"/>
                <a:gd name="T20" fmla="*/ 51 w 52"/>
                <a:gd name="T21" fmla="*/ 0 h 54"/>
                <a:gd name="T22" fmla="*/ 52 w 52"/>
                <a:gd name="T23" fmla="*/ 0 h 54"/>
                <a:gd name="T24" fmla="*/ 52 w 52"/>
                <a:gd name="T25" fmla="*/ 0 h 54"/>
                <a:gd name="T26" fmla="*/ 52 w 52"/>
                <a:gd name="T27" fmla="*/ 0 h 54"/>
                <a:gd name="T28" fmla="*/ 52 w 52"/>
                <a:gd name="T29" fmla="*/ 0 h 54"/>
                <a:gd name="T30" fmla="*/ 52 w 52"/>
                <a:gd name="T31" fmla="*/ 0 h 54"/>
                <a:gd name="T32" fmla="*/ 52 w 52"/>
                <a:gd name="T33" fmla="*/ 0 h 54"/>
                <a:gd name="T34" fmla="*/ 52 w 52"/>
                <a:gd name="T35" fmla="*/ 0 h 54"/>
                <a:gd name="T36" fmla="*/ 52 w 52"/>
                <a:gd name="T37" fmla="*/ 0 h 54"/>
                <a:gd name="T38" fmla="*/ 12 w 52"/>
                <a:gd name="T39" fmla="*/ 40 h 54"/>
                <a:gd name="T40" fmla="*/ 0 w 52"/>
                <a:gd name="T41" fmla="*/ 54 h 54"/>
                <a:gd name="T42" fmla="*/ 0 w 52"/>
                <a:gd name="T43" fmla="*/ 54 h 54"/>
                <a:gd name="T44" fmla="*/ 0 w 52"/>
                <a:gd name="T45" fmla="*/ 54 h 54"/>
                <a:gd name="T46" fmla="*/ 0 w 52"/>
                <a:gd name="T47" fmla="*/ 53 h 54"/>
                <a:gd name="T48" fmla="*/ 0 w 52"/>
                <a:gd name="T49" fmla="*/ 53 h 54"/>
                <a:gd name="T50" fmla="*/ 0 w 52"/>
                <a:gd name="T51" fmla="*/ 53 h 54"/>
                <a:gd name="T52" fmla="*/ 0 w 52"/>
                <a:gd name="T53" fmla="*/ 53 h 54"/>
                <a:gd name="T54" fmla="*/ 0 w 52"/>
                <a:gd name="T55" fmla="*/ 53 h 54"/>
                <a:gd name="T56" fmla="*/ 0 w 52"/>
                <a:gd name="T57" fmla="*/ 53 h 54"/>
                <a:gd name="T58" fmla="*/ 12 w 52"/>
                <a:gd name="T59" fmla="*/ 39 h 54"/>
                <a:gd name="T60" fmla="*/ 12 w 52"/>
                <a:gd name="T61" fmla="*/ 39 h 54"/>
                <a:gd name="T62" fmla="*/ 12 w 52"/>
                <a:gd name="T63" fmla="*/ 39 h 54"/>
                <a:gd name="T64" fmla="*/ 12 w 52"/>
                <a:gd name="T65" fmla="*/ 40 h 54"/>
                <a:gd name="T66" fmla="*/ 12 w 52"/>
                <a:gd name="T67" fmla="*/ 40 h 54"/>
                <a:gd name="T68" fmla="*/ 12 w 52"/>
                <a:gd name="T69" fmla="*/ 40 h 54"/>
                <a:gd name="T70" fmla="*/ 12 w 52"/>
                <a:gd name="T71" fmla="*/ 40 h 54"/>
                <a:gd name="T72" fmla="*/ 12 w 52"/>
                <a:gd name="T73" fmla="*/ 40 h 54"/>
                <a:gd name="T74" fmla="*/ 12 w 52"/>
                <a:gd name="T75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4">
                  <a:moveTo>
                    <a:pt x="52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2" y="40"/>
                  </a:move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solidFill>
              <a:srgbClr val="51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4" name="Freeform 122"/>
            <p:cNvSpPr>
              <a:spLocks noEditPoints="1"/>
            </p:cNvSpPr>
            <p:nvPr/>
          </p:nvSpPr>
          <p:spPr bwMode="auto">
            <a:xfrm>
              <a:off x="240" y="311"/>
              <a:ext cx="53" cy="53"/>
            </a:xfrm>
            <a:custGeom>
              <a:avLst/>
              <a:gdLst>
                <a:gd name="T0" fmla="*/ 53 w 53"/>
                <a:gd name="T1" fmla="*/ 0 h 53"/>
                <a:gd name="T2" fmla="*/ 49 w 53"/>
                <a:gd name="T3" fmla="*/ 5 h 53"/>
                <a:gd name="T4" fmla="*/ 49 w 53"/>
                <a:gd name="T5" fmla="*/ 5 h 53"/>
                <a:gd name="T6" fmla="*/ 49 w 53"/>
                <a:gd name="T7" fmla="*/ 5 h 53"/>
                <a:gd name="T8" fmla="*/ 48 w 53"/>
                <a:gd name="T9" fmla="*/ 5 h 53"/>
                <a:gd name="T10" fmla="*/ 48 w 53"/>
                <a:gd name="T11" fmla="*/ 5 h 53"/>
                <a:gd name="T12" fmla="*/ 48 w 53"/>
                <a:gd name="T13" fmla="*/ 5 h 53"/>
                <a:gd name="T14" fmla="*/ 48 w 53"/>
                <a:gd name="T15" fmla="*/ 5 h 53"/>
                <a:gd name="T16" fmla="*/ 48 w 53"/>
                <a:gd name="T17" fmla="*/ 5 h 53"/>
                <a:gd name="T18" fmla="*/ 48 w 53"/>
                <a:gd name="T19" fmla="*/ 5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0 h 53"/>
                <a:gd name="T28" fmla="*/ 53 w 53"/>
                <a:gd name="T29" fmla="*/ 0 h 53"/>
                <a:gd name="T30" fmla="*/ 53 w 53"/>
                <a:gd name="T31" fmla="*/ 0 h 53"/>
                <a:gd name="T32" fmla="*/ 53 w 53"/>
                <a:gd name="T33" fmla="*/ 0 h 53"/>
                <a:gd name="T34" fmla="*/ 53 w 53"/>
                <a:gd name="T35" fmla="*/ 0 h 53"/>
                <a:gd name="T36" fmla="*/ 53 w 53"/>
                <a:gd name="T37" fmla="*/ 0 h 53"/>
                <a:gd name="T38" fmla="*/ 14 w 53"/>
                <a:gd name="T39" fmla="*/ 39 h 53"/>
                <a:gd name="T40" fmla="*/ 2 w 53"/>
                <a:gd name="T41" fmla="*/ 53 h 53"/>
                <a:gd name="T42" fmla="*/ 2 w 53"/>
                <a:gd name="T43" fmla="*/ 53 h 53"/>
                <a:gd name="T44" fmla="*/ 2 w 53"/>
                <a:gd name="T45" fmla="*/ 53 h 53"/>
                <a:gd name="T46" fmla="*/ 0 w 53"/>
                <a:gd name="T47" fmla="*/ 53 h 53"/>
                <a:gd name="T48" fmla="*/ 0 w 53"/>
                <a:gd name="T49" fmla="*/ 52 h 53"/>
                <a:gd name="T50" fmla="*/ 0 w 53"/>
                <a:gd name="T51" fmla="*/ 52 h 53"/>
                <a:gd name="T52" fmla="*/ 0 w 53"/>
                <a:gd name="T53" fmla="*/ 52 h 53"/>
                <a:gd name="T54" fmla="*/ 0 w 53"/>
                <a:gd name="T55" fmla="*/ 52 h 53"/>
                <a:gd name="T56" fmla="*/ 0 w 53"/>
                <a:gd name="T57" fmla="*/ 52 h 53"/>
                <a:gd name="T58" fmla="*/ 14 w 53"/>
                <a:gd name="T59" fmla="*/ 38 h 53"/>
                <a:gd name="T60" fmla="*/ 14 w 53"/>
                <a:gd name="T61" fmla="*/ 38 h 53"/>
                <a:gd name="T62" fmla="*/ 14 w 53"/>
                <a:gd name="T63" fmla="*/ 38 h 53"/>
                <a:gd name="T64" fmla="*/ 14 w 53"/>
                <a:gd name="T65" fmla="*/ 38 h 53"/>
                <a:gd name="T66" fmla="*/ 14 w 53"/>
                <a:gd name="T67" fmla="*/ 39 h 53"/>
                <a:gd name="T68" fmla="*/ 14 w 53"/>
                <a:gd name="T69" fmla="*/ 39 h 53"/>
                <a:gd name="T70" fmla="*/ 14 w 53"/>
                <a:gd name="T71" fmla="*/ 39 h 53"/>
                <a:gd name="T72" fmla="*/ 14 w 53"/>
                <a:gd name="T73" fmla="*/ 39 h 53"/>
                <a:gd name="T74" fmla="*/ 14 w 53"/>
                <a:gd name="T75" fmla="*/ 3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0"/>
                  </a:moveTo>
                  <a:lnTo>
                    <a:pt x="49" y="5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  <a:moveTo>
                    <a:pt x="14" y="39"/>
                  </a:moveTo>
                  <a:lnTo>
                    <a:pt x="2" y="53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close/>
                </a:path>
              </a:pathLst>
            </a:custGeom>
            <a:solidFill>
              <a:srgbClr val="4F4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5" name="Freeform 123"/>
            <p:cNvSpPr>
              <a:spLocks noEditPoints="1"/>
            </p:cNvSpPr>
            <p:nvPr/>
          </p:nvSpPr>
          <p:spPr bwMode="auto">
            <a:xfrm>
              <a:off x="240" y="311"/>
              <a:ext cx="53" cy="52"/>
            </a:xfrm>
            <a:custGeom>
              <a:avLst/>
              <a:gdLst>
                <a:gd name="T0" fmla="*/ 53 w 53"/>
                <a:gd name="T1" fmla="*/ 0 h 52"/>
                <a:gd name="T2" fmla="*/ 48 w 53"/>
                <a:gd name="T3" fmla="*/ 5 h 52"/>
                <a:gd name="T4" fmla="*/ 48 w 53"/>
                <a:gd name="T5" fmla="*/ 5 h 52"/>
                <a:gd name="T6" fmla="*/ 47 w 53"/>
                <a:gd name="T7" fmla="*/ 5 h 52"/>
                <a:gd name="T8" fmla="*/ 47 w 53"/>
                <a:gd name="T9" fmla="*/ 5 h 52"/>
                <a:gd name="T10" fmla="*/ 47 w 53"/>
                <a:gd name="T11" fmla="*/ 5 h 52"/>
                <a:gd name="T12" fmla="*/ 47 w 53"/>
                <a:gd name="T13" fmla="*/ 5 h 52"/>
                <a:gd name="T14" fmla="*/ 47 w 53"/>
                <a:gd name="T15" fmla="*/ 5 h 52"/>
                <a:gd name="T16" fmla="*/ 47 w 53"/>
                <a:gd name="T17" fmla="*/ 5 h 52"/>
                <a:gd name="T18" fmla="*/ 47 w 53"/>
                <a:gd name="T19" fmla="*/ 5 h 52"/>
                <a:gd name="T20" fmla="*/ 52 w 53"/>
                <a:gd name="T21" fmla="*/ 0 h 52"/>
                <a:gd name="T22" fmla="*/ 52 w 53"/>
                <a:gd name="T23" fmla="*/ 0 h 52"/>
                <a:gd name="T24" fmla="*/ 52 w 53"/>
                <a:gd name="T25" fmla="*/ 0 h 52"/>
                <a:gd name="T26" fmla="*/ 52 w 53"/>
                <a:gd name="T27" fmla="*/ 0 h 52"/>
                <a:gd name="T28" fmla="*/ 52 w 53"/>
                <a:gd name="T29" fmla="*/ 0 h 52"/>
                <a:gd name="T30" fmla="*/ 52 w 53"/>
                <a:gd name="T31" fmla="*/ 0 h 52"/>
                <a:gd name="T32" fmla="*/ 52 w 53"/>
                <a:gd name="T33" fmla="*/ 0 h 52"/>
                <a:gd name="T34" fmla="*/ 52 w 53"/>
                <a:gd name="T35" fmla="*/ 0 h 52"/>
                <a:gd name="T36" fmla="*/ 53 w 53"/>
                <a:gd name="T37" fmla="*/ 0 h 52"/>
                <a:gd name="T38" fmla="*/ 14 w 53"/>
                <a:gd name="T39" fmla="*/ 38 h 52"/>
                <a:gd name="T40" fmla="*/ 0 w 53"/>
                <a:gd name="T41" fmla="*/ 52 h 52"/>
                <a:gd name="T42" fmla="*/ 0 w 53"/>
                <a:gd name="T43" fmla="*/ 52 h 52"/>
                <a:gd name="T44" fmla="*/ 0 w 53"/>
                <a:gd name="T45" fmla="*/ 52 h 52"/>
                <a:gd name="T46" fmla="*/ 0 w 53"/>
                <a:gd name="T47" fmla="*/ 52 h 52"/>
                <a:gd name="T48" fmla="*/ 0 w 53"/>
                <a:gd name="T49" fmla="*/ 52 h 52"/>
                <a:gd name="T50" fmla="*/ 0 w 53"/>
                <a:gd name="T51" fmla="*/ 50 h 52"/>
                <a:gd name="T52" fmla="*/ 0 w 53"/>
                <a:gd name="T53" fmla="*/ 50 h 52"/>
                <a:gd name="T54" fmla="*/ 0 w 53"/>
                <a:gd name="T55" fmla="*/ 50 h 52"/>
                <a:gd name="T56" fmla="*/ 0 w 53"/>
                <a:gd name="T57" fmla="*/ 50 h 52"/>
                <a:gd name="T58" fmla="*/ 15 w 53"/>
                <a:gd name="T59" fmla="*/ 36 h 52"/>
                <a:gd name="T60" fmla="*/ 15 w 53"/>
                <a:gd name="T61" fmla="*/ 36 h 52"/>
                <a:gd name="T62" fmla="*/ 15 w 53"/>
                <a:gd name="T63" fmla="*/ 36 h 52"/>
                <a:gd name="T64" fmla="*/ 14 w 53"/>
                <a:gd name="T65" fmla="*/ 36 h 52"/>
                <a:gd name="T66" fmla="*/ 14 w 53"/>
                <a:gd name="T67" fmla="*/ 36 h 52"/>
                <a:gd name="T68" fmla="*/ 14 w 53"/>
                <a:gd name="T69" fmla="*/ 38 h 52"/>
                <a:gd name="T70" fmla="*/ 14 w 53"/>
                <a:gd name="T71" fmla="*/ 38 h 52"/>
                <a:gd name="T72" fmla="*/ 14 w 53"/>
                <a:gd name="T73" fmla="*/ 38 h 52"/>
                <a:gd name="T74" fmla="*/ 14 w 53"/>
                <a:gd name="T75" fmla="*/ 3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2">
                  <a:moveTo>
                    <a:pt x="53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close/>
                  <a:moveTo>
                    <a:pt x="14" y="38"/>
                  </a:move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4D4D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6" name="Freeform 124"/>
            <p:cNvSpPr>
              <a:spLocks noEditPoints="1"/>
            </p:cNvSpPr>
            <p:nvPr/>
          </p:nvSpPr>
          <p:spPr bwMode="auto">
            <a:xfrm>
              <a:off x="240" y="311"/>
              <a:ext cx="52" cy="50"/>
            </a:xfrm>
            <a:custGeom>
              <a:avLst/>
              <a:gdLst>
                <a:gd name="T0" fmla="*/ 52 w 52"/>
                <a:gd name="T1" fmla="*/ 0 h 50"/>
                <a:gd name="T2" fmla="*/ 47 w 52"/>
                <a:gd name="T3" fmla="*/ 5 h 50"/>
                <a:gd name="T4" fmla="*/ 45 w 52"/>
                <a:gd name="T5" fmla="*/ 5 h 50"/>
                <a:gd name="T6" fmla="*/ 45 w 52"/>
                <a:gd name="T7" fmla="*/ 5 h 50"/>
                <a:gd name="T8" fmla="*/ 45 w 52"/>
                <a:gd name="T9" fmla="*/ 5 h 50"/>
                <a:gd name="T10" fmla="*/ 45 w 52"/>
                <a:gd name="T11" fmla="*/ 5 h 50"/>
                <a:gd name="T12" fmla="*/ 45 w 52"/>
                <a:gd name="T13" fmla="*/ 5 h 50"/>
                <a:gd name="T14" fmla="*/ 45 w 52"/>
                <a:gd name="T15" fmla="*/ 5 h 50"/>
                <a:gd name="T16" fmla="*/ 44 w 52"/>
                <a:gd name="T17" fmla="*/ 5 h 50"/>
                <a:gd name="T18" fmla="*/ 44 w 52"/>
                <a:gd name="T19" fmla="*/ 5 h 50"/>
                <a:gd name="T20" fmla="*/ 50 w 52"/>
                <a:gd name="T21" fmla="*/ 0 h 50"/>
                <a:gd name="T22" fmla="*/ 50 w 52"/>
                <a:gd name="T23" fmla="*/ 0 h 50"/>
                <a:gd name="T24" fmla="*/ 50 w 52"/>
                <a:gd name="T25" fmla="*/ 0 h 50"/>
                <a:gd name="T26" fmla="*/ 50 w 52"/>
                <a:gd name="T27" fmla="*/ 0 h 50"/>
                <a:gd name="T28" fmla="*/ 50 w 52"/>
                <a:gd name="T29" fmla="*/ 0 h 50"/>
                <a:gd name="T30" fmla="*/ 50 w 52"/>
                <a:gd name="T31" fmla="*/ 0 h 50"/>
                <a:gd name="T32" fmla="*/ 50 w 52"/>
                <a:gd name="T33" fmla="*/ 0 h 50"/>
                <a:gd name="T34" fmla="*/ 52 w 52"/>
                <a:gd name="T35" fmla="*/ 0 h 50"/>
                <a:gd name="T36" fmla="*/ 52 w 52"/>
                <a:gd name="T37" fmla="*/ 0 h 50"/>
                <a:gd name="T38" fmla="*/ 15 w 52"/>
                <a:gd name="T39" fmla="*/ 36 h 50"/>
                <a:gd name="T40" fmla="*/ 0 w 52"/>
                <a:gd name="T41" fmla="*/ 50 h 50"/>
                <a:gd name="T42" fmla="*/ 0 w 52"/>
                <a:gd name="T43" fmla="*/ 50 h 50"/>
                <a:gd name="T44" fmla="*/ 0 w 52"/>
                <a:gd name="T45" fmla="*/ 50 h 50"/>
                <a:gd name="T46" fmla="*/ 0 w 52"/>
                <a:gd name="T47" fmla="*/ 50 h 50"/>
                <a:gd name="T48" fmla="*/ 0 w 52"/>
                <a:gd name="T49" fmla="*/ 50 h 50"/>
                <a:gd name="T50" fmla="*/ 0 w 52"/>
                <a:gd name="T51" fmla="*/ 50 h 50"/>
                <a:gd name="T52" fmla="*/ 0 w 52"/>
                <a:gd name="T53" fmla="*/ 49 h 50"/>
                <a:gd name="T54" fmla="*/ 0 w 52"/>
                <a:gd name="T55" fmla="*/ 49 h 50"/>
                <a:gd name="T56" fmla="*/ 0 w 52"/>
                <a:gd name="T57" fmla="*/ 49 h 50"/>
                <a:gd name="T58" fmla="*/ 15 w 52"/>
                <a:gd name="T59" fmla="*/ 35 h 50"/>
                <a:gd name="T60" fmla="*/ 15 w 52"/>
                <a:gd name="T61" fmla="*/ 35 h 50"/>
                <a:gd name="T62" fmla="*/ 15 w 52"/>
                <a:gd name="T63" fmla="*/ 35 h 50"/>
                <a:gd name="T64" fmla="*/ 15 w 52"/>
                <a:gd name="T65" fmla="*/ 35 h 50"/>
                <a:gd name="T66" fmla="*/ 15 w 52"/>
                <a:gd name="T67" fmla="*/ 35 h 50"/>
                <a:gd name="T68" fmla="*/ 15 w 52"/>
                <a:gd name="T69" fmla="*/ 35 h 50"/>
                <a:gd name="T70" fmla="*/ 15 w 52"/>
                <a:gd name="T71" fmla="*/ 35 h 50"/>
                <a:gd name="T72" fmla="*/ 15 w 52"/>
                <a:gd name="T73" fmla="*/ 36 h 50"/>
                <a:gd name="T74" fmla="*/ 15 w 52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0">
                  <a:moveTo>
                    <a:pt x="52" y="0"/>
                  </a:moveTo>
                  <a:lnTo>
                    <a:pt x="47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B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7" name="Freeform 125"/>
            <p:cNvSpPr>
              <a:spLocks noEditPoints="1"/>
            </p:cNvSpPr>
            <p:nvPr/>
          </p:nvSpPr>
          <p:spPr bwMode="auto">
            <a:xfrm>
              <a:off x="240" y="310"/>
              <a:ext cx="50" cy="50"/>
            </a:xfrm>
            <a:custGeom>
              <a:avLst/>
              <a:gdLst>
                <a:gd name="T0" fmla="*/ 50 w 50"/>
                <a:gd name="T1" fmla="*/ 1 h 50"/>
                <a:gd name="T2" fmla="*/ 44 w 50"/>
                <a:gd name="T3" fmla="*/ 6 h 50"/>
                <a:gd name="T4" fmla="*/ 44 w 50"/>
                <a:gd name="T5" fmla="*/ 6 h 50"/>
                <a:gd name="T6" fmla="*/ 44 w 50"/>
                <a:gd name="T7" fmla="*/ 6 h 50"/>
                <a:gd name="T8" fmla="*/ 44 w 50"/>
                <a:gd name="T9" fmla="*/ 6 h 50"/>
                <a:gd name="T10" fmla="*/ 44 w 50"/>
                <a:gd name="T11" fmla="*/ 6 h 50"/>
                <a:gd name="T12" fmla="*/ 43 w 50"/>
                <a:gd name="T13" fmla="*/ 6 h 50"/>
                <a:gd name="T14" fmla="*/ 43 w 50"/>
                <a:gd name="T15" fmla="*/ 6 h 50"/>
                <a:gd name="T16" fmla="*/ 43 w 50"/>
                <a:gd name="T17" fmla="*/ 6 h 50"/>
                <a:gd name="T18" fmla="*/ 43 w 50"/>
                <a:gd name="T19" fmla="*/ 6 h 50"/>
                <a:gd name="T20" fmla="*/ 49 w 50"/>
                <a:gd name="T21" fmla="*/ 0 h 50"/>
                <a:gd name="T22" fmla="*/ 49 w 50"/>
                <a:gd name="T23" fmla="*/ 0 h 50"/>
                <a:gd name="T24" fmla="*/ 49 w 50"/>
                <a:gd name="T25" fmla="*/ 0 h 50"/>
                <a:gd name="T26" fmla="*/ 49 w 50"/>
                <a:gd name="T27" fmla="*/ 0 h 50"/>
                <a:gd name="T28" fmla="*/ 49 w 50"/>
                <a:gd name="T29" fmla="*/ 1 h 50"/>
                <a:gd name="T30" fmla="*/ 49 w 50"/>
                <a:gd name="T31" fmla="*/ 1 h 50"/>
                <a:gd name="T32" fmla="*/ 49 w 50"/>
                <a:gd name="T33" fmla="*/ 1 h 50"/>
                <a:gd name="T34" fmla="*/ 50 w 50"/>
                <a:gd name="T35" fmla="*/ 1 h 50"/>
                <a:gd name="T36" fmla="*/ 50 w 50"/>
                <a:gd name="T37" fmla="*/ 1 h 50"/>
                <a:gd name="T38" fmla="*/ 15 w 50"/>
                <a:gd name="T39" fmla="*/ 36 h 50"/>
                <a:gd name="T40" fmla="*/ 0 w 50"/>
                <a:gd name="T41" fmla="*/ 50 h 50"/>
                <a:gd name="T42" fmla="*/ 0 w 50"/>
                <a:gd name="T43" fmla="*/ 50 h 50"/>
                <a:gd name="T44" fmla="*/ 0 w 50"/>
                <a:gd name="T45" fmla="*/ 50 h 50"/>
                <a:gd name="T46" fmla="*/ 0 w 50"/>
                <a:gd name="T47" fmla="*/ 50 h 50"/>
                <a:gd name="T48" fmla="*/ 0 w 50"/>
                <a:gd name="T49" fmla="*/ 50 h 50"/>
                <a:gd name="T50" fmla="*/ 0 w 50"/>
                <a:gd name="T51" fmla="*/ 50 h 50"/>
                <a:gd name="T52" fmla="*/ 0 w 50"/>
                <a:gd name="T53" fmla="*/ 49 h 50"/>
                <a:gd name="T54" fmla="*/ 0 w 50"/>
                <a:gd name="T55" fmla="*/ 49 h 50"/>
                <a:gd name="T56" fmla="*/ 0 w 50"/>
                <a:gd name="T57" fmla="*/ 49 h 50"/>
                <a:gd name="T58" fmla="*/ 15 w 50"/>
                <a:gd name="T59" fmla="*/ 34 h 50"/>
                <a:gd name="T60" fmla="*/ 15 w 50"/>
                <a:gd name="T61" fmla="*/ 34 h 50"/>
                <a:gd name="T62" fmla="*/ 15 w 50"/>
                <a:gd name="T63" fmla="*/ 35 h 50"/>
                <a:gd name="T64" fmla="*/ 15 w 50"/>
                <a:gd name="T65" fmla="*/ 35 h 50"/>
                <a:gd name="T66" fmla="*/ 15 w 50"/>
                <a:gd name="T67" fmla="*/ 35 h 50"/>
                <a:gd name="T68" fmla="*/ 15 w 50"/>
                <a:gd name="T69" fmla="*/ 35 h 50"/>
                <a:gd name="T70" fmla="*/ 15 w 50"/>
                <a:gd name="T71" fmla="*/ 35 h 50"/>
                <a:gd name="T72" fmla="*/ 15 w 50"/>
                <a:gd name="T73" fmla="*/ 35 h 50"/>
                <a:gd name="T74" fmla="*/ 15 w 50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0">
                  <a:moveTo>
                    <a:pt x="50" y="1"/>
                  </a:move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949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8" name="Freeform 126"/>
            <p:cNvSpPr>
              <a:spLocks noEditPoints="1"/>
            </p:cNvSpPr>
            <p:nvPr/>
          </p:nvSpPr>
          <p:spPr bwMode="auto">
            <a:xfrm>
              <a:off x="240" y="310"/>
              <a:ext cx="49" cy="49"/>
            </a:xfrm>
            <a:custGeom>
              <a:avLst/>
              <a:gdLst>
                <a:gd name="T0" fmla="*/ 49 w 49"/>
                <a:gd name="T1" fmla="*/ 0 h 49"/>
                <a:gd name="T2" fmla="*/ 43 w 49"/>
                <a:gd name="T3" fmla="*/ 6 h 49"/>
                <a:gd name="T4" fmla="*/ 43 w 49"/>
                <a:gd name="T5" fmla="*/ 6 h 49"/>
                <a:gd name="T6" fmla="*/ 43 w 49"/>
                <a:gd name="T7" fmla="*/ 6 h 49"/>
                <a:gd name="T8" fmla="*/ 42 w 49"/>
                <a:gd name="T9" fmla="*/ 6 h 49"/>
                <a:gd name="T10" fmla="*/ 42 w 49"/>
                <a:gd name="T11" fmla="*/ 6 h 49"/>
                <a:gd name="T12" fmla="*/ 42 w 49"/>
                <a:gd name="T13" fmla="*/ 6 h 49"/>
                <a:gd name="T14" fmla="*/ 42 w 49"/>
                <a:gd name="T15" fmla="*/ 7 h 49"/>
                <a:gd name="T16" fmla="*/ 42 w 49"/>
                <a:gd name="T17" fmla="*/ 7 h 49"/>
                <a:gd name="T18" fmla="*/ 40 w 49"/>
                <a:gd name="T19" fmla="*/ 7 h 49"/>
                <a:gd name="T20" fmla="*/ 48 w 49"/>
                <a:gd name="T21" fmla="*/ 0 h 49"/>
                <a:gd name="T22" fmla="*/ 48 w 49"/>
                <a:gd name="T23" fmla="*/ 0 h 49"/>
                <a:gd name="T24" fmla="*/ 48 w 49"/>
                <a:gd name="T25" fmla="*/ 0 h 49"/>
                <a:gd name="T26" fmla="*/ 48 w 49"/>
                <a:gd name="T27" fmla="*/ 0 h 49"/>
                <a:gd name="T28" fmla="*/ 48 w 49"/>
                <a:gd name="T29" fmla="*/ 0 h 49"/>
                <a:gd name="T30" fmla="*/ 48 w 49"/>
                <a:gd name="T31" fmla="*/ 0 h 49"/>
                <a:gd name="T32" fmla="*/ 48 w 49"/>
                <a:gd name="T33" fmla="*/ 0 h 49"/>
                <a:gd name="T34" fmla="*/ 49 w 49"/>
                <a:gd name="T35" fmla="*/ 0 h 49"/>
                <a:gd name="T36" fmla="*/ 49 w 49"/>
                <a:gd name="T37" fmla="*/ 0 h 49"/>
                <a:gd name="T38" fmla="*/ 15 w 49"/>
                <a:gd name="T39" fmla="*/ 34 h 49"/>
                <a:gd name="T40" fmla="*/ 0 w 49"/>
                <a:gd name="T41" fmla="*/ 49 h 49"/>
                <a:gd name="T42" fmla="*/ 0 w 49"/>
                <a:gd name="T43" fmla="*/ 49 h 49"/>
                <a:gd name="T44" fmla="*/ 0 w 49"/>
                <a:gd name="T45" fmla="*/ 49 h 49"/>
                <a:gd name="T46" fmla="*/ 0 w 49"/>
                <a:gd name="T47" fmla="*/ 49 h 49"/>
                <a:gd name="T48" fmla="*/ 0 w 49"/>
                <a:gd name="T49" fmla="*/ 49 h 49"/>
                <a:gd name="T50" fmla="*/ 0 w 49"/>
                <a:gd name="T51" fmla="*/ 49 h 49"/>
                <a:gd name="T52" fmla="*/ 0 w 49"/>
                <a:gd name="T53" fmla="*/ 48 h 49"/>
                <a:gd name="T54" fmla="*/ 0 w 49"/>
                <a:gd name="T55" fmla="*/ 48 h 49"/>
                <a:gd name="T56" fmla="*/ 0 w 49"/>
                <a:gd name="T57" fmla="*/ 48 h 49"/>
                <a:gd name="T58" fmla="*/ 15 w 49"/>
                <a:gd name="T59" fmla="*/ 32 h 49"/>
                <a:gd name="T60" fmla="*/ 15 w 49"/>
                <a:gd name="T61" fmla="*/ 32 h 49"/>
                <a:gd name="T62" fmla="*/ 15 w 49"/>
                <a:gd name="T63" fmla="*/ 32 h 49"/>
                <a:gd name="T64" fmla="*/ 15 w 49"/>
                <a:gd name="T65" fmla="*/ 32 h 49"/>
                <a:gd name="T66" fmla="*/ 15 w 49"/>
                <a:gd name="T67" fmla="*/ 32 h 49"/>
                <a:gd name="T68" fmla="*/ 15 w 49"/>
                <a:gd name="T69" fmla="*/ 34 h 49"/>
                <a:gd name="T70" fmla="*/ 15 w 49"/>
                <a:gd name="T71" fmla="*/ 34 h 49"/>
                <a:gd name="T72" fmla="*/ 15 w 49"/>
                <a:gd name="T73" fmla="*/ 34 h 49"/>
                <a:gd name="T74" fmla="*/ 15 w 49"/>
                <a:gd name="T75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0"/>
                  </a:move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0" y="7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15" y="34"/>
                  </a:move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474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199" name="Freeform 127"/>
            <p:cNvSpPr>
              <a:spLocks noEditPoints="1"/>
            </p:cNvSpPr>
            <p:nvPr/>
          </p:nvSpPr>
          <p:spPr bwMode="auto">
            <a:xfrm>
              <a:off x="240" y="310"/>
              <a:ext cx="48" cy="48"/>
            </a:xfrm>
            <a:custGeom>
              <a:avLst/>
              <a:gdLst>
                <a:gd name="T0" fmla="*/ 48 w 48"/>
                <a:gd name="T1" fmla="*/ 0 h 48"/>
                <a:gd name="T2" fmla="*/ 40 w 48"/>
                <a:gd name="T3" fmla="*/ 7 h 48"/>
                <a:gd name="T4" fmla="*/ 40 w 48"/>
                <a:gd name="T5" fmla="*/ 7 h 48"/>
                <a:gd name="T6" fmla="*/ 40 w 48"/>
                <a:gd name="T7" fmla="*/ 7 h 48"/>
                <a:gd name="T8" fmla="*/ 40 w 48"/>
                <a:gd name="T9" fmla="*/ 7 h 48"/>
                <a:gd name="T10" fmla="*/ 40 w 48"/>
                <a:gd name="T11" fmla="*/ 7 h 48"/>
                <a:gd name="T12" fmla="*/ 39 w 48"/>
                <a:gd name="T13" fmla="*/ 7 h 48"/>
                <a:gd name="T14" fmla="*/ 39 w 48"/>
                <a:gd name="T15" fmla="*/ 7 h 48"/>
                <a:gd name="T16" fmla="*/ 39 w 48"/>
                <a:gd name="T17" fmla="*/ 7 h 48"/>
                <a:gd name="T18" fmla="*/ 39 w 48"/>
                <a:gd name="T19" fmla="*/ 7 h 48"/>
                <a:gd name="T20" fmla="*/ 47 w 48"/>
                <a:gd name="T21" fmla="*/ 0 h 48"/>
                <a:gd name="T22" fmla="*/ 47 w 48"/>
                <a:gd name="T23" fmla="*/ 0 h 48"/>
                <a:gd name="T24" fmla="*/ 47 w 48"/>
                <a:gd name="T25" fmla="*/ 0 h 48"/>
                <a:gd name="T26" fmla="*/ 47 w 48"/>
                <a:gd name="T27" fmla="*/ 0 h 48"/>
                <a:gd name="T28" fmla="*/ 47 w 48"/>
                <a:gd name="T29" fmla="*/ 0 h 48"/>
                <a:gd name="T30" fmla="*/ 47 w 48"/>
                <a:gd name="T31" fmla="*/ 0 h 48"/>
                <a:gd name="T32" fmla="*/ 47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15 w 48"/>
                <a:gd name="T39" fmla="*/ 32 h 48"/>
                <a:gd name="T40" fmla="*/ 0 w 48"/>
                <a:gd name="T41" fmla="*/ 48 h 48"/>
                <a:gd name="T42" fmla="*/ 0 w 48"/>
                <a:gd name="T43" fmla="*/ 48 h 48"/>
                <a:gd name="T44" fmla="*/ 0 w 48"/>
                <a:gd name="T45" fmla="*/ 48 h 48"/>
                <a:gd name="T46" fmla="*/ 0 w 48"/>
                <a:gd name="T47" fmla="*/ 48 h 48"/>
                <a:gd name="T48" fmla="*/ 0 w 48"/>
                <a:gd name="T49" fmla="*/ 48 h 48"/>
                <a:gd name="T50" fmla="*/ 0 w 48"/>
                <a:gd name="T51" fmla="*/ 48 h 48"/>
                <a:gd name="T52" fmla="*/ 0 w 48"/>
                <a:gd name="T53" fmla="*/ 46 h 48"/>
                <a:gd name="T54" fmla="*/ 0 w 48"/>
                <a:gd name="T55" fmla="*/ 46 h 48"/>
                <a:gd name="T56" fmla="*/ 0 w 48"/>
                <a:gd name="T57" fmla="*/ 46 h 48"/>
                <a:gd name="T58" fmla="*/ 17 w 48"/>
                <a:gd name="T59" fmla="*/ 30 h 48"/>
                <a:gd name="T60" fmla="*/ 17 w 48"/>
                <a:gd name="T61" fmla="*/ 30 h 48"/>
                <a:gd name="T62" fmla="*/ 17 w 48"/>
                <a:gd name="T63" fmla="*/ 31 h 48"/>
                <a:gd name="T64" fmla="*/ 17 w 48"/>
                <a:gd name="T65" fmla="*/ 31 h 48"/>
                <a:gd name="T66" fmla="*/ 17 w 48"/>
                <a:gd name="T67" fmla="*/ 31 h 48"/>
                <a:gd name="T68" fmla="*/ 17 w 48"/>
                <a:gd name="T69" fmla="*/ 31 h 48"/>
                <a:gd name="T70" fmla="*/ 15 w 48"/>
                <a:gd name="T71" fmla="*/ 31 h 48"/>
                <a:gd name="T72" fmla="*/ 15 w 48"/>
                <a:gd name="T73" fmla="*/ 32 h 48"/>
                <a:gd name="T74" fmla="*/ 15 w 48"/>
                <a:gd name="T75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close/>
                  <a:moveTo>
                    <a:pt x="15" y="32"/>
                  </a:move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5" y="31"/>
                  </a:lnTo>
                  <a:lnTo>
                    <a:pt x="15" y="32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454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0" name="Freeform 128"/>
            <p:cNvSpPr>
              <a:spLocks noEditPoints="1"/>
            </p:cNvSpPr>
            <p:nvPr/>
          </p:nvSpPr>
          <p:spPr bwMode="auto">
            <a:xfrm>
              <a:off x="240" y="310"/>
              <a:ext cx="47" cy="46"/>
            </a:xfrm>
            <a:custGeom>
              <a:avLst/>
              <a:gdLst>
                <a:gd name="T0" fmla="*/ 47 w 47"/>
                <a:gd name="T1" fmla="*/ 0 h 46"/>
                <a:gd name="T2" fmla="*/ 39 w 47"/>
                <a:gd name="T3" fmla="*/ 7 h 46"/>
                <a:gd name="T4" fmla="*/ 39 w 47"/>
                <a:gd name="T5" fmla="*/ 7 h 46"/>
                <a:gd name="T6" fmla="*/ 38 w 47"/>
                <a:gd name="T7" fmla="*/ 7 h 46"/>
                <a:gd name="T8" fmla="*/ 38 w 47"/>
                <a:gd name="T9" fmla="*/ 7 h 46"/>
                <a:gd name="T10" fmla="*/ 38 w 47"/>
                <a:gd name="T11" fmla="*/ 7 h 46"/>
                <a:gd name="T12" fmla="*/ 38 w 47"/>
                <a:gd name="T13" fmla="*/ 8 h 46"/>
                <a:gd name="T14" fmla="*/ 38 w 47"/>
                <a:gd name="T15" fmla="*/ 8 h 46"/>
                <a:gd name="T16" fmla="*/ 37 w 47"/>
                <a:gd name="T17" fmla="*/ 8 h 46"/>
                <a:gd name="T18" fmla="*/ 37 w 47"/>
                <a:gd name="T19" fmla="*/ 8 h 46"/>
                <a:gd name="T20" fmla="*/ 45 w 47"/>
                <a:gd name="T21" fmla="*/ 0 h 46"/>
                <a:gd name="T22" fmla="*/ 45 w 47"/>
                <a:gd name="T23" fmla="*/ 0 h 46"/>
                <a:gd name="T24" fmla="*/ 45 w 47"/>
                <a:gd name="T25" fmla="*/ 0 h 46"/>
                <a:gd name="T26" fmla="*/ 45 w 47"/>
                <a:gd name="T27" fmla="*/ 0 h 46"/>
                <a:gd name="T28" fmla="*/ 45 w 47"/>
                <a:gd name="T29" fmla="*/ 0 h 46"/>
                <a:gd name="T30" fmla="*/ 45 w 47"/>
                <a:gd name="T31" fmla="*/ 0 h 46"/>
                <a:gd name="T32" fmla="*/ 45 w 47"/>
                <a:gd name="T33" fmla="*/ 0 h 46"/>
                <a:gd name="T34" fmla="*/ 47 w 47"/>
                <a:gd name="T35" fmla="*/ 0 h 46"/>
                <a:gd name="T36" fmla="*/ 47 w 47"/>
                <a:gd name="T37" fmla="*/ 0 h 46"/>
                <a:gd name="T38" fmla="*/ 17 w 47"/>
                <a:gd name="T39" fmla="*/ 30 h 46"/>
                <a:gd name="T40" fmla="*/ 0 w 47"/>
                <a:gd name="T41" fmla="*/ 46 h 46"/>
                <a:gd name="T42" fmla="*/ 0 w 47"/>
                <a:gd name="T43" fmla="*/ 46 h 46"/>
                <a:gd name="T44" fmla="*/ 0 w 47"/>
                <a:gd name="T45" fmla="*/ 46 h 46"/>
                <a:gd name="T46" fmla="*/ 0 w 47"/>
                <a:gd name="T47" fmla="*/ 46 h 46"/>
                <a:gd name="T48" fmla="*/ 0 w 47"/>
                <a:gd name="T49" fmla="*/ 46 h 46"/>
                <a:gd name="T50" fmla="*/ 0 w 47"/>
                <a:gd name="T51" fmla="*/ 46 h 46"/>
                <a:gd name="T52" fmla="*/ 0 w 47"/>
                <a:gd name="T53" fmla="*/ 45 h 46"/>
                <a:gd name="T54" fmla="*/ 0 w 47"/>
                <a:gd name="T55" fmla="*/ 45 h 46"/>
                <a:gd name="T56" fmla="*/ 0 w 47"/>
                <a:gd name="T57" fmla="*/ 45 h 46"/>
                <a:gd name="T58" fmla="*/ 17 w 47"/>
                <a:gd name="T59" fmla="*/ 27 h 46"/>
                <a:gd name="T60" fmla="*/ 17 w 47"/>
                <a:gd name="T61" fmla="*/ 29 h 46"/>
                <a:gd name="T62" fmla="*/ 17 w 47"/>
                <a:gd name="T63" fmla="*/ 29 h 46"/>
                <a:gd name="T64" fmla="*/ 17 w 47"/>
                <a:gd name="T65" fmla="*/ 29 h 46"/>
                <a:gd name="T66" fmla="*/ 17 w 47"/>
                <a:gd name="T67" fmla="*/ 29 h 46"/>
                <a:gd name="T68" fmla="*/ 17 w 47"/>
                <a:gd name="T69" fmla="*/ 30 h 46"/>
                <a:gd name="T70" fmla="*/ 17 w 47"/>
                <a:gd name="T71" fmla="*/ 30 h 46"/>
                <a:gd name="T72" fmla="*/ 17 w 47"/>
                <a:gd name="T73" fmla="*/ 30 h 46"/>
                <a:gd name="T74" fmla="*/ 17 w 47"/>
                <a:gd name="T75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6">
                  <a:moveTo>
                    <a:pt x="47" y="0"/>
                  </a:moveTo>
                  <a:lnTo>
                    <a:pt x="39" y="7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0"/>
                  </a:lnTo>
                  <a:close/>
                  <a:moveTo>
                    <a:pt x="17" y="3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7" y="27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434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1" name="Freeform 129"/>
            <p:cNvSpPr>
              <a:spLocks noEditPoints="1"/>
            </p:cNvSpPr>
            <p:nvPr/>
          </p:nvSpPr>
          <p:spPr bwMode="auto">
            <a:xfrm>
              <a:off x="240" y="310"/>
              <a:ext cx="45" cy="45"/>
            </a:xfrm>
            <a:custGeom>
              <a:avLst/>
              <a:gdLst>
                <a:gd name="T0" fmla="*/ 45 w 45"/>
                <a:gd name="T1" fmla="*/ 0 h 45"/>
                <a:gd name="T2" fmla="*/ 37 w 45"/>
                <a:gd name="T3" fmla="*/ 8 h 45"/>
                <a:gd name="T4" fmla="*/ 37 w 45"/>
                <a:gd name="T5" fmla="*/ 8 h 45"/>
                <a:gd name="T6" fmla="*/ 37 w 45"/>
                <a:gd name="T7" fmla="*/ 8 h 45"/>
                <a:gd name="T8" fmla="*/ 35 w 45"/>
                <a:gd name="T9" fmla="*/ 8 h 45"/>
                <a:gd name="T10" fmla="*/ 35 w 45"/>
                <a:gd name="T11" fmla="*/ 8 h 45"/>
                <a:gd name="T12" fmla="*/ 35 w 45"/>
                <a:gd name="T13" fmla="*/ 8 h 45"/>
                <a:gd name="T14" fmla="*/ 35 w 45"/>
                <a:gd name="T15" fmla="*/ 8 h 45"/>
                <a:gd name="T16" fmla="*/ 34 w 45"/>
                <a:gd name="T17" fmla="*/ 10 h 45"/>
                <a:gd name="T18" fmla="*/ 34 w 45"/>
                <a:gd name="T19" fmla="*/ 10 h 45"/>
                <a:gd name="T20" fmla="*/ 44 w 45"/>
                <a:gd name="T21" fmla="*/ 0 h 45"/>
                <a:gd name="T22" fmla="*/ 44 w 45"/>
                <a:gd name="T23" fmla="*/ 0 h 45"/>
                <a:gd name="T24" fmla="*/ 44 w 45"/>
                <a:gd name="T25" fmla="*/ 0 h 45"/>
                <a:gd name="T26" fmla="*/ 44 w 45"/>
                <a:gd name="T27" fmla="*/ 0 h 45"/>
                <a:gd name="T28" fmla="*/ 44 w 45"/>
                <a:gd name="T29" fmla="*/ 0 h 45"/>
                <a:gd name="T30" fmla="*/ 44 w 45"/>
                <a:gd name="T31" fmla="*/ 0 h 45"/>
                <a:gd name="T32" fmla="*/ 44 w 45"/>
                <a:gd name="T33" fmla="*/ 0 h 45"/>
                <a:gd name="T34" fmla="*/ 45 w 45"/>
                <a:gd name="T35" fmla="*/ 0 h 45"/>
                <a:gd name="T36" fmla="*/ 45 w 45"/>
                <a:gd name="T37" fmla="*/ 0 h 45"/>
                <a:gd name="T38" fmla="*/ 17 w 45"/>
                <a:gd name="T39" fmla="*/ 27 h 45"/>
                <a:gd name="T40" fmla="*/ 0 w 45"/>
                <a:gd name="T41" fmla="*/ 45 h 45"/>
                <a:gd name="T42" fmla="*/ 0 w 45"/>
                <a:gd name="T43" fmla="*/ 45 h 45"/>
                <a:gd name="T44" fmla="*/ 0 w 45"/>
                <a:gd name="T45" fmla="*/ 45 h 45"/>
                <a:gd name="T46" fmla="*/ 0 w 45"/>
                <a:gd name="T47" fmla="*/ 45 h 45"/>
                <a:gd name="T48" fmla="*/ 0 w 45"/>
                <a:gd name="T49" fmla="*/ 45 h 45"/>
                <a:gd name="T50" fmla="*/ 0 w 45"/>
                <a:gd name="T51" fmla="*/ 45 h 45"/>
                <a:gd name="T52" fmla="*/ 0 w 45"/>
                <a:gd name="T53" fmla="*/ 44 h 45"/>
                <a:gd name="T54" fmla="*/ 0 w 45"/>
                <a:gd name="T55" fmla="*/ 44 h 45"/>
                <a:gd name="T56" fmla="*/ 0 w 45"/>
                <a:gd name="T57" fmla="*/ 44 h 45"/>
                <a:gd name="T58" fmla="*/ 18 w 45"/>
                <a:gd name="T59" fmla="*/ 25 h 45"/>
                <a:gd name="T60" fmla="*/ 18 w 45"/>
                <a:gd name="T61" fmla="*/ 26 h 45"/>
                <a:gd name="T62" fmla="*/ 18 w 45"/>
                <a:gd name="T63" fmla="*/ 26 h 45"/>
                <a:gd name="T64" fmla="*/ 18 w 45"/>
                <a:gd name="T65" fmla="*/ 26 h 45"/>
                <a:gd name="T66" fmla="*/ 18 w 45"/>
                <a:gd name="T67" fmla="*/ 26 h 45"/>
                <a:gd name="T68" fmla="*/ 18 w 45"/>
                <a:gd name="T69" fmla="*/ 27 h 45"/>
                <a:gd name="T70" fmla="*/ 18 w 45"/>
                <a:gd name="T71" fmla="*/ 27 h 45"/>
                <a:gd name="T72" fmla="*/ 18 w 45"/>
                <a:gd name="T73" fmla="*/ 27 h 45"/>
                <a:gd name="T74" fmla="*/ 17 w 45"/>
                <a:gd name="T75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5">
                  <a:moveTo>
                    <a:pt x="45" y="0"/>
                  </a:moveTo>
                  <a:lnTo>
                    <a:pt x="37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5" y="0"/>
                  </a:lnTo>
                  <a:close/>
                  <a:moveTo>
                    <a:pt x="17" y="27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8" y="25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4141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2" name="Freeform 130"/>
            <p:cNvSpPr>
              <a:spLocks noEditPoints="1"/>
            </p:cNvSpPr>
            <p:nvPr/>
          </p:nvSpPr>
          <p:spPr bwMode="auto">
            <a:xfrm>
              <a:off x="240" y="310"/>
              <a:ext cx="44" cy="44"/>
            </a:xfrm>
            <a:custGeom>
              <a:avLst/>
              <a:gdLst>
                <a:gd name="T0" fmla="*/ 44 w 44"/>
                <a:gd name="T1" fmla="*/ 0 h 44"/>
                <a:gd name="T2" fmla="*/ 34 w 44"/>
                <a:gd name="T3" fmla="*/ 10 h 44"/>
                <a:gd name="T4" fmla="*/ 34 w 44"/>
                <a:gd name="T5" fmla="*/ 10 h 44"/>
                <a:gd name="T6" fmla="*/ 33 w 44"/>
                <a:gd name="T7" fmla="*/ 10 h 44"/>
                <a:gd name="T8" fmla="*/ 33 w 44"/>
                <a:gd name="T9" fmla="*/ 10 h 44"/>
                <a:gd name="T10" fmla="*/ 33 w 44"/>
                <a:gd name="T11" fmla="*/ 10 h 44"/>
                <a:gd name="T12" fmla="*/ 33 w 44"/>
                <a:gd name="T13" fmla="*/ 11 h 44"/>
                <a:gd name="T14" fmla="*/ 32 w 44"/>
                <a:gd name="T15" fmla="*/ 11 h 44"/>
                <a:gd name="T16" fmla="*/ 32 w 44"/>
                <a:gd name="T17" fmla="*/ 11 h 44"/>
                <a:gd name="T18" fmla="*/ 32 w 44"/>
                <a:gd name="T19" fmla="*/ 11 h 44"/>
                <a:gd name="T20" fmla="*/ 43 w 44"/>
                <a:gd name="T21" fmla="*/ 0 h 44"/>
                <a:gd name="T22" fmla="*/ 43 w 44"/>
                <a:gd name="T23" fmla="*/ 0 h 44"/>
                <a:gd name="T24" fmla="*/ 43 w 44"/>
                <a:gd name="T25" fmla="*/ 0 h 44"/>
                <a:gd name="T26" fmla="*/ 43 w 44"/>
                <a:gd name="T27" fmla="*/ 0 h 44"/>
                <a:gd name="T28" fmla="*/ 43 w 44"/>
                <a:gd name="T29" fmla="*/ 0 h 44"/>
                <a:gd name="T30" fmla="*/ 43 w 44"/>
                <a:gd name="T31" fmla="*/ 0 h 44"/>
                <a:gd name="T32" fmla="*/ 43 w 44"/>
                <a:gd name="T33" fmla="*/ 0 h 44"/>
                <a:gd name="T34" fmla="*/ 43 w 44"/>
                <a:gd name="T35" fmla="*/ 0 h 44"/>
                <a:gd name="T36" fmla="*/ 44 w 44"/>
                <a:gd name="T37" fmla="*/ 0 h 44"/>
                <a:gd name="T38" fmla="*/ 18 w 44"/>
                <a:gd name="T39" fmla="*/ 25 h 44"/>
                <a:gd name="T40" fmla="*/ 0 w 44"/>
                <a:gd name="T41" fmla="*/ 44 h 44"/>
                <a:gd name="T42" fmla="*/ 0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2 h 44"/>
                <a:gd name="T52" fmla="*/ 0 w 44"/>
                <a:gd name="T53" fmla="*/ 42 h 44"/>
                <a:gd name="T54" fmla="*/ 0 w 44"/>
                <a:gd name="T55" fmla="*/ 42 h 44"/>
                <a:gd name="T56" fmla="*/ 0 w 44"/>
                <a:gd name="T57" fmla="*/ 42 h 44"/>
                <a:gd name="T58" fmla="*/ 20 w 44"/>
                <a:gd name="T59" fmla="*/ 22 h 44"/>
                <a:gd name="T60" fmla="*/ 20 w 44"/>
                <a:gd name="T61" fmla="*/ 22 h 44"/>
                <a:gd name="T62" fmla="*/ 19 w 44"/>
                <a:gd name="T63" fmla="*/ 24 h 44"/>
                <a:gd name="T64" fmla="*/ 19 w 44"/>
                <a:gd name="T65" fmla="*/ 24 h 44"/>
                <a:gd name="T66" fmla="*/ 19 w 44"/>
                <a:gd name="T67" fmla="*/ 24 h 44"/>
                <a:gd name="T68" fmla="*/ 19 w 44"/>
                <a:gd name="T69" fmla="*/ 24 h 44"/>
                <a:gd name="T70" fmla="*/ 19 w 44"/>
                <a:gd name="T71" fmla="*/ 25 h 44"/>
                <a:gd name="T72" fmla="*/ 19 w 44"/>
                <a:gd name="T73" fmla="*/ 25 h 44"/>
                <a:gd name="T74" fmla="*/ 18 w 44"/>
                <a:gd name="T75" fmla="*/ 2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0"/>
                  </a:moveTo>
                  <a:lnTo>
                    <a:pt x="34" y="1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close/>
                  <a:moveTo>
                    <a:pt x="18" y="25"/>
                  </a:move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8" y="25"/>
                  </a:lnTo>
                  <a:close/>
                </a:path>
              </a:pathLst>
            </a:custGeom>
            <a:solidFill>
              <a:srgbClr val="3F3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3" name="Freeform 131"/>
            <p:cNvSpPr>
              <a:spLocks/>
            </p:cNvSpPr>
            <p:nvPr/>
          </p:nvSpPr>
          <p:spPr bwMode="auto">
            <a:xfrm>
              <a:off x="240" y="310"/>
              <a:ext cx="43" cy="42"/>
            </a:xfrm>
            <a:custGeom>
              <a:avLst/>
              <a:gdLst>
                <a:gd name="T0" fmla="*/ 43 w 43"/>
                <a:gd name="T1" fmla="*/ 0 h 42"/>
                <a:gd name="T2" fmla="*/ 32 w 43"/>
                <a:gd name="T3" fmla="*/ 11 h 42"/>
                <a:gd name="T4" fmla="*/ 29 w 43"/>
                <a:gd name="T5" fmla="*/ 12 h 42"/>
                <a:gd name="T6" fmla="*/ 28 w 43"/>
                <a:gd name="T7" fmla="*/ 14 h 42"/>
                <a:gd name="T8" fmla="*/ 27 w 43"/>
                <a:gd name="T9" fmla="*/ 15 h 42"/>
                <a:gd name="T10" fmla="*/ 25 w 43"/>
                <a:gd name="T11" fmla="*/ 16 h 42"/>
                <a:gd name="T12" fmla="*/ 24 w 43"/>
                <a:gd name="T13" fmla="*/ 17 h 42"/>
                <a:gd name="T14" fmla="*/ 23 w 43"/>
                <a:gd name="T15" fmla="*/ 19 h 42"/>
                <a:gd name="T16" fmla="*/ 22 w 43"/>
                <a:gd name="T17" fmla="*/ 21 h 42"/>
                <a:gd name="T18" fmla="*/ 20 w 43"/>
                <a:gd name="T19" fmla="*/ 22 h 42"/>
                <a:gd name="T20" fmla="*/ 0 w 43"/>
                <a:gd name="T21" fmla="*/ 42 h 42"/>
                <a:gd name="T22" fmla="*/ 0 w 43"/>
                <a:gd name="T23" fmla="*/ 42 h 42"/>
                <a:gd name="T24" fmla="*/ 0 w 43"/>
                <a:gd name="T25" fmla="*/ 42 h 42"/>
                <a:gd name="T26" fmla="*/ 0 w 43"/>
                <a:gd name="T27" fmla="*/ 42 h 42"/>
                <a:gd name="T28" fmla="*/ 0 w 43"/>
                <a:gd name="T29" fmla="*/ 41 h 42"/>
                <a:gd name="T30" fmla="*/ 0 w 43"/>
                <a:gd name="T31" fmla="*/ 41 h 42"/>
                <a:gd name="T32" fmla="*/ 0 w 43"/>
                <a:gd name="T33" fmla="*/ 41 h 42"/>
                <a:gd name="T34" fmla="*/ 0 w 43"/>
                <a:gd name="T35" fmla="*/ 41 h 42"/>
                <a:gd name="T36" fmla="*/ 0 w 43"/>
                <a:gd name="T37" fmla="*/ 41 h 42"/>
                <a:gd name="T38" fmla="*/ 40 w 43"/>
                <a:gd name="T39" fmla="*/ 0 h 42"/>
                <a:gd name="T40" fmla="*/ 40 w 43"/>
                <a:gd name="T41" fmla="*/ 0 h 42"/>
                <a:gd name="T42" fmla="*/ 42 w 43"/>
                <a:gd name="T43" fmla="*/ 0 h 42"/>
                <a:gd name="T44" fmla="*/ 42 w 43"/>
                <a:gd name="T45" fmla="*/ 0 h 42"/>
                <a:gd name="T46" fmla="*/ 42 w 43"/>
                <a:gd name="T47" fmla="*/ 0 h 42"/>
                <a:gd name="T48" fmla="*/ 42 w 43"/>
                <a:gd name="T49" fmla="*/ 0 h 42"/>
                <a:gd name="T50" fmla="*/ 42 w 43"/>
                <a:gd name="T51" fmla="*/ 0 h 42"/>
                <a:gd name="T52" fmla="*/ 42 w 43"/>
                <a:gd name="T53" fmla="*/ 0 h 42"/>
                <a:gd name="T54" fmla="*/ 43 w 43"/>
                <a:gd name="T5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2">
                  <a:moveTo>
                    <a:pt x="43" y="0"/>
                  </a:moveTo>
                  <a:lnTo>
                    <a:pt x="32" y="11"/>
                  </a:lnTo>
                  <a:lnTo>
                    <a:pt x="29" y="12"/>
                  </a:lnTo>
                  <a:lnTo>
                    <a:pt x="28" y="14"/>
                  </a:lnTo>
                  <a:lnTo>
                    <a:pt x="27" y="15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3" y="19"/>
                  </a:lnTo>
                  <a:lnTo>
                    <a:pt x="22" y="21"/>
                  </a:lnTo>
                  <a:lnTo>
                    <a:pt x="20" y="2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D3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4" name="Freeform 132"/>
            <p:cNvSpPr>
              <a:spLocks/>
            </p:cNvSpPr>
            <p:nvPr/>
          </p:nvSpPr>
          <p:spPr bwMode="auto">
            <a:xfrm>
              <a:off x="240" y="310"/>
              <a:ext cx="40" cy="41"/>
            </a:xfrm>
            <a:custGeom>
              <a:avLst/>
              <a:gdLst>
                <a:gd name="T0" fmla="*/ 40 w 40"/>
                <a:gd name="T1" fmla="*/ 0 h 41"/>
                <a:gd name="T2" fmla="*/ 0 w 40"/>
                <a:gd name="T3" fmla="*/ 41 h 41"/>
                <a:gd name="T4" fmla="*/ 0 w 40"/>
                <a:gd name="T5" fmla="*/ 41 h 41"/>
                <a:gd name="T6" fmla="*/ 0 w 40"/>
                <a:gd name="T7" fmla="*/ 41 h 41"/>
                <a:gd name="T8" fmla="*/ 0 w 40"/>
                <a:gd name="T9" fmla="*/ 40 h 41"/>
                <a:gd name="T10" fmla="*/ 0 w 40"/>
                <a:gd name="T11" fmla="*/ 40 h 41"/>
                <a:gd name="T12" fmla="*/ 0 w 40"/>
                <a:gd name="T13" fmla="*/ 40 h 41"/>
                <a:gd name="T14" fmla="*/ 0 w 40"/>
                <a:gd name="T15" fmla="*/ 40 h 41"/>
                <a:gd name="T16" fmla="*/ 0 w 40"/>
                <a:gd name="T17" fmla="*/ 40 h 41"/>
                <a:gd name="T18" fmla="*/ 0 w 40"/>
                <a:gd name="T19" fmla="*/ 40 h 41"/>
                <a:gd name="T20" fmla="*/ 39 w 40"/>
                <a:gd name="T21" fmla="*/ 0 h 41"/>
                <a:gd name="T22" fmla="*/ 39 w 40"/>
                <a:gd name="T23" fmla="*/ 0 h 41"/>
                <a:gd name="T24" fmla="*/ 39 w 40"/>
                <a:gd name="T25" fmla="*/ 0 h 41"/>
                <a:gd name="T26" fmla="*/ 40 w 40"/>
                <a:gd name="T27" fmla="*/ 0 h 41"/>
                <a:gd name="T28" fmla="*/ 40 w 40"/>
                <a:gd name="T29" fmla="*/ 0 h 41"/>
                <a:gd name="T30" fmla="*/ 40 w 40"/>
                <a:gd name="T31" fmla="*/ 0 h 41"/>
                <a:gd name="T32" fmla="*/ 40 w 40"/>
                <a:gd name="T33" fmla="*/ 0 h 41"/>
                <a:gd name="T34" fmla="*/ 40 w 40"/>
                <a:gd name="T35" fmla="*/ 0 h 41"/>
                <a:gd name="T36" fmla="*/ 40 w 40"/>
                <a:gd name="T3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41">
                  <a:moveTo>
                    <a:pt x="40" y="0"/>
                  </a:move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B3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5" name="Freeform 133"/>
            <p:cNvSpPr>
              <a:spLocks/>
            </p:cNvSpPr>
            <p:nvPr/>
          </p:nvSpPr>
          <p:spPr bwMode="auto">
            <a:xfrm>
              <a:off x="240" y="310"/>
              <a:ext cx="39" cy="40"/>
            </a:xfrm>
            <a:custGeom>
              <a:avLst/>
              <a:gdLst>
                <a:gd name="T0" fmla="*/ 39 w 39"/>
                <a:gd name="T1" fmla="*/ 0 h 40"/>
                <a:gd name="T2" fmla="*/ 0 w 39"/>
                <a:gd name="T3" fmla="*/ 40 h 40"/>
                <a:gd name="T4" fmla="*/ 0 w 39"/>
                <a:gd name="T5" fmla="*/ 40 h 40"/>
                <a:gd name="T6" fmla="*/ 0 w 39"/>
                <a:gd name="T7" fmla="*/ 39 h 40"/>
                <a:gd name="T8" fmla="*/ 0 w 39"/>
                <a:gd name="T9" fmla="*/ 39 h 40"/>
                <a:gd name="T10" fmla="*/ 0 w 39"/>
                <a:gd name="T11" fmla="*/ 39 h 40"/>
                <a:gd name="T12" fmla="*/ 0 w 39"/>
                <a:gd name="T13" fmla="*/ 39 h 40"/>
                <a:gd name="T14" fmla="*/ 0 w 39"/>
                <a:gd name="T15" fmla="*/ 39 h 40"/>
                <a:gd name="T16" fmla="*/ 0 w 39"/>
                <a:gd name="T17" fmla="*/ 39 h 40"/>
                <a:gd name="T18" fmla="*/ 0 w 39"/>
                <a:gd name="T19" fmla="*/ 37 h 40"/>
                <a:gd name="T20" fmla="*/ 38 w 39"/>
                <a:gd name="T21" fmla="*/ 1 h 40"/>
                <a:gd name="T22" fmla="*/ 38 w 39"/>
                <a:gd name="T23" fmla="*/ 1 h 40"/>
                <a:gd name="T24" fmla="*/ 38 w 39"/>
                <a:gd name="T25" fmla="*/ 0 h 40"/>
                <a:gd name="T26" fmla="*/ 38 w 39"/>
                <a:gd name="T27" fmla="*/ 0 h 40"/>
                <a:gd name="T28" fmla="*/ 39 w 39"/>
                <a:gd name="T29" fmla="*/ 0 h 40"/>
                <a:gd name="T30" fmla="*/ 39 w 39"/>
                <a:gd name="T31" fmla="*/ 0 h 40"/>
                <a:gd name="T32" fmla="*/ 39 w 39"/>
                <a:gd name="T33" fmla="*/ 0 h 40"/>
                <a:gd name="T34" fmla="*/ 39 w 39"/>
                <a:gd name="T35" fmla="*/ 0 h 40"/>
                <a:gd name="T36" fmla="*/ 39 w 39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40">
                  <a:moveTo>
                    <a:pt x="39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939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6" name="Freeform 134"/>
            <p:cNvSpPr>
              <a:spLocks/>
            </p:cNvSpPr>
            <p:nvPr/>
          </p:nvSpPr>
          <p:spPr bwMode="auto">
            <a:xfrm>
              <a:off x="240" y="311"/>
              <a:ext cx="38" cy="36"/>
            </a:xfrm>
            <a:custGeom>
              <a:avLst/>
              <a:gdLst>
                <a:gd name="T0" fmla="*/ 38 w 38"/>
                <a:gd name="T1" fmla="*/ 0 h 36"/>
                <a:gd name="T2" fmla="*/ 0 w 38"/>
                <a:gd name="T3" fmla="*/ 36 h 36"/>
                <a:gd name="T4" fmla="*/ 0 w 38"/>
                <a:gd name="T5" fmla="*/ 36 h 36"/>
                <a:gd name="T6" fmla="*/ 0 w 38"/>
                <a:gd name="T7" fmla="*/ 36 h 36"/>
                <a:gd name="T8" fmla="*/ 0 w 38"/>
                <a:gd name="T9" fmla="*/ 36 h 36"/>
                <a:gd name="T10" fmla="*/ 0 w 38"/>
                <a:gd name="T11" fmla="*/ 36 h 36"/>
                <a:gd name="T12" fmla="*/ 0 w 38"/>
                <a:gd name="T13" fmla="*/ 36 h 36"/>
                <a:gd name="T14" fmla="*/ 0 w 38"/>
                <a:gd name="T15" fmla="*/ 35 h 36"/>
                <a:gd name="T16" fmla="*/ 0 w 38"/>
                <a:gd name="T17" fmla="*/ 35 h 36"/>
                <a:gd name="T18" fmla="*/ 0 w 38"/>
                <a:gd name="T19" fmla="*/ 35 h 36"/>
                <a:gd name="T20" fmla="*/ 37 w 38"/>
                <a:gd name="T21" fmla="*/ 0 h 36"/>
                <a:gd name="T22" fmla="*/ 37 w 38"/>
                <a:gd name="T23" fmla="*/ 0 h 36"/>
                <a:gd name="T24" fmla="*/ 37 w 38"/>
                <a:gd name="T25" fmla="*/ 0 h 36"/>
                <a:gd name="T26" fmla="*/ 37 w 38"/>
                <a:gd name="T27" fmla="*/ 0 h 36"/>
                <a:gd name="T28" fmla="*/ 37 w 38"/>
                <a:gd name="T29" fmla="*/ 0 h 36"/>
                <a:gd name="T30" fmla="*/ 37 w 38"/>
                <a:gd name="T31" fmla="*/ 0 h 36"/>
                <a:gd name="T32" fmla="*/ 38 w 38"/>
                <a:gd name="T33" fmla="*/ 0 h 36"/>
                <a:gd name="T34" fmla="*/ 38 w 38"/>
                <a:gd name="T35" fmla="*/ 0 h 36"/>
                <a:gd name="T36" fmla="*/ 38 w 38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8" y="0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73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7" name="Freeform 135"/>
            <p:cNvSpPr>
              <a:spLocks/>
            </p:cNvSpPr>
            <p:nvPr/>
          </p:nvSpPr>
          <p:spPr bwMode="auto">
            <a:xfrm>
              <a:off x="240" y="311"/>
              <a:ext cx="37" cy="35"/>
            </a:xfrm>
            <a:custGeom>
              <a:avLst/>
              <a:gdLst>
                <a:gd name="T0" fmla="*/ 37 w 37"/>
                <a:gd name="T1" fmla="*/ 0 h 35"/>
                <a:gd name="T2" fmla="*/ 0 w 37"/>
                <a:gd name="T3" fmla="*/ 35 h 35"/>
                <a:gd name="T4" fmla="*/ 0 w 37"/>
                <a:gd name="T5" fmla="*/ 35 h 35"/>
                <a:gd name="T6" fmla="*/ 0 w 37"/>
                <a:gd name="T7" fmla="*/ 35 h 35"/>
                <a:gd name="T8" fmla="*/ 0 w 37"/>
                <a:gd name="T9" fmla="*/ 35 h 35"/>
                <a:gd name="T10" fmla="*/ 0 w 37"/>
                <a:gd name="T11" fmla="*/ 34 h 35"/>
                <a:gd name="T12" fmla="*/ 0 w 37"/>
                <a:gd name="T13" fmla="*/ 34 h 35"/>
                <a:gd name="T14" fmla="*/ 0 w 37"/>
                <a:gd name="T15" fmla="*/ 34 h 35"/>
                <a:gd name="T16" fmla="*/ 0 w 37"/>
                <a:gd name="T17" fmla="*/ 34 h 35"/>
                <a:gd name="T18" fmla="*/ 0 w 37"/>
                <a:gd name="T19" fmla="*/ 34 h 35"/>
                <a:gd name="T20" fmla="*/ 34 w 37"/>
                <a:gd name="T21" fmla="*/ 0 h 35"/>
                <a:gd name="T22" fmla="*/ 34 w 37"/>
                <a:gd name="T23" fmla="*/ 0 h 35"/>
                <a:gd name="T24" fmla="*/ 35 w 37"/>
                <a:gd name="T25" fmla="*/ 0 h 35"/>
                <a:gd name="T26" fmla="*/ 35 w 37"/>
                <a:gd name="T27" fmla="*/ 0 h 35"/>
                <a:gd name="T28" fmla="*/ 35 w 37"/>
                <a:gd name="T29" fmla="*/ 0 h 35"/>
                <a:gd name="T30" fmla="*/ 35 w 37"/>
                <a:gd name="T31" fmla="*/ 0 h 35"/>
                <a:gd name="T32" fmla="*/ 35 w 37"/>
                <a:gd name="T33" fmla="*/ 0 h 35"/>
                <a:gd name="T34" fmla="*/ 35 w 37"/>
                <a:gd name="T35" fmla="*/ 0 h 35"/>
                <a:gd name="T36" fmla="*/ 37 w 37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5">
                  <a:moveTo>
                    <a:pt x="37" y="0"/>
                  </a:move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53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8" name="Freeform 136"/>
            <p:cNvSpPr>
              <a:spLocks/>
            </p:cNvSpPr>
            <p:nvPr/>
          </p:nvSpPr>
          <p:spPr bwMode="auto">
            <a:xfrm>
              <a:off x="240" y="311"/>
              <a:ext cx="34" cy="34"/>
            </a:xfrm>
            <a:custGeom>
              <a:avLst/>
              <a:gdLst>
                <a:gd name="T0" fmla="*/ 34 w 34"/>
                <a:gd name="T1" fmla="*/ 0 h 34"/>
                <a:gd name="T2" fmla="*/ 0 w 34"/>
                <a:gd name="T3" fmla="*/ 34 h 34"/>
                <a:gd name="T4" fmla="*/ 0 w 34"/>
                <a:gd name="T5" fmla="*/ 34 h 34"/>
                <a:gd name="T6" fmla="*/ 2 w 34"/>
                <a:gd name="T7" fmla="*/ 33 h 34"/>
                <a:gd name="T8" fmla="*/ 2 w 34"/>
                <a:gd name="T9" fmla="*/ 33 h 34"/>
                <a:gd name="T10" fmla="*/ 2 w 34"/>
                <a:gd name="T11" fmla="*/ 33 h 34"/>
                <a:gd name="T12" fmla="*/ 2 w 34"/>
                <a:gd name="T13" fmla="*/ 33 h 34"/>
                <a:gd name="T14" fmla="*/ 2 w 34"/>
                <a:gd name="T15" fmla="*/ 33 h 34"/>
                <a:gd name="T16" fmla="*/ 2 w 34"/>
                <a:gd name="T17" fmla="*/ 33 h 34"/>
                <a:gd name="T18" fmla="*/ 2 w 34"/>
                <a:gd name="T19" fmla="*/ 31 h 34"/>
                <a:gd name="T20" fmla="*/ 33 w 34"/>
                <a:gd name="T21" fmla="*/ 0 h 34"/>
                <a:gd name="T22" fmla="*/ 33 w 34"/>
                <a:gd name="T23" fmla="*/ 0 h 34"/>
                <a:gd name="T24" fmla="*/ 33 w 34"/>
                <a:gd name="T25" fmla="*/ 0 h 34"/>
                <a:gd name="T26" fmla="*/ 33 w 34"/>
                <a:gd name="T27" fmla="*/ 0 h 34"/>
                <a:gd name="T28" fmla="*/ 34 w 34"/>
                <a:gd name="T29" fmla="*/ 0 h 34"/>
                <a:gd name="T30" fmla="*/ 34 w 34"/>
                <a:gd name="T31" fmla="*/ 0 h 34"/>
                <a:gd name="T32" fmla="*/ 34 w 34"/>
                <a:gd name="T33" fmla="*/ 0 h 34"/>
                <a:gd name="T34" fmla="*/ 34 w 34"/>
                <a:gd name="T35" fmla="*/ 0 h 34"/>
                <a:gd name="T36" fmla="*/ 34 w 34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34">
                  <a:moveTo>
                    <a:pt x="34" y="0"/>
                  </a:moveTo>
                  <a:lnTo>
                    <a:pt x="0" y="34"/>
                  </a:lnTo>
                  <a:lnTo>
                    <a:pt x="0" y="34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3333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09" name="Freeform 137"/>
            <p:cNvSpPr>
              <a:spLocks/>
            </p:cNvSpPr>
            <p:nvPr/>
          </p:nvSpPr>
          <p:spPr bwMode="auto">
            <a:xfrm>
              <a:off x="242" y="311"/>
              <a:ext cx="31" cy="31"/>
            </a:xfrm>
            <a:custGeom>
              <a:avLst/>
              <a:gdLst>
                <a:gd name="T0" fmla="*/ 31 w 31"/>
                <a:gd name="T1" fmla="*/ 0 h 31"/>
                <a:gd name="T2" fmla="*/ 0 w 31"/>
                <a:gd name="T3" fmla="*/ 31 h 31"/>
                <a:gd name="T4" fmla="*/ 0 w 31"/>
                <a:gd name="T5" fmla="*/ 31 h 31"/>
                <a:gd name="T6" fmla="*/ 0 w 31"/>
                <a:gd name="T7" fmla="*/ 31 h 31"/>
                <a:gd name="T8" fmla="*/ 0 w 31"/>
                <a:gd name="T9" fmla="*/ 31 h 31"/>
                <a:gd name="T10" fmla="*/ 0 w 31"/>
                <a:gd name="T11" fmla="*/ 31 h 31"/>
                <a:gd name="T12" fmla="*/ 0 w 31"/>
                <a:gd name="T13" fmla="*/ 30 h 31"/>
                <a:gd name="T14" fmla="*/ 0 w 31"/>
                <a:gd name="T15" fmla="*/ 30 h 31"/>
                <a:gd name="T16" fmla="*/ 0 w 31"/>
                <a:gd name="T17" fmla="*/ 30 h 31"/>
                <a:gd name="T18" fmla="*/ 0 w 31"/>
                <a:gd name="T19" fmla="*/ 30 h 31"/>
                <a:gd name="T20" fmla="*/ 28 w 31"/>
                <a:gd name="T21" fmla="*/ 1 h 31"/>
                <a:gd name="T22" fmla="*/ 30 w 31"/>
                <a:gd name="T23" fmla="*/ 1 h 31"/>
                <a:gd name="T24" fmla="*/ 30 w 31"/>
                <a:gd name="T25" fmla="*/ 1 h 31"/>
                <a:gd name="T26" fmla="*/ 30 w 31"/>
                <a:gd name="T27" fmla="*/ 1 h 31"/>
                <a:gd name="T28" fmla="*/ 30 w 31"/>
                <a:gd name="T29" fmla="*/ 1 h 31"/>
                <a:gd name="T30" fmla="*/ 30 w 31"/>
                <a:gd name="T31" fmla="*/ 0 h 31"/>
                <a:gd name="T32" fmla="*/ 30 w 31"/>
                <a:gd name="T33" fmla="*/ 0 h 31"/>
                <a:gd name="T34" fmla="*/ 31 w 31"/>
                <a:gd name="T35" fmla="*/ 0 h 31"/>
                <a:gd name="T36" fmla="*/ 31 w 31"/>
                <a:gd name="T3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1">
                  <a:moveTo>
                    <a:pt x="31" y="0"/>
                  </a:move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13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0" name="Freeform 138"/>
            <p:cNvSpPr>
              <a:spLocks/>
            </p:cNvSpPr>
            <p:nvPr/>
          </p:nvSpPr>
          <p:spPr bwMode="auto">
            <a:xfrm>
              <a:off x="242" y="312"/>
              <a:ext cx="28" cy="29"/>
            </a:xfrm>
            <a:custGeom>
              <a:avLst/>
              <a:gdLst>
                <a:gd name="T0" fmla="*/ 28 w 28"/>
                <a:gd name="T1" fmla="*/ 0 h 29"/>
                <a:gd name="T2" fmla="*/ 0 w 28"/>
                <a:gd name="T3" fmla="*/ 29 h 29"/>
                <a:gd name="T4" fmla="*/ 0 w 28"/>
                <a:gd name="T5" fmla="*/ 29 h 29"/>
                <a:gd name="T6" fmla="*/ 0 w 28"/>
                <a:gd name="T7" fmla="*/ 28 h 29"/>
                <a:gd name="T8" fmla="*/ 0 w 28"/>
                <a:gd name="T9" fmla="*/ 28 h 29"/>
                <a:gd name="T10" fmla="*/ 0 w 28"/>
                <a:gd name="T11" fmla="*/ 28 h 29"/>
                <a:gd name="T12" fmla="*/ 1 w 28"/>
                <a:gd name="T13" fmla="*/ 28 h 29"/>
                <a:gd name="T14" fmla="*/ 1 w 28"/>
                <a:gd name="T15" fmla="*/ 28 h 29"/>
                <a:gd name="T16" fmla="*/ 1 w 28"/>
                <a:gd name="T17" fmla="*/ 27 h 29"/>
                <a:gd name="T18" fmla="*/ 1 w 28"/>
                <a:gd name="T19" fmla="*/ 27 h 29"/>
                <a:gd name="T20" fmla="*/ 27 w 28"/>
                <a:gd name="T21" fmla="*/ 0 h 29"/>
                <a:gd name="T22" fmla="*/ 27 w 28"/>
                <a:gd name="T23" fmla="*/ 0 h 29"/>
                <a:gd name="T24" fmla="*/ 27 w 28"/>
                <a:gd name="T25" fmla="*/ 0 h 29"/>
                <a:gd name="T26" fmla="*/ 27 w 28"/>
                <a:gd name="T27" fmla="*/ 0 h 29"/>
                <a:gd name="T28" fmla="*/ 28 w 28"/>
                <a:gd name="T29" fmla="*/ 0 h 29"/>
                <a:gd name="T30" fmla="*/ 28 w 28"/>
                <a:gd name="T31" fmla="*/ 0 h 29"/>
                <a:gd name="T32" fmla="*/ 28 w 28"/>
                <a:gd name="T33" fmla="*/ 0 h 29"/>
                <a:gd name="T34" fmla="*/ 28 w 28"/>
                <a:gd name="T35" fmla="*/ 0 h 29"/>
                <a:gd name="T36" fmla="*/ 28 w 28"/>
                <a:gd name="T3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29">
                  <a:moveTo>
                    <a:pt x="28" y="0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F2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1" name="Freeform 139"/>
            <p:cNvSpPr>
              <a:spLocks/>
            </p:cNvSpPr>
            <p:nvPr/>
          </p:nvSpPr>
          <p:spPr bwMode="auto">
            <a:xfrm>
              <a:off x="243" y="312"/>
              <a:ext cx="26" cy="27"/>
            </a:xfrm>
            <a:custGeom>
              <a:avLst/>
              <a:gdLst>
                <a:gd name="T0" fmla="*/ 26 w 26"/>
                <a:gd name="T1" fmla="*/ 0 h 27"/>
                <a:gd name="T2" fmla="*/ 0 w 26"/>
                <a:gd name="T3" fmla="*/ 27 h 27"/>
                <a:gd name="T4" fmla="*/ 0 w 26"/>
                <a:gd name="T5" fmla="*/ 27 h 27"/>
                <a:gd name="T6" fmla="*/ 0 w 26"/>
                <a:gd name="T7" fmla="*/ 27 h 27"/>
                <a:gd name="T8" fmla="*/ 0 w 26"/>
                <a:gd name="T9" fmla="*/ 27 h 27"/>
                <a:gd name="T10" fmla="*/ 0 w 26"/>
                <a:gd name="T11" fmla="*/ 25 h 27"/>
                <a:gd name="T12" fmla="*/ 0 w 26"/>
                <a:gd name="T13" fmla="*/ 25 h 27"/>
                <a:gd name="T14" fmla="*/ 0 w 26"/>
                <a:gd name="T15" fmla="*/ 25 h 27"/>
                <a:gd name="T16" fmla="*/ 0 w 26"/>
                <a:gd name="T17" fmla="*/ 25 h 27"/>
                <a:gd name="T18" fmla="*/ 0 w 26"/>
                <a:gd name="T19" fmla="*/ 24 h 27"/>
                <a:gd name="T20" fmla="*/ 24 w 26"/>
                <a:gd name="T21" fmla="*/ 1 h 27"/>
                <a:gd name="T22" fmla="*/ 24 w 26"/>
                <a:gd name="T23" fmla="*/ 1 h 27"/>
                <a:gd name="T24" fmla="*/ 24 w 26"/>
                <a:gd name="T25" fmla="*/ 1 h 27"/>
                <a:gd name="T26" fmla="*/ 25 w 26"/>
                <a:gd name="T27" fmla="*/ 1 h 27"/>
                <a:gd name="T28" fmla="*/ 25 w 26"/>
                <a:gd name="T29" fmla="*/ 1 h 27"/>
                <a:gd name="T30" fmla="*/ 25 w 26"/>
                <a:gd name="T31" fmla="*/ 1 h 27"/>
                <a:gd name="T32" fmla="*/ 25 w 26"/>
                <a:gd name="T33" fmla="*/ 0 h 27"/>
                <a:gd name="T34" fmla="*/ 25 w 26"/>
                <a:gd name="T35" fmla="*/ 0 h 27"/>
                <a:gd name="T36" fmla="*/ 26 w 26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7">
                  <a:moveTo>
                    <a:pt x="26" y="0"/>
                  </a:move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D2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2" name="Freeform 140"/>
            <p:cNvSpPr>
              <a:spLocks/>
            </p:cNvSpPr>
            <p:nvPr/>
          </p:nvSpPr>
          <p:spPr bwMode="auto">
            <a:xfrm>
              <a:off x="243" y="313"/>
              <a:ext cx="24" cy="23"/>
            </a:xfrm>
            <a:custGeom>
              <a:avLst/>
              <a:gdLst>
                <a:gd name="T0" fmla="*/ 24 w 24"/>
                <a:gd name="T1" fmla="*/ 0 h 23"/>
                <a:gd name="T2" fmla="*/ 0 w 24"/>
                <a:gd name="T3" fmla="*/ 23 h 23"/>
                <a:gd name="T4" fmla="*/ 1 w 24"/>
                <a:gd name="T5" fmla="*/ 23 h 23"/>
                <a:gd name="T6" fmla="*/ 1 w 24"/>
                <a:gd name="T7" fmla="*/ 23 h 23"/>
                <a:gd name="T8" fmla="*/ 1 w 24"/>
                <a:gd name="T9" fmla="*/ 23 h 23"/>
                <a:gd name="T10" fmla="*/ 1 w 24"/>
                <a:gd name="T11" fmla="*/ 22 h 23"/>
                <a:gd name="T12" fmla="*/ 1 w 24"/>
                <a:gd name="T13" fmla="*/ 22 h 23"/>
                <a:gd name="T14" fmla="*/ 1 w 24"/>
                <a:gd name="T15" fmla="*/ 22 h 23"/>
                <a:gd name="T16" fmla="*/ 1 w 24"/>
                <a:gd name="T17" fmla="*/ 22 h 23"/>
                <a:gd name="T18" fmla="*/ 1 w 24"/>
                <a:gd name="T19" fmla="*/ 21 h 23"/>
                <a:gd name="T20" fmla="*/ 21 w 24"/>
                <a:gd name="T21" fmla="*/ 2 h 23"/>
                <a:gd name="T22" fmla="*/ 21 w 24"/>
                <a:gd name="T23" fmla="*/ 2 h 23"/>
                <a:gd name="T24" fmla="*/ 21 w 24"/>
                <a:gd name="T25" fmla="*/ 2 h 23"/>
                <a:gd name="T26" fmla="*/ 22 w 24"/>
                <a:gd name="T27" fmla="*/ 2 h 23"/>
                <a:gd name="T28" fmla="*/ 22 w 24"/>
                <a:gd name="T29" fmla="*/ 0 h 23"/>
                <a:gd name="T30" fmla="*/ 22 w 24"/>
                <a:gd name="T31" fmla="*/ 0 h 23"/>
                <a:gd name="T32" fmla="*/ 22 w 24"/>
                <a:gd name="T33" fmla="*/ 0 h 23"/>
                <a:gd name="T34" fmla="*/ 24 w 24"/>
                <a:gd name="T35" fmla="*/ 0 h 23"/>
                <a:gd name="T36" fmla="*/ 24 w 2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4" y="0"/>
                  </a:moveTo>
                  <a:lnTo>
                    <a:pt x="0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B2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3" name="Freeform 141"/>
            <p:cNvSpPr>
              <a:spLocks/>
            </p:cNvSpPr>
            <p:nvPr/>
          </p:nvSpPr>
          <p:spPr bwMode="auto">
            <a:xfrm>
              <a:off x="244" y="315"/>
              <a:ext cx="20" cy="19"/>
            </a:xfrm>
            <a:custGeom>
              <a:avLst/>
              <a:gdLst>
                <a:gd name="T0" fmla="*/ 20 w 20"/>
                <a:gd name="T1" fmla="*/ 0 h 19"/>
                <a:gd name="T2" fmla="*/ 0 w 20"/>
                <a:gd name="T3" fmla="*/ 19 h 19"/>
                <a:gd name="T4" fmla="*/ 1 w 20"/>
                <a:gd name="T5" fmla="*/ 19 h 19"/>
                <a:gd name="T6" fmla="*/ 1 w 20"/>
                <a:gd name="T7" fmla="*/ 19 h 19"/>
                <a:gd name="T8" fmla="*/ 1 w 20"/>
                <a:gd name="T9" fmla="*/ 17 h 19"/>
                <a:gd name="T10" fmla="*/ 1 w 20"/>
                <a:gd name="T11" fmla="*/ 17 h 19"/>
                <a:gd name="T12" fmla="*/ 1 w 20"/>
                <a:gd name="T13" fmla="*/ 17 h 19"/>
                <a:gd name="T14" fmla="*/ 1 w 20"/>
                <a:gd name="T15" fmla="*/ 16 h 19"/>
                <a:gd name="T16" fmla="*/ 3 w 20"/>
                <a:gd name="T17" fmla="*/ 16 h 19"/>
                <a:gd name="T18" fmla="*/ 3 w 20"/>
                <a:gd name="T19" fmla="*/ 16 h 19"/>
                <a:gd name="T20" fmla="*/ 16 w 20"/>
                <a:gd name="T21" fmla="*/ 1 h 19"/>
                <a:gd name="T22" fmla="*/ 18 w 20"/>
                <a:gd name="T23" fmla="*/ 1 h 19"/>
                <a:gd name="T24" fmla="*/ 18 w 20"/>
                <a:gd name="T25" fmla="*/ 1 h 19"/>
                <a:gd name="T26" fmla="*/ 18 w 20"/>
                <a:gd name="T27" fmla="*/ 1 h 19"/>
                <a:gd name="T28" fmla="*/ 19 w 20"/>
                <a:gd name="T29" fmla="*/ 1 h 19"/>
                <a:gd name="T30" fmla="*/ 19 w 20"/>
                <a:gd name="T31" fmla="*/ 0 h 19"/>
                <a:gd name="T32" fmla="*/ 19 w 20"/>
                <a:gd name="T33" fmla="*/ 0 h 19"/>
                <a:gd name="T34" fmla="*/ 20 w 20"/>
                <a:gd name="T35" fmla="*/ 0 h 19"/>
                <a:gd name="T36" fmla="*/ 20 w 20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20" y="0"/>
                  </a:moveTo>
                  <a:lnTo>
                    <a:pt x="0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2929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4" name="Freeform 142"/>
            <p:cNvSpPr>
              <a:spLocks/>
            </p:cNvSpPr>
            <p:nvPr/>
          </p:nvSpPr>
          <p:spPr bwMode="auto">
            <a:xfrm>
              <a:off x="247" y="316"/>
              <a:ext cx="13" cy="15"/>
            </a:xfrm>
            <a:custGeom>
              <a:avLst/>
              <a:gdLst>
                <a:gd name="T0" fmla="*/ 13 w 13"/>
                <a:gd name="T1" fmla="*/ 0 h 15"/>
                <a:gd name="T2" fmla="*/ 0 w 13"/>
                <a:gd name="T3" fmla="*/ 15 h 15"/>
                <a:gd name="T4" fmla="*/ 0 w 13"/>
                <a:gd name="T5" fmla="*/ 14 h 15"/>
                <a:gd name="T6" fmla="*/ 0 w 13"/>
                <a:gd name="T7" fmla="*/ 14 h 15"/>
                <a:gd name="T8" fmla="*/ 1 w 13"/>
                <a:gd name="T9" fmla="*/ 13 h 15"/>
                <a:gd name="T10" fmla="*/ 1 w 13"/>
                <a:gd name="T11" fmla="*/ 13 h 15"/>
                <a:gd name="T12" fmla="*/ 1 w 13"/>
                <a:gd name="T13" fmla="*/ 11 h 15"/>
                <a:gd name="T14" fmla="*/ 2 w 13"/>
                <a:gd name="T15" fmla="*/ 11 h 15"/>
                <a:gd name="T16" fmla="*/ 2 w 13"/>
                <a:gd name="T17" fmla="*/ 11 h 15"/>
                <a:gd name="T18" fmla="*/ 3 w 13"/>
                <a:gd name="T19" fmla="*/ 10 h 15"/>
                <a:gd name="T20" fmla="*/ 10 w 13"/>
                <a:gd name="T21" fmla="*/ 4 h 15"/>
                <a:gd name="T22" fmla="*/ 10 w 13"/>
                <a:gd name="T23" fmla="*/ 4 h 15"/>
                <a:gd name="T24" fmla="*/ 10 w 13"/>
                <a:gd name="T25" fmla="*/ 2 h 15"/>
                <a:gd name="T26" fmla="*/ 11 w 13"/>
                <a:gd name="T27" fmla="*/ 2 h 15"/>
                <a:gd name="T28" fmla="*/ 11 w 13"/>
                <a:gd name="T29" fmla="*/ 2 h 15"/>
                <a:gd name="T30" fmla="*/ 12 w 13"/>
                <a:gd name="T31" fmla="*/ 1 h 15"/>
                <a:gd name="T32" fmla="*/ 12 w 13"/>
                <a:gd name="T33" fmla="*/ 1 h 15"/>
                <a:gd name="T34" fmla="*/ 13 w 13"/>
                <a:gd name="T35" fmla="*/ 1 h 15"/>
                <a:gd name="T36" fmla="*/ 13 w 13"/>
                <a:gd name="T3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15">
                  <a:moveTo>
                    <a:pt x="13" y="0"/>
                  </a:moveTo>
                  <a:lnTo>
                    <a:pt x="0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72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5" name="Freeform 143"/>
            <p:cNvSpPr>
              <a:spLocks/>
            </p:cNvSpPr>
            <p:nvPr/>
          </p:nvSpPr>
          <p:spPr bwMode="auto">
            <a:xfrm>
              <a:off x="250" y="320"/>
              <a:ext cx="7" cy="6"/>
            </a:xfrm>
            <a:custGeom>
              <a:avLst/>
              <a:gdLst>
                <a:gd name="T0" fmla="*/ 7 w 7"/>
                <a:gd name="T1" fmla="*/ 0 h 6"/>
                <a:gd name="T2" fmla="*/ 0 w 7"/>
                <a:gd name="T3" fmla="*/ 6 h 6"/>
                <a:gd name="T4" fmla="*/ 0 w 7"/>
                <a:gd name="T5" fmla="*/ 5 h 6"/>
                <a:gd name="T6" fmla="*/ 2 w 7"/>
                <a:gd name="T7" fmla="*/ 5 h 6"/>
                <a:gd name="T8" fmla="*/ 2 w 7"/>
                <a:gd name="T9" fmla="*/ 4 h 6"/>
                <a:gd name="T10" fmla="*/ 3 w 7"/>
                <a:gd name="T11" fmla="*/ 2 h 6"/>
                <a:gd name="T12" fmla="*/ 4 w 7"/>
                <a:gd name="T13" fmla="*/ 2 h 6"/>
                <a:gd name="T14" fmla="*/ 4 w 7"/>
                <a:gd name="T15" fmla="*/ 1 h 6"/>
                <a:gd name="T16" fmla="*/ 5 w 7"/>
                <a:gd name="T17" fmla="*/ 1 h 6"/>
                <a:gd name="T18" fmla="*/ 7 w 7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52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6" name="Freeform 144"/>
            <p:cNvSpPr>
              <a:spLocks/>
            </p:cNvSpPr>
            <p:nvPr/>
          </p:nvSpPr>
          <p:spPr bwMode="auto">
            <a:xfrm>
              <a:off x="240" y="310"/>
              <a:ext cx="88" cy="88"/>
            </a:xfrm>
            <a:custGeom>
              <a:avLst/>
              <a:gdLst>
                <a:gd name="T0" fmla="*/ 44 w 88"/>
                <a:gd name="T1" fmla="*/ 0 h 88"/>
                <a:gd name="T2" fmla="*/ 53 w 88"/>
                <a:gd name="T3" fmla="*/ 1 h 88"/>
                <a:gd name="T4" fmla="*/ 60 w 88"/>
                <a:gd name="T5" fmla="*/ 3 h 88"/>
                <a:gd name="T6" fmla="*/ 68 w 88"/>
                <a:gd name="T7" fmla="*/ 7 h 88"/>
                <a:gd name="T8" fmla="*/ 74 w 88"/>
                <a:gd name="T9" fmla="*/ 12 h 88"/>
                <a:gd name="T10" fmla="*/ 81 w 88"/>
                <a:gd name="T11" fmla="*/ 20 h 88"/>
                <a:gd name="T12" fmla="*/ 84 w 88"/>
                <a:gd name="T13" fmla="*/ 26 h 88"/>
                <a:gd name="T14" fmla="*/ 87 w 88"/>
                <a:gd name="T15" fmla="*/ 35 h 88"/>
                <a:gd name="T16" fmla="*/ 88 w 88"/>
                <a:gd name="T17" fmla="*/ 44 h 88"/>
                <a:gd name="T18" fmla="*/ 87 w 88"/>
                <a:gd name="T19" fmla="*/ 53 h 88"/>
                <a:gd name="T20" fmla="*/ 84 w 88"/>
                <a:gd name="T21" fmla="*/ 61 h 88"/>
                <a:gd name="T22" fmla="*/ 81 w 88"/>
                <a:gd name="T23" fmla="*/ 69 h 88"/>
                <a:gd name="T24" fmla="*/ 74 w 88"/>
                <a:gd name="T25" fmla="*/ 75 h 88"/>
                <a:gd name="T26" fmla="*/ 68 w 88"/>
                <a:gd name="T27" fmla="*/ 80 h 88"/>
                <a:gd name="T28" fmla="*/ 60 w 88"/>
                <a:gd name="T29" fmla="*/ 84 h 88"/>
                <a:gd name="T30" fmla="*/ 53 w 88"/>
                <a:gd name="T31" fmla="*/ 87 h 88"/>
                <a:gd name="T32" fmla="*/ 44 w 88"/>
                <a:gd name="T33" fmla="*/ 88 h 88"/>
                <a:gd name="T34" fmla="*/ 35 w 88"/>
                <a:gd name="T35" fmla="*/ 87 h 88"/>
                <a:gd name="T36" fmla="*/ 27 w 88"/>
                <a:gd name="T37" fmla="*/ 84 h 88"/>
                <a:gd name="T38" fmla="*/ 19 w 88"/>
                <a:gd name="T39" fmla="*/ 80 h 88"/>
                <a:gd name="T40" fmla="*/ 13 w 88"/>
                <a:gd name="T41" fmla="*/ 75 h 88"/>
                <a:gd name="T42" fmla="*/ 8 w 88"/>
                <a:gd name="T43" fmla="*/ 69 h 88"/>
                <a:gd name="T44" fmla="*/ 3 w 88"/>
                <a:gd name="T45" fmla="*/ 61 h 88"/>
                <a:gd name="T46" fmla="*/ 0 w 88"/>
                <a:gd name="T47" fmla="*/ 53 h 88"/>
                <a:gd name="T48" fmla="*/ 0 w 88"/>
                <a:gd name="T49" fmla="*/ 44 h 88"/>
                <a:gd name="T50" fmla="*/ 0 w 88"/>
                <a:gd name="T51" fmla="*/ 35 h 88"/>
                <a:gd name="T52" fmla="*/ 3 w 88"/>
                <a:gd name="T53" fmla="*/ 26 h 88"/>
                <a:gd name="T54" fmla="*/ 8 w 88"/>
                <a:gd name="T55" fmla="*/ 20 h 88"/>
                <a:gd name="T56" fmla="*/ 13 w 88"/>
                <a:gd name="T57" fmla="*/ 12 h 88"/>
                <a:gd name="T58" fmla="*/ 19 w 88"/>
                <a:gd name="T59" fmla="*/ 7 h 88"/>
                <a:gd name="T60" fmla="*/ 27 w 88"/>
                <a:gd name="T61" fmla="*/ 3 h 88"/>
                <a:gd name="T62" fmla="*/ 35 w 88"/>
                <a:gd name="T63" fmla="*/ 1 h 88"/>
                <a:gd name="T64" fmla="*/ 44 w 88"/>
                <a:gd name="T6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lnTo>
                    <a:pt x="53" y="1"/>
                  </a:lnTo>
                  <a:lnTo>
                    <a:pt x="60" y="3"/>
                  </a:lnTo>
                  <a:lnTo>
                    <a:pt x="68" y="7"/>
                  </a:lnTo>
                  <a:lnTo>
                    <a:pt x="74" y="12"/>
                  </a:lnTo>
                  <a:lnTo>
                    <a:pt x="81" y="20"/>
                  </a:lnTo>
                  <a:lnTo>
                    <a:pt x="84" y="26"/>
                  </a:lnTo>
                  <a:lnTo>
                    <a:pt x="87" y="35"/>
                  </a:lnTo>
                  <a:lnTo>
                    <a:pt x="88" y="44"/>
                  </a:lnTo>
                  <a:lnTo>
                    <a:pt x="87" y="53"/>
                  </a:lnTo>
                  <a:lnTo>
                    <a:pt x="84" y="61"/>
                  </a:lnTo>
                  <a:lnTo>
                    <a:pt x="81" y="69"/>
                  </a:lnTo>
                  <a:lnTo>
                    <a:pt x="74" y="75"/>
                  </a:lnTo>
                  <a:lnTo>
                    <a:pt x="68" y="80"/>
                  </a:lnTo>
                  <a:lnTo>
                    <a:pt x="60" y="84"/>
                  </a:lnTo>
                  <a:lnTo>
                    <a:pt x="53" y="87"/>
                  </a:lnTo>
                  <a:lnTo>
                    <a:pt x="44" y="88"/>
                  </a:lnTo>
                  <a:lnTo>
                    <a:pt x="35" y="87"/>
                  </a:lnTo>
                  <a:lnTo>
                    <a:pt x="27" y="84"/>
                  </a:lnTo>
                  <a:lnTo>
                    <a:pt x="19" y="80"/>
                  </a:lnTo>
                  <a:lnTo>
                    <a:pt x="13" y="75"/>
                  </a:lnTo>
                  <a:lnTo>
                    <a:pt x="8" y="69"/>
                  </a:lnTo>
                  <a:lnTo>
                    <a:pt x="3" y="61"/>
                  </a:lnTo>
                  <a:lnTo>
                    <a:pt x="0" y="53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6"/>
                  </a:lnTo>
                  <a:lnTo>
                    <a:pt x="8" y="20"/>
                  </a:lnTo>
                  <a:lnTo>
                    <a:pt x="13" y="12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7" name="Freeform 145"/>
            <p:cNvSpPr>
              <a:spLocks/>
            </p:cNvSpPr>
            <p:nvPr/>
          </p:nvSpPr>
          <p:spPr bwMode="auto">
            <a:xfrm>
              <a:off x="254" y="316"/>
              <a:ext cx="73" cy="72"/>
            </a:xfrm>
            <a:custGeom>
              <a:avLst/>
              <a:gdLst>
                <a:gd name="T0" fmla="*/ 36 w 73"/>
                <a:gd name="T1" fmla="*/ 0 h 72"/>
                <a:gd name="T2" fmla="*/ 44 w 73"/>
                <a:gd name="T3" fmla="*/ 0 h 72"/>
                <a:gd name="T4" fmla="*/ 50 w 73"/>
                <a:gd name="T5" fmla="*/ 2 h 72"/>
                <a:gd name="T6" fmla="*/ 56 w 73"/>
                <a:gd name="T7" fmla="*/ 5 h 72"/>
                <a:gd name="T8" fmla="*/ 63 w 73"/>
                <a:gd name="T9" fmla="*/ 10 h 72"/>
                <a:gd name="T10" fmla="*/ 67 w 73"/>
                <a:gd name="T11" fmla="*/ 15 h 72"/>
                <a:gd name="T12" fmla="*/ 70 w 73"/>
                <a:gd name="T13" fmla="*/ 21 h 72"/>
                <a:gd name="T14" fmla="*/ 72 w 73"/>
                <a:gd name="T15" fmla="*/ 29 h 72"/>
                <a:gd name="T16" fmla="*/ 73 w 73"/>
                <a:gd name="T17" fmla="*/ 35 h 72"/>
                <a:gd name="T18" fmla="*/ 72 w 73"/>
                <a:gd name="T19" fmla="*/ 43 h 72"/>
                <a:gd name="T20" fmla="*/ 70 w 73"/>
                <a:gd name="T21" fmla="*/ 50 h 72"/>
                <a:gd name="T22" fmla="*/ 67 w 73"/>
                <a:gd name="T23" fmla="*/ 57 h 72"/>
                <a:gd name="T24" fmla="*/ 63 w 73"/>
                <a:gd name="T25" fmla="*/ 62 h 72"/>
                <a:gd name="T26" fmla="*/ 56 w 73"/>
                <a:gd name="T27" fmla="*/ 65 h 72"/>
                <a:gd name="T28" fmla="*/ 50 w 73"/>
                <a:gd name="T29" fmla="*/ 69 h 72"/>
                <a:gd name="T30" fmla="*/ 44 w 73"/>
                <a:gd name="T31" fmla="*/ 72 h 72"/>
                <a:gd name="T32" fmla="*/ 36 w 73"/>
                <a:gd name="T33" fmla="*/ 72 h 72"/>
                <a:gd name="T34" fmla="*/ 29 w 73"/>
                <a:gd name="T35" fmla="*/ 72 h 72"/>
                <a:gd name="T36" fmla="*/ 23 w 73"/>
                <a:gd name="T37" fmla="*/ 69 h 72"/>
                <a:gd name="T38" fmla="*/ 16 w 73"/>
                <a:gd name="T39" fmla="*/ 65 h 72"/>
                <a:gd name="T40" fmla="*/ 11 w 73"/>
                <a:gd name="T41" fmla="*/ 62 h 72"/>
                <a:gd name="T42" fmla="*/ 6 w 73"/>
                <a:gd name="T43" fmla="*/ 57 h 72"/>
                <a:gd name="T44" fmla="*/ 4 w 73"/>
                <a:gd name="T45" fmla="*/ 50 h 72"/>
                <a:gd name="T46" fmla="*/ 1 w 73"/>
                <a:gd name="T47" fmla="*/ 43 h 72"/>
                <a:gd name="T48" fmla="*/ 0 w 73"/>
                <a:gd name="T49" fmla="*/ 35 h 72"/>
                <a:gd name="T50" fmla="*/ 1 w 73"/>
                <a:gd name="T51" fmla="*/ 29 h 72"/>
                <a:gd name="T52" fmla="*/ 4 w 73"/>
                <a:gd name="T53" fmla="*/ 21 h 72"/>
                <a:gd name="T54" fmla="*/ 6 w 73"/>
                <a:gd name="T55" fmla="*/ 15 h 72"/>
                <a:gd name="T56" fmla="*/ 11 w 73"/>
                <a:gd name="T57" fmla="*/ 10 h 72"/>
                <a:gd name="T58" fmla="*/ 16 w 73"/>
                <a:gd name="T59" fmla="*/ 5 h 72"/>
                <a:gd name="T60" fmla="*/ 23 w 73"/>
                <a:gd name="T61" fmla="*/ 2 h 72"/>
                <a:gd name="T62" fmla="*/ 29 w 73"/>
                <a:gd name="T63" fmla="*/ 0 h 72"/>
                <a:gd name="T64" fmla="*/ 36 w 73"/>
                <a:gd name="T6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72">
                  <a:moveTo>
                    <a:pt x="36" y="0"/>
                  </a:moveTo>
                  <a:lnTo>
                    <a:pt x="44" y="0"/>
                  </a:lnTo>
                  <a:lnTo>
                    <a:pt x="50" y="2"/>
                  </a:lnTo>
                  <a:lnTo>
                    <a:pt x="56" y="5"/>
                  </a:lnTo>
                  <a:lnTo>
                    <a:pt x="63" y="10"/>
                  </a:lnTo>
                  <a:lnTo>
                    <a:pt x="67" y="15"/>
                  </a:lnTo>
                  <a:lnTo>
                    <a:pt x="70" y="21"/>
                  </a:lnTo>
                  <a:lnTo>
                    <a:pt x="72" y="29"/>
                  </a:lnTo>
                  <a:lnTo>
                    <a:pt x="73" y="35"/>
                  </a:lnTo>
                  <a:lnTo>
                    <a:pt x="72" y="43"/>
                  </a:lnTo>
                  <a:lnTo>
                    <a:pt x="70" y="50"/>
                  </a:lnTo>
                  <a:lnTo>
                    <a:pt x="67" y="57"/>
                  </a:lnTo>
                  <a:lnTo>
                    <a:pt x="63" y="62"/>
                  </a:lnTo>
                  <a:lnTo>
                    <a:pt x="56" y="65"/>
                  </a:lnTo>
                  <a:lnTo>
                    <a:pt x="50" y="69"/>
                  </a:lnTo>
                  <a:lnTo>
                    <a:pt x="44" y="72"/>
                  </a:lnTo>
                  <a:lnTo>
                    <a:pt x="36" y="72"/>
                  </a:lnTo>
                  <a:lnTo>
                    <a:pt x="29" y="72"/>
                  </a:lnTo>
                  <a:lnTo>
                    <a:pt x="23" y="69"/>
                  </a:lnTo>
                  <a:lnTo>
                    <a:pt x="16" y="65"/>
                  </a:lnTo>
                  <a:lnTo>
                    <a:pt x="11" y="62"/>
                  </a:lnTo>
                  <a:lnTo>
                    <a:pt x="6" y="57"/>
                  </a:lnTo>
                  <a:lnTo>
                    <a:pt x="4" y="50"/>
                  </a:lnTo>
                  <a:lnTo>
                    <a:pt x="1" y="43"/>
                  </a:lnTo>
                  <a:lnTo>
                    <a:pt x="0" y="35"/>
                  </a:lnTo>
                  <a:lnTo>
                    <a:pt x="1" y="29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1" y="10"/>
                  </a:lnTo>
                  <a:lnTo>
                    <a:pt x="16" y="5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8" name="Freeform 146"/>
            <p:cNvSpPr>
              <a:spLocks/>
            </p:cNvSpPr>
            <p:nvPr/>
          </p:nvSpPr>
          <p:spPr bwMode="auto">
            <a:xfrm>
              <a:off x="240" y="310"/>
              <a:ext cx="87" cy="88"/>
            </a:xfrm>
            <a:custGeom>
              <a:avLst/>
              <a:gdLst>
                <a:gd name="T0" fmla="*/ 17 w 87"/>
                <a:gd name="T1" fmla="*/ 8 h 88"/>
                <a:gd name="T2" fmla="*/ 24 w 87"/>
                <a:gd name="T3" fmla="*/ 5 h 88"/>
                <a:gd name="T4" fmla="*/ 33 w 87"/>
                <a:gd name="T5" fmla="*/ 1 h 88"/>
                <a:gd name="T6" fmla="*/ 42 w 87"/>
                <a:gd name="T7" fmla="*/ 0 h 88"/>
                <a:gd name="T8" fmla="*/ 49 w 87"/>
                <a:gd name="T9" fmla="*/ 1 h 88"/>
                <a:gd name="T10" fmla="*/ 58 w 87"/>
                <a:gd name="T11" fmla="*/ 2 h 88"/>
                <a:gd name="T12" fmla="*/ 65 w 87"/>
                <a:gd name="T13" fmla="*/ 6 h 88"/>
                <a:gd name="T14" fmla="*/ 72 w 87"/>
                <a:gd name="T15" fmla="*/ 11 h 88"/>
                <a:gd name="T16" fmla="*/ 78 w 87"/>
                <a:gd name="T17" fmla="*/ 17 h 88"/>
                <a:gd name="T18" fmla="*/ 83 w 87"/>
                <a:gd name="T19" fmla="*/ 25 h 88"/>
                <a:gd name="T20" fmla="*/ 86 w 87"/>
                <a:gd name="T21" fmla="*/ 34 h 88"/>
                <a:gd name="T22" fmla="*/ 87 w 87"/>
                <a:gd name="T23" fmla="*/ 41 h 88"/>
                <a:gd name="T24" fmla="*/ 87 w 87"/>
                <a:gd name="T25" fmla="*/ 50 h 88"/>
                <a:gd name="T26" fmla="*/ 84 w 87"/>
                <a:gd name="T27" fmla="*/ 59 h 88"/>
                <a:gd name="T28" fmla="*/ 82 w 87"/>
                <a:gd name="T29" fmla="*/ 66 h 88"/>
                <a:gd name="T30" fmla="*/ 77 w 87"/>
                <a:gd name="T31" fmla="*/ 73 h 88"/>
                <a:gd name="T32" fmla="*/ 69 w 87"/>
                <a:gd name="T33" fmla="*/ 79 h 88"/>
                <a:gd name="T34" fmla="*/ 62 w 87"/>
                <a:gd name="T35" fmla="*/ 84 h 88"/>
                <a:gd name="T36" fmla="*/ 54 w 87"/>
                <a:gd name="T37" fmla="*/ 87 h 88"/>
                <a:gd name="T38" fmla="*/ 45 w 87"/>
                <a:gd name="T39" fmla="*/ 88 h 88"/>
                <a:gd name="T40" fmla="*/ 38 w 87"/>
                <a:gd name="T41" fmla="*/ 88 h 88"/>
                <a:gd name="T42" fmla="*/ 29 w 87"/>
                <a:gd name="T43" fmla="*/ 85 h 88"/>
                <a:gd name="T44" fmla="*/ 22 w 87"/>
                <a:gd name="T45" fmla="*/ 82 h 88"/>
                <a:gd name="T46" fmla="*/ 14 w 87"/>
                <a:gd name="T47" fmla="*/ 76 h 88"/>
                <a:gd name="T48" fmla="*/ 8 w 87"/>
                <a:gd name="T49" fmla="*/ 70 h 88"/>
                <a:gd name="T50" fmla="*/ 4 w 87"/>
                <a:gd name="T51" fmla="*/ 63 h 88"/>
                <a:gd name="T52" fmla="*/ 2 w 87"/>
                <a:gd name="T53" fmla="*/ 55 h 88"/>
                <a:gd name="T54" fmla="*/ 0 w 87"/>
                <a:gd name="T55" fmla="*/ 46 h 88"/>
                <a:gd name="T56" fmla="*/ 0 w 87"/>
                <a:gd name="T57" fmla="*/ 37 h 88"/>
                <a:gd name="T58" fmla="*/ 2 w 87"/>
                <a:gd name="T59" fmla="*/ 30 h 88"/>
                <a:gd name="T60" fmla="*/ 5 w 87"/>
                <a:gd name="T61" fmla="*/ 22 h 88"/>
                <a:gd name="T62" fmla="*/ 10 w 87"/>
                <a:gd name="T63" fmla="*/ 15 h 88"/>
                <a:gd name="T64" fmla="*/ 17 w 87"/>
                <a:gd name="T65" fmla="*/ 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8">
                  <a:moveTo>
                    <a:pt x="17" y="8"/>
                  </a:moveTo>
                  <a:lnTo>
                    <a:pt x="24" y="5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49" y="1"/>
                  </a:lnTo>
                  <a:lnTo>
                    <a:pt x="58" y="2"/>
                  </a:lnTo>
                  <a:lnTo>
                    <a:pt x="65" y="6"/>
                  </a:lnTo>
                  <a:lnTo>
                    <a:pt x="72" y="11"/>
                  </a:lnTo>
                  <a:lnTo>
                    <a:pt x="78" y="17"/>
                  </a:lnTo>
                  <a:lnTo>
                    <a:pt x="83" y="25"/>
                  </a:lnTo>
                  <a:lnTo>
                    <a:pt x="86" y="34"/>
                  </a:lnTo>
                  <a:lnTo>
                    <a:pt x="87" y="41"/>
                  </a:lnTo>
                  <a:lnTo>
                    <a:pt x="87" y="50"/>
                  </a:lnTo>
                  <a:lnTo>
                    <a:pt x="84" y="59"/>
                  </a:lnTo>
                  <a:lnTo>
                    <a:pt x="82" y="66"/>
                  </a:lnTo>
                  <a:lnTo>
                    <a:pt x="77" y="73"/>
                  </a:lnTo>
                  <a:lnTo>
                    <a:pt x="69" y="79"/>
                  </a:lnTo>
                  <a:lnTo>
                    <a:pt x="62" y="84"/>
                  </a:lnTo>
                  <a:lnTo>
                    <a:pt x="54" y="87"/>
                  </a:lnTo>
                  <a:lnTo>
                    <a:pt x="45" y="88"/>
                  </a:lnTo>
                  <a:lnTo>
                    <a:pt x="38" y="88"/>
                  </a:lnTo>
                  <a:lnTo>
                    <a:pt x="29" y="85"/>
                  </a:lnTo>
                  <a:lnTo>
                    <a:pt x="22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5" y="22"/>
                  </a:lnTo>
                  <a:lnTo>
                    <a:pt x="10" y="15"/>
                  </a:lnTo>
                  <a:lnTo>
                    <a:pt x="17" y="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3219" name="Freeform 147"/>
            <p:cNvSpPr>
              <a:spLocks noEditPoints="1"/>
            </p:cNvSpPr>
            <p:nvPr/>
          </p:nvSpPr>
          <p:spPr bwMode="auto">
            <a:xfrm>
              <a:off x="250" y="536"/>
              <a:ext cx="252" cy="91"/>
            </a:xfrm>
            <a:custGeom>
              <a:avLst/>
              <a:gdLst>
                <a:gd name="T0" fmla="*/ 0 w 252"/>
                <a:gd name="T1" fmla="*/ 88 h 91"/>
                <a:gd name="T2" fmla="*/ 82 w 252"/>
                <a:gd name="T3" fmla="*/ 38 h 91"/>
                <a:gd name="T4" fmla="*/ 86 w 252"/>
                <a:gd name="T5" fmla="*/ 38 h 91"/>
                <a:gd name="T6" fmla="*/ 91 w 252"/>
                <a:gd name="T7" fmla="*/ 41 h 91"/>
                <a:gd name="T8" fmla="*/ 97 w 252"/>
                <a:gd name="T9" fmla="*/ 51 h 91"/>
                <a:gd name="T10" fmla="*/ 99 w 252"/>
                <a:gd name="T11" fmla="*/ 65 h 91"/>
                <a:gd name="T12" fmla="*/ 99 w 252"/>
                <a:gd name="T13" fmla="*/ 68 h 91"/>
                <a:gd name="T14" fmla="*/ 97 w 252"/>
                <a:gd name="T15" fmla="*/ 76 h 91"/>
                <a:gd name="T16" fmla="*/ 91 w 252"/>
                <a:gd name="T17" fmla="*/ 86 h 91"/>
                <a:gd name="T18" fmla="*/ 57 w 252"/>
                <a:gd name="T19" fmla="*/ 3 h 91"/>
                <a:gd name="T20" fmla="*/ 82 w 252"/>
                <a:gd name="T21" fmla="*/ 78 h 91"/>
                <a:gd name="T22" fmla="*/ 89 w 252"/>
                <a:gd name="T23" fmla="*/ 73 h 91"/>
                <a:gd name="T24" fmla="*/ 92 w 252"/>
                <a:gd name="T25" fmla="*/ 61 h 91"/>
                <a:gd name="T26" fmla="*/ 88 w 252"/>
                <a:gd name="T27" fmla="*/ 52 h 91"/>
                <a:gd name="T28" fmla="*/ 84 w 252"/>
                <a:gd name="T29" fmla="*/ 49 h 91"/>
                <a:gd name="T30" fmla="*/ 81 w 252"/>
                <a:gd name="T31" fmla="*/ 48 h 91"/>
                <a:gd name="T32" fmla="*/ 109 w 252"/>
                <a:gd name="T33" fmla="*/ 3 h 91"/>
                <a:gd name="T34" fmla="*/ 142 w 252"/>
                <a:gd name="T35" fmla="*/ 7 h 91"/>
                <a:gd name="T36" fmla="*/ 148 w 252"/>
                <a:gd name="T37" fmla="*/ 24 h 91"/>
                <a:gd name="T38" fmla="*/ 148 w 252"/>
                <a:gd name="T39" fmla="*/ 28 h 91"/>
                <a:gd name="T40" fmla="*/ 148 w 252"/>
                <a:gd name="T41" fmla="*/ 29 h 91"/>
                <a:gd name="T42" fmla="*/ 146 w 252"/>
                <a:gd name="T43" fmla="*/ 43 h 91"/>
                <a:gd name="T44" fmla="*/ 133 w 252"/>
                <a:gd name="T45" fmla="*/ 53 h 91"/>
                <a:gd name="T46" fmla="*/ 129 w 252"/>
                <a:gd name="T47" fmla="*/ 44 h 91"/>
                <a:gd name="T48" fmla="*/ 138 w 252"/>
                <a:gd name="T49" fmla="*/ 41 h 91"/>
                <a:gd name="T50" fmla="*/ 142 w 252"/>
                <a:gd name="T51" fmla="*/ 28 h 91"/>
                <a:gd name="T52" fmla="*/ 138 w 252"/>
                <a:gd name="T53" fmla="*/ 15 h 91"/>
                <a:gd name="T54" fmla="*/ 129 w 252"/>
                <a:gd name="T55" fmla="*/ 12 h 91"/>
                <a:gd name="T56" fmla="*/ 192 w 252"/>
                <a:gd name="T57" fmla="*/ 88 h 91"/>
                <a:gd name="T58" fmla="*/ 166 w 252"/>
                <a:gd name="T59" fmla="*/ 56 h 91"/>
                <a:gd name="T60" fmla="*/ 205 w 252"/>
                <a:gd name="T61" fmla="*/ 26 h 91"/>
                <a:gd name="T62" fmla="*/ 205 w 252"/>
                <a:gd name="T63" fmla="*/ 24 h 91"/>
                <a:gd name="T64" fmla="*/ 209 w 252"/>
                <a:gd name="T65" fmla="*/ 12 h 91"/>
                <a:gd name="T66" fmla="*/ 222 w 252"/>
                <a:gd name="T67" fmla="*/ 0 h 91"/>
                <a:gd name="T68" fmla="*/ 241 w 252"/>
                <a:gd name="T69" fmla="*/ 5 h 91"/>
                <a:gd name="T70" fmla="*/ 250 w 252"/>
                <a:gd name="T71" fmla="*/ 23 h 91"/>
                <a:gd name="T72" fmla="*/ 252 w 252"/>
                <a:gd name="T73" fmla="*/ 36 h 91"/>
                <a:gd name="T74" fmla="*/ 252 w 252"/>
                <a:gd name="T75" fmla="*/ 43 h 91"/>
                <a:gd name="T76" fmla="*/ 252 w 252"/>
                <a:gd name="T77" fmla="*/ 51 h 91"/>
                <a:gd name="T78" fmla="*/ 252 w 252"/>
                <a:gd name="T79" fmla="*/ 61 h 91"/>
                <a:gd name="T80" fmla="*/ 247 w 252"/>
                <a:gd name="T81" fmla="*/ 77 h 91"/>
                <a:gd name="T82" fmla="*/ 232 w 252"/>
                <a:gd name="T83" fmla="*/ 91 h 91"/>
                <a:gd name="T84" fmla="*/ 215 w 252"/>
                <a:gd name="T85" fmla="*/ 87 h 91"/>
                <a:gd name="T86" fmla="*/ 206 w 252"/>
                <a:gd name="T87" fmla="*/ 73 h 91"/>
                <a:gd name="T88" fmla="*/ 205 w 252"/>
                <a:gd name="T89" fmla="*/ 66 h 91"/>
                <a:gd name="T90" fmla="*/ 203 w 252"/>
                <a:gd name="T91" fmla="*/ 61 h 91"/>
                <a:gd name="T92" fmla="*/ 211 w 252"/>
                <a:gd name="T93" fmla="*/ 62 h 91"/>
                <a:gd name="T94" fmla="*/ 212 w 252"/>
                <a:gd name="T95" fmla="*/ 66 h 91"/>
                <a:gd name="T96" fmla="*/ 216 w 252"/>
                <a:gd name="T97" fmla="*/ 73 h 91"/>
                <a:gd name="T98" fmla="*/ 222 w 252"/>
                <a:gd name="T99" fmla="*/ 81 h 91"/>
                <a:gd name="T100" fmla="*/ 236 w 252"/>
                <a:gd name="T101" fmla="*/ 78 h 91"/>
                <a:gd name="T102" fmla="*/ 244 w 252"/>
                <a:gd name="T103" fmla="*/ 62 h 91"/>
                <a:gd name="T104" fmla="*/ 245 w 252"/>
                <a:gd name="T105" fmla="*/ 53 h 91"/>
                <a:gd name="T106" fmla="*/ 245 w 252"/>
                <a:gd name="T107" fmla="*/ 52 h 91"/>
                <a:gd name="T108" fmla="*/ 245 w 252"/>
                <a:gd name="T109" fmla="*/ 51 h 91"/>
                <a:gd name="T110" fmla="*/ 245 w 252"/>
                <a:gd name="T111" fmla="*/ 51 h 91"/>
                <a:gd name="T112" fmla="*/ 245 w 252"/>
                <a:gd name="T113" fmla="*/ 49 h 91"/>
                <a:gd name="T114" fmla="*/ 245 w 252"/>
                <a:gd name="T115" fmla="*/ 33 h 91"/>
                <a:gd name="T116" fmla="*/ 240 w 252"/>
                <a:gd name="T117" fmla="*/ 17 h 91"/>
                <a:gd name="T118" fmla="*/ 234 w 252"/>
                <a:gd name="T119" fmla="*/ 12 h 91"/>
                <a:gd name="T120" fmla="*/ 230 w 252"/>
                <a:gd name="T121" fmla="*/ 10 h 91"/>
                <a:gd name="T122" fmla="*/ 225 w 252"/>
                <a:gd name="T123" fmla="*/ 10 h 91"/>
                <a:gd name="T124" fmla="*/ 215 w 252"/>
                <a:gd name="T125" fmla="*/ 1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2" h="91">
                  <a:moveTo>
                    <a:pt x="8" y="71"/>
                  </a:moveTo>
                  <a:lnTo>
                    <a:pt x="37" y="3"/>
                  </a:lnTo>
                  <a:lnTo>
                    <a:pt x="43" y="3"/>
                  </a:lnTo>
                  <a:lnTo>
                    <a:pt x="43" y="88"/>
                  </a:lnTo>
                  <a:lnTo>
                    <a:pt x="37" y="88"/>
                  </a:lnTo>
                  <a:lnTo>
                    <a:pt x="37" y="19"/>
                  </a:lnTo>
                  <a:lnTo>
                    <a:pt x="8" y="88"/>
                  </a:lnTo>
                  <a:lnTo>
                    <a:pt x="0" y="88"/>
                  </a:lnTo>
                  <a:lnTo>
                    <a:pt x="0" y="3"/>
                  </a:lnTo>
                  <a:lnTo>
                    <a:pt x="8" y="3"/>
                  </a:lnTo>
                  <a:lnTo>
                    <a:pt x="8" y="71"/>
                  </a:lnTo>
                  <a:close/>
                  <a:moveTo>
                    <a:pt x="64" y="12"/>
                  </a:moveTo>
                  <a:lnTo>
                    <a:pt x="64" y="38"/>
                  </a:lnTo>
                  <a:lnTo>
                    <a:pt x="81" y="38"/>
                  </a:lnTo>
                  <a:lnTo>
                    <a:pt x="81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4" y="38"/>
                  </a:lnTo>
                  <a:lnTo>
                    <a:pt x="84" y="38"/>
                  </a:lnTo>
                  <a:lnTo>
                    <a:pt x="86" y="38"/>
                  </a:lnTo>
                  <a:lnTo>
                    <a:pt x="86" y="39"/>
                  </a:lnTo>
                  <a:lnTo>
                    <a:pt x="87" y="39"/>
                  </a:lnTo>
                  <a:lnTo>
                    <a:pt x="87" y="39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9" y="41"/>
                  </a:lnTo>
                  <a:lnTo>
                    <a:pt x="89" y="41"/>
                  </a:lnTo>
                  <a:lnTo>
                    <a:pt x="91" y="41"/>
                  </a:lnTo>
                  <a:lnTo>
                    <a:pt x="92" y="42"/>
                  </a:lnTo>
                  <a:lnTo>
                    <a:pt x="93" y="43"/>
                  </a:lnTo>
                  <a:lnTo>
                    <a:pt x="93" y="43"/>
                  </a:lnTo>
                  <a:lnTo>
                    <a:pt x="94" y="44"/>
                  </a:lnTo>
                  <a:lnTo>
                    <a:pt x="96" y="46"/>
                  </a:lnTo>
                  <a:lnTo>
                    <a:pt x="96" y="47"/>
                  </a:lnTo>
                  <a:lnTo>
                    <a:pt x="97" y="48"/>
                  </a:lnTo>
                  <a:lnTo>
                    <a:pt x="97" y="51"/>
                  </a:lnTo>
                  <a:lnTo>
                    <a:pt x="98" y="52"/>
                  </a:lnTo>
                  <a:lnTo>
                    <a:pt x="98" y="54"/>
                  </a:lnTo>
                  <a:lnTo>
                    <a:pt x="99" y="56"/>
                  </a:lnTo>
                  <a:lnTo>
                    <a:pt x="99" y="58"/>
                  </a:lnTo>
                  <a:lnTo>
                    <a:pt x="99" y="61"/>
                  </a:lnTo>
                  <a:lnTo>
                    <a:pt x="99" y="63"/>
                  </a:lnTo>
                  <a:lnTo>
                    <a:pt x="99" y="63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9" y="66"/>
                  </a:lnTo>
                  <a:lnTo>
                    <a:pt x="99" y="66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8"/>
                  </a:lnTo>
                  <a:lnTo>
                    <a:pt x="99" y="68"/>
                  </a:lnTo>
                  <a:lnTo>
                    <a:pt x="99" y="70"/>
                  </a:lnTo>
                  <a:lnTo>
                    <a:pt x="99" y="71"/>
                  </a:lnTo>
                  <a:lnTo>
                    <a:pt x="98" y="71"/>
                  </a:lnTo>
                  <a:lnTo>
                    <a:pt x="98" y="72"/>
                  </a:lnTo>
                  <a:lnTo>
                    <a:pt x="98" y="72"/>
                  </a:lnTo>
                  <a:lnTo>
                    <a:pt x="98" y="73"/>
                  </a:lnTo>
                  <a:lnTo>
                    <a:pt x="98" y="75"/>
                  </a:lnTo>
                  <a:lnTo>
                    <a:pt x="97" y="76"/>
                  </a:lnTo>
                  <a:lnTo>
                    <a:pt x="97" y="77"/>
                  </a:lnTo>
                  <a:lnTo>
                    <a:pt x="96" y="78"/>
                  </a:lnTo>
                  <a:lnTo>
                    <a:pt x="96" y="80"/>
                  </a:lnTo>
                  <a:lnTo>
                    <a:pt x="94" y="81"/>
                  </a:lnTo>
                  <a:lnTo>
                    <a:pt x="94" y="82"/>
                  </a:lnTo>
                  <a:lnTo>
                    <a:pt x="93" y="83"/>
                  </a:lnTo>
                  <a:lnTo>
                    <a:pt x="92" y="85"/>
                  </a:lnTo>
                  <a:lnTo>
                    <a:pt x="91" y="86"/>
                  </a:lnTo>
                  <a:lnTo>
                    <a:pt x="89" y="86"/>
                  </a:lnTo>
                  <a:lnTo>
                    <a:pt x="88" y="87"/>
                  </a:lnTo>
                  <a:lnTo>
                    <a:pt x="86" y="87"/>
                  </a:lnTo>
                  <a:lnTo>
                    <a:pt x="84" y="87"/>
                  </a:lnTo>
                  <a:lnTo>
                    <a:pt x="83" y="88"/>
                  </a:lnTo>
                  <a:lnTo>
                    <a:pt x="81" y="88"/>
                  </a:lnTo>
                  <a:lnTo>
                    <a:pt x="57" y="88"/>
                  </a:lnTo>
                  <a:lnTo>
                    <a:pt x="57" y="3"/>
                  </a:lnTo>
                  <a:lnTo>
                    <a:pt x="96" y="3"/>
                  </a:lnTo>
                  <a:lnTo>
                    <a:pt x="96" y="12"/>
                  </a:lnTo>
                  <a:lnTo>
                    <a:pt x="64" y="12"/>
                  </a:lnTo>
                  <a:close/>
                  <a:moveTo>
                    <a:pt x="64" y="48"/>
                  </a:moveTo>
                  <a:lnTo>
                    <a:pt x="64" y="78"/>
                  </a:lnTo>
                  <a:lnTo>
                    <a:pt x="79" y="78"/>
                  </a:lnTo>
                  <a:lnTo>
                    <a:pt x="81" y="78"/>
                  </a:lnTo>
                  <a:lnTo>
                    <a:pt x="82" y="78"/>
                  </a:lnTo>
                  <a:lnTo>
                    <a:pt x="83" y="78"/>
                  </a:lnTo>
                  <a:lnTo>
                    <a:pt x="84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87" y="76"/>
                  </a:lnTo>
                  <a:lnTo>
                    <a:pt x="88" y="76"/>
                  </a:lnTo>
                  <a:lnTo>
                    <a:pt x="88" y="75"/>
                  </a:lnTo>
                  <a:lnTo>
                    <a:pt x="89" y="73"/>
                  </a:lnTo>
                  <a:lnTo>
                    <a:pt x="91" y="72"/>
                  </a:lnTo>
                  <a:lnTo>
                    <a:pt x="91" y="71"/>
                  </a:lnTo>
                  <a:lnTo>
                    <a:pt x="91" y="70"/>
                  </a:lnTo>
                  <a:lnTo>
                    <a:pt x="92" y="67"/>
                  </a:lnTo>
                  <a:lnTo>
                    <a:pt x="92" y="66"/>
                  </a:lnTo>
                  <a:lnTo>
                    <a:pt x="92" y="63"/>
                  </a:lnTo>
                  <a:lnTo>
                    <a:pt x="92" y="62"/>
                  </a:lnTo>
                  <a:lnTo>
                    <a:pt x="92" y="61"/>
                  </a:lnTo>
                  <a:lnTo>
                    <a:pt x="92" y="60"/>
                  </a:lnTo>
                  <a:lnTo>
                    <a:pt x="91" y="58"/>
                  </a:lnTo>
                  <a:lnTo>
                    <a:pt x="91" y="57"/>
                  </a:lnTo>
                  <a:lnTo>
                    <a:pt x="91" y="56"/>
                  </a:lnTo>
                  <a:lnTo>
                    <a:pt x="91" y="54"/>
                  </a:lnTo>
                  <a:lnTo>
                    <a:pt x="89" y="53"/>
                  </a:lnTo>
                  <a:lnTo>
                    <a:pt x="89" y="53"/>
                  </a:lnTo>
                  <a:lnTo>
                    <a:pt x="88" y="52"/>
                  </a:lnTo>
                  <a:lnTo>
                    <a:pt x="88" y="52"/>
                  </a:lnTo>
                  <a:lnTo>
                    <a:pt x="87" y="51"/>
                  </a:lnTo>
                  <a:lnTo>
                    <a:pt x="87" y="51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64" y="48"/>
                  </a:lnTo>
                  <a:close/>
                  <a:moveTo>
                    <a:pt x="109" y="3"/>
                  </a:moveTo>
                  <a:lnTo>
                    <a:pt x="131" y="3"/>
                  </a:lnTo>
                  <a:lnTo>
                    <a:pt x="133" y="3"/>
                  </a:lnTo>
                  <a:lnTo>
                    <a:pt x="135" y="3"/>
                  </a:lnTo>
                  <a:lnTo>
                    <a:pt x="136" y="4"/>
                  </a:lnTo>
                  <a:lnTo>
                    <a:pt x="138" y="4"/>
                  </a:lnTo>
                  <a:lnTo>
                    <a:pt x="140" y="5"/>
                  </a:lnTo>
                  <a:lnTo>
                    <a:pt x="141" y="5"/>
                  </a:lnTo>
                  <a:lnTo>
                    <a:pt x="142" y="7"/>
                  </a:lnTo>
                  <a:lnTo>
                    <a:pt x="143" y="8"/>
                  </a:lnTo>
                  <a:lnTo>
                    <a:pt x="145" y="9"/>
                  </a:lnTo>
                  <a:lnTo>
                    <a:pt x="146" y="12"/>
                  </a:lnTo>
                  <a:lnTo>
                    <a:pt x="147" y="13"/>
                  </a:lnTo>
                  <a:lnTo>
                    <a:pt x="147" y="15"/>
                  </a:lnTo>
                  <a:lnTo>
                    <a:pt x="148" y="18"/>
                  </a:lnTo>
                  <a:lnTo>
                    <a:pt x="148" y="20"/>
                  </a:lnTo>
                  <a:lnTo>
                    <a:pt x="148" y="24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31"/>
                  </a:lnTo>
                  <a:lnTo>
                    <a:pt x="148" y="33"/>
                  </a:lnTo>
                  <a:lnTo>
                    <a:pt x="148" y="36"/>
                  </a:lnTo>
                  <a:lnTo>
                    <a:pt x="148" y="38"/>
                  </a:lnTo>
                  <a:lnTo>
                    <a:pt x="147" y="39"/>
                  </a:lnTo>
                  <a:lnTo>
                    <a:pt x="147" y="42"/>
                  </a:lnTo>
                  <a:lnTo>
                    <a:pt x="146" y="43"/>
                  </a:lnTo>
                  <a:lnTo>
                    <a:pt x="145" y="46"/>
                  </a:lnTo>
                  <a:lnTo>
                    <a:pt x="145" y="47"/>
                  </a:lnTo>
                  <a:lnTo>
                    <a:pt x="143" y="49"/>
                  </a:lnTo>
                  <a:lnTo>
                    <a:pt x="141" y="51"/>
                  </a:lnTo>
                  <a:lnTo>
                    <a:pt x="140" y="52"/>
                  </a:lnTo>
                  <a:lnTo>
                    <a:pt x="137" y="52"/>
                  </a:lnTo>
                  <a:lnTo>
                    <a:pt x="136" y="53"/>
                  </a:lnTo>
                  <a:lnTo>
                    <a:pt x="133" y="53"/>
                  </a:lnTo>
                  <a:lnTo>
                    <a:pt x="129" y="53"/>
                  </a:lnTo>
                  <a:lnTo>
                    <a:pt x="116" y="53"/>
                  </a:lnTo>
                  <a:lnTo>
                    <a:pt x="116" y="88"/>
                  </a:lnTo>
                  <a:lnTo>
                    <a:pt x="109" y="88"/>
                  </a:lnTo>
                  <a:lnTo>
                    <a:pt x="109" y="3"/>
                  </a:lnTo>
                  <a:close/>
                  <a:moveTo>
                    <a:pt x="116" y="12"/>
                  </a:moveTo>
                  <a:lnTo>
                    <a:pt x="116" y="44"/>
                  </a:lnTo>
                  <a:lnTo>
                    <a:pt x="129" y="44"/>
                  </a:lnTo>
                  <a:lnTo>
                    <a:pt x="131" y="44"/>
                  </a:lnTo>
                  <a:lnTo>
                    <a:pt x="132" y="44"/>
                  </a:lnTo>
                  <a:lnTo>
                    <a:pt x="133" y="44"/>
                  </a:lnTo>
                  <a:lnTo>
                    <a:pt x="135" y="43"/>
                  </a:lnTo>
                  <a:lnTo>
                    <a:pt x="136" y="43"/>
                  </a:lnTo>
                  <a:lnTo>
                    <a:pt x="137" y="42"/>
                  </a:lnTo>
                  <a:lnTo>
                    <a:pt x="138" y="42"/>
                  </a:lnTo>
                  <a:lnTo>
                    <a:pt x="138" y="41"/>
                  </a:lnTo>
                  <a:lnTo>
                    <a:pt x="140" y="39"/>
                  </a:lnTo>
                  <a:lnTo>
                    <a:pt x="140" y="39"/>
                  </a:lnTo>
                  <a:lnTo>
                    <a:pt x="141" y="37"/>
                  </a:lnTo>
                  <a:lnTo>
                    <a:pt x="141" y="36"/>
                  </a:lnTo>
                  <a:lnTo>
                    <a:pt x="141" y="34"/>
                  </a:lnTo>
                  <a:lnTo>
                    <a:pt x="141" y="32"/>
                  </a:lnTo>
                  <a:lnTo>
                    <a:pt x="142" y="31"/>
                  </a:lnTo>
                  <a:lnTo>
                    <a:pt x="142" y="28"/>
                  </a:lnTo>
                  <a:lnTo>
                    <a:pt x="142" y="26"/>
                  </a:lnTo>
                  <a:lnTo>
                    <a:pt x="141" y="24"/>
                  </a:lnTo>
                  <a:lnTo>
                    <a:pt x="141" y="22"/>
                  </a:lnTo>
                  <a:lnTo>
                    <a:pt x="141" y="20"/>
                  </a:lnTo>
                  <a:lnTo>
                    <a:pt x="141" y="19"/>
                  </a:lnTo>
                  <a:lnTo>
                    <a:pt x="140" y="18"/>
                  </a:lnTo>
                  <a:lnTo>
                    <a:pt x="140" y="17"/>
                  </a:lnTo>
                  <a:lnTo>
                    <a:pt x="138" y="15"/>
                  </a:lnTo>
                  <a:lnTo>
                    <a:pt x="137" y="15"/>
                  </a:lnTo>
                  <a:lnTo>
                    <a:pt x="137" y="14"/>
                  </a:lnTo>
                  <a:lnTo>
                    <a:pt x="136" y="14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2" y="13"/>
                  </a:lnTo>
                  <a:lnTo>
                    <a:pt x="131" y="12"/>
                  </a:lnTo>
                  <a:lnTo>
                    <a:pt x="129" y="12"/>
                  </a:lnTo>
                  <a:lnTo>
                    <a:pt x="116" y="12"/>
                  </a:lnTo>
                  <a:close/>
                  <a:moveTo>
                    <a:pt x="165" y="66"/>
                  </a:moveTo>
                  <a:lnTo>
                    <a:pt x="158" y="88"/>
                  </a:lnTo>
                  <a:lnTo>
                    <a:pt x="151" y="88"/>
                  </a:lnTo>
                  <a:lnTo>
                    <a:pt x="172" y="3"/>
                  </a:lnTo>
                  <a:lnTo>
                    <a:pt x="180" y="3"/>
                  </a:lnTo>
                  <a:lnTo>
                    <a:pt x="200" y="88"/>
                  </a:lnTo>
                  <a:lnTo>
                    <a:pt x="192" y="88"/>
                  </a:lnTo>
                  <a:lnTo>
                    <a:pt x="187" y="66"/>
                  </a:lnTo>
                  <a:lnTo>
                    <a:pt x="165" y="66"/>
                  </a:lnTo>
                  <a:lnTo>
                    <a:pt x="165" y="66"/>
                  </a:lnTo>
                  <a:close/>
                  <a:moveTo>
                    <a:pt x="166" y="56"/>
                  </a:moveTo>
                  <a:lnTo>
                    <a:pt x="185" y="57"/>
                  </a:lnTo>
                  <a:lnTo>
                    <a:pt x="176" y="14"/>
                  </a:lnTo>
                  <a:lnTo>
                    <a:pt x="166" y="57"/>
                  </a:lnTo>
                  <a:lnTo>
                    <a:pt x="166" y="56"/>
                  </a:lnTo>
                  <a:close/>
                  <a:moveTo>
                    <a:pt x="212" y="27"/>
                  </a:move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2"/>
                  </a:lnTo>
                  <a:lnTo>
                    <a:pt x="206" y="19"/>
                  </a:lnTo>
                  <a:lnTo>
                    <a:pt x="206" y="18"/>
                  </a:lnTo>
                  <a:lnTo>
                    <a:pt x="207" y="15"/>
                  </a:lnTo>
                  <a:lnTo>
                    <a:pt x="209" y="13"/>
                  </a:lnTo>
                  <a:lnTo>
                    <a:pt x="209" y="12"/>
                  </a:lnTo>
                  <a:lnTo>
                    <a:pt x="210" y="9"/>
                  </a:lnTo>
                  <a:lnTo>
                    <a:pt x="211" y="8"/>
                  </a:lnTo>
                  <a:lnTo>
                    <a:pt x="212" y="7"/>
                  </a:lnTo>
                  <a:lnTo>
                    <a:pt x="214" y="4"/>
                  </a:lnTo>
                  <a:lnTo>
                    <a:pt x="216" y="3"/>
                  </a:lnTo>
                  <a:lnTo>
                    <a:pt x="217" y="2"/>
                  </a:lnTo>
                  <a:lnTo>
                    <a:pt x="220" y="2"/>
                  </a:lnTo>
                  <a:lnTo>
                    <a:pt x="222" y="0"/>
                  </a:lnTo>
                  <a:lnTo>
                    <a:pt x="224" y="0"/>
                  </a:lnTo>
                  <a:lnTo>
                    <a:pt x="226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5" y="2"/>
                  </a:lnTo>
                  <a:lnTo>
                    <a:pt x="237" y="2"/>
                  </a:lnTo>
                  <a:lnTo>
                    <a:pt x="239" y="3"/>
                  </a:lnTo>
                  <a:lnTo>
                    <a:pt x="241" y="5"/>
                  </a:lnTo>
                  <a:lnTo>
                    <a:pt x="242" y="7"/>
                  </a:lnTo>
                  <a:lnTo>
                    <a:pt x="244" y="9"/>
                  </a:lnTo>
                  <a:lnTo>
                    <a:pt x="245" y="10"/>
                  </a:lnTo>
                  <a:lnTo>
                    <a:pt x="246" y="13"/>
                  </a:lnTo>
                  <a:lnTo>
                    <a:pt x="247" y="15"/>
                  </a:lnTo>
                  <a:lnTo>
                    <a:pt x="249" y="18"/>
                  </a:lnTo>
                  <a:lnTo>
                    <a:pt x="250" y="20"/>
                  </a:lnTo>
                  <a:lnTo>
                    <a:pt x="250" y="23"/>
                  </a:lnTo>
                  <a:lnTo>
                    <a:pt x="251" y="27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51" y="31"/>
                  </a:lnTo>
                  <a:lnTo>
                    <a:pt x="252" y="32"/>
                  </a:lnTo>
                  <a:lnTo>
                    <a:pt x="252" y="33"/>
                  </a:lnTo>
                  <a:lnTo>
                    <a:pt x="252" y="34"/>
                  </a:lnTo>
                  <a:lnTo>
                    <a:pt x="252" y="36"/>
                  </a:lnTo>
                  <a:lnTo>
                    <a:pt x="252" y="36"/>
                  </a:lnTo>
                  <a:lnTo>
                    <a:pt x="252" y="37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2" y="41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252" y="43"/>
                  </a:lnTo>
                  <a:lnTo>
                    <a:pt x="252" y="44"/>
                  </a:lnTo>
                  <a:lnTo>
                    <a:pt x="252" y="44"/>
                  </a:lnTo>
                  <a:lnTo>
                    <a:pt x="252" y="46"/>
                  </a:lnTo>
                  <a:lnTo>
                    <a:pt x="252" y="47"/>
                  </a:lnTo>
                  <a:lnTo>
                    <a:pt x="252" y="47"/>
                  </a:lnTo>
                  <a:lnTo>
                    <a:pt x="252" y="48"/>
                  </a:lnTo>
                  <a:lnTo>
                    <a:pt x="252" y="49"/>
                  </a:lnTo>
                  <a:lnTo>
                    <a:pt x="252" y="51"/>
                  </a:lnTo>
                  <a:lnTo>
                    <a:pt x="252" y="52"/>
                  </a:lnTo>
                  <a:lnTo>
                    <a:pt x="252" y="53"/>
                  </a:lnTo>
                  <a:lnTo>
                    <a:pt x="252" y="54"/>
                  </a:lnTo>
                  <a:lnTo>
                    <a:pt x="252" y="56"/>
                  </a:lnTo>
                  <a:lnTo>
                    <a:pt x="252" y="57"/>
                  </a:lnTo>
                  <a:lnTo>
                    <a:pt x="252" y="58"/>
                  </a:lnTo>
                  <a:lnTo>
                    <a:pt x="252" y="60"/>
                  </a:lnTo>
                  <a:lnTo>
                    <a:pt x="252" y="61"/>
                  </a:lnTo>
                  <a:lnTo>
                    <a:pt x="251" y="62"/>
                  </a:lnTo>
                  <a:lnTo>
                    <a:pt x="251" y="63"/>
                  </a:lnTo>
                  <a:lnTo>
                    <a:pt x="251" y="65"/>
                  </a:lnTo>
                  <a:lnTo>
                    <a:pt x="250" y="67"/>
                  </a:lnTo>
                  <a:lnTo>
                    <a:pt x="250" y="70"/>
                  </a:lnTo>
                  <a:lnTo>
                    <a:pt x="249" y="72"/>
                  </a:lnTo>
                  <a:lnTo>
                    <a:pt x="249" y="75"/>
                  </a:lnTo>
                  <a:lnTo>
                    <a:pt x="247" y="77"/>
                  </a:lnTo>
                  <a:lnTo>
                    <a:pt x="246" y="80"/>
                  </a:lnTo>
                  <a:lnTo>
                    <a:pt x="245" y="82"/>
                  </a:lnTo>
                  <a:lnTo>
                    <a:pt x="244" y="85"/>
                  </a:lnTo>
                  <a:lnTo>
                    <a:pt x="241" y="86"/>
                  </a:lnTo>
                  <a:lnTo>
                    <a:pt x="240" y="87"/>
                  </a:lnTo>
                  <a:lnTo>
                    <a:pt x="237" y="88"/>
                  </a:lnTo>
                  <a:lnTo>
                    <a:pt x="235" y="90"/>
                  </a:lnTo>
                  <a:lnTo>
                    <a:pt x="232" y="91"/>
                  </a:lnTo>
                  <a:lnTo>
                    <a:pt x="230" y="91"/>
                  </a:lnTo>
                  <a:lnTo>
                    <a:pt x="227" y="91"/>
                  </a:lnTo>
                  <a:lnTo>
                    <a:pt x="225" y="91"/>
                  </a:lnTo>
                  <a:lnTo>
                    <a:pt x="222" y="91"/>
                  </a:lnTo>
                  <a:lnTo>
                    <a:pt x="221" y="90"/>
                  </a:lnTo>
                  <a:lnTo>
                    <a:pt x="219" y="90"/>
                  </a:lnTo>
                  <a:lnTo>
                    <a:pt x="217" y="88"/>
                  </a:lnTo>
                  <a:lnTo>
                    <a:pt x="215" y="87"/>
                  </a:lnTo>
                  <a:lnTo>
                    <a:pt x="214" y="86"/>
                  </a:lnTo>
                  <a:lnTo>
                    <a:pt x="212" y="85"/>
                  </a:lnTo>
                  <a:lnTo>
                    <a:pt x="211" y="83"/>
                  </a:lnTo>
                  <a:lnTo>
                    <a:pt x="210" y="81"/>
                  </a:lnTo>
                  <a:lnTo>
                    <a:pt x="209" y="80"/>
                  </a:lnTo>
                  <a:lnTo>
                    <a:pt x="209" y="77"/>
                  </a:lnTo>
                  <a:lnTo>
                    <a:pt x="207" y="76"/>
                  </a:lnTo>
                  <a:lnTo>
                    <a:pt x="206" y="73"/>
                  </a:lnTo>
                  <a:lnTo>
                    <a:pt x="206" y="72"/>
                  </a:lnTo>
                  <a:lnTo>
                    <a:pt x="205" y="70"/>
                  </a:lnTo>
                  <a:lnTo>
                    <a:pt x="205" y="70"/>
                  </a:lnTo>
                  <a:lnTo>
                    <a:pt x="205" y="68"/>
                  </a:lnTo>
                  <a:lnTo>
                    <a:pt x="205" y="68"/>
                  </a:lnTo>
                  <a:lnTo>
                    <a:pt x="205" y="67"/>
                  </a:lnTo>
                  <a:lnTo>
                    <a:pt x="205" y="67"/>
                  </a:lnTo>
                  <a:lnTo>
                    <a:pt x="205" y="66"/>
                  </a:lnTo>
                  <a:lnTo>
                    <a:pt x="205" y="66"/>
                  </a:lnTo>
                  <a:lnTo>
                    <a:pt x="205" y="65"/>
                  </a:lnTo>
                  <a:lnTo>
                    <a:pt x="205" y="65"/>
                  </a:lnTo>
                  <a:lnTo>
                    <a:pt x="205" y="63"/>
                  </a:lnTo>
                  <a:lnTo>
                    <a:pt x="205" y="62"/>
                  </a:lnTo>
                  <a:lnTo>
                    <a:pt x="203" y="62"/>
                  </a:lnTo>
                  <a:lnTo>
                    <a:pt x="203" y="61"/>
                  </a:lnTo>
                  <a:lnTo>
                    <a:pt x="203" y="61"/>
                  </a:lnTo>
                  <a:lnTo>
                    <a:pt x="203" y="60"/>
                  </a:lnTo>
                  <a:lnTo>
                    <a:pt x="203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1"/>
                  </a:lnTo>
                  <a:lnTo>
                    <a:pt x="211" y="61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3"/>
                  </a:lnTo>
                  <a:lnTo>
                    <a:pt x="211" y="63"/>
                  </a:lnTo>
                  <a:lnTo>
                    <a:pt x="212" y="65"/>
                  </a:lnTo>
                  <a:lnTo>
                    <a:pt x="212" y="65"/>
                  </a:lnTo>
                  <a:lnTo>
                    <a:pt x="212" y="66"/>
                  </a:lnTo>
                  <a:lnTo>
                    <a:pt x="212" y="66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4" y="68"/>
                  </a:lnTo>
                  <a:lnTo>
                    <a:pt x="214" y="70"/>
                  </a:lnTo>
                  <a:lnTo>
                    <a:pt x="215" y="71"/>
                  </a:lnTo>
                  <a:lnTo>
                    <a:pt x="215" y="72"/>
                  </a:lnTo>
                  <a:lnTo>
                    <a:pt x="216" y="73"/>
                  </a:lnTo>
                  <a:lnTo>
                    <a:pt x="216" y="75"/>
                  </a:lnTo>
                  <a:lnTo>
                    <a:pt x="217" y="76"/>
                  </a:lnTo>
                  <a:lnTo>
                    <a:pt x="217" y="77"/>
                  </a:lnTo>
                  <a:lnTo>
                    <a:pt x="219" y="78"/>
                  </a:lnTo>
                  <a:lnTo>
                    <a:pt x="220" y="80"/>
                  </a:lnTo>
                  <a:lnTo>
                    <a:pt x="220" y="80"/>
                  </a:lnTo>
                  <a:lnTo>
                    <a:pt x="221" y="81"/>
                  </a:lnTo>
                  <a:lnTo>
                    <a:pt x="222" y="81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27" y="82"/>
                  </a:lnTo>
                  <a:lnTo>
                    <a:pt x="229" y="82"/>
                  </a:lnTo>
                  <a:lnTo>
                    <a:pt x="231" y="81"/>
                  </a:lnTo>
                  <a:lnTo>
                    <a:pt x="234" y="81"/>
                  </a:lnTo>
                  <a:lnTo>
                    <a:pt x="235" y="80"/>
                  </a:lnTo>
                  <a:lnTo>
                    <a:pt x="236" y="78"/>
                  </a:lnTo>
                  <a:lnTo>
                    <a:pt x="237" y="77"/>
                  </a:lnTo>
                  <a:lnTo>
                    <a:pt x="239" y="76"/>
                  </a:lnTo>
                  <a:lnTo>
                    <a:pt x="240" y="73"/>
                  </a:lnTo>
                  <a:lnTo>
                    <a:pt x="241" y="71"/>
                  </a:lnTo>
                  <a:lnTo>
                    <a:pt x="242" y="70"/>
                  </a:lnTo>
                  <a:lnTo>
                    <a:pt x="242" y="67"/>
                  </a:lnTo>
                  <a:lnTo>
                    <a:pt x="244" y="65"/>
                  </a:lnTo>
                  <a:lnTo>
                    <a:pt x="244" y="62"/>
                  </a:lnTo>
                  <a:lnTo>
                    <a:pt x="245" y="60"/>
                  </a:lnTo>
                  <a:lnTo>
                    <a:pt x="245" y="57"/>
                  </a:lnTo>
                  <a:lnTo>
                    <a:pt x="245" y="56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20" y="48"/>
                  </a:lnTo>
                  <a:lnTo>
                    <a:pt x="220" y="39"/>
                  </a:lnTo>
                  <a:lnTo>
                    <a:pt x="245" y="39"/>
                  </a:lnTo>
                  <a:lnTo>
                    <a:pt x="245" y="36"/>
                  </a:lnTo>
                  <a:lnTo>
                    <a:pt x="245" y="33"/>
                  </a:lnTo>
                  <a:lnTo>
                    <a:pt x="245" y="31"/>
                  </a:lnTo>
                  <a:lnTo>
                    <a:pt x="244" y="28"/>
                  </a:lnTo>
                  <a:lnTo>
                    <a:pt x="244" y="26"/>
                  </a:lnTo>
                  <a:lnTo>
                    <a:pt x="242" y="23"/>
                  </a:lnTo>
                  <a:lnTo>
                    <a:pt x="242" y="22"/>
                  </a:lnTo>
                  <a:lnTo>
                    <a:pt x="241" y="19"/>
                  </a:lnTo>
                  <a:lnTo>
                    <a:pt x="241" y="18"/>
                  </a:lnTo>
                  <a:lnTo>
                    <a:pt x="240" y="17"/>
                  </a:lnTo>
                  <a:lnTo>
                    <a:pt x="239" y="15"/>
                  </a:lnTo>
                  <a:lnTo>
                    <a:pt x="239" y="14"/>
                  </a:lnTo>
                  <a:lnTo>
                    <a:pt x="237" y="14"/>
                  </a:lnTo>
                  <a:lnTo>
                    <a:pt x="236" y="13"/>
                  </a:lnTo>
                  <a:lnTo>
                    <a:pt x="236" y="13"/>
                  </a:lnTo>
                  <a:lnTo>
                    <a:pt x="235" y="12"/>
                  </a:lnTo>
                  <a:lnTo>
                    <a:pt x="235" y="12"/>
                  </a:lnTo>
                  <a:lnTo>
                    <a:pt x="234" y="12"/>
                  </a:lnTo>
                  <a:lnTo>
                    <a:pt x="234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9" y="9"/>
                  </a:lnTo>
                  <a:lnTo>
                    <a:pt x="229" y="9"/>
                  </a:lnTo>
                  <a:lnTo>
                    <a:pt x="227" y="9"/>
                  </a:lnTo>
                  <a:lnTo>
                    <a:pt x="226" y="9"/>
                  </a:lnTo>
                  <a:lnTo>
                    <a:pt x="225" y="10"/>
                  </a:lnTo>
                  <a:lnTo>
                    <a:pt x="222" y="10"/>
                  </a:lnTo>
                  <a:lnTo>
                    <a:pt x="221" y="10"/>
                  </a:lnTo>
                  <a:lnTo>
                    <a:pt x="220" y="12"/>
                  </a:lnTo>
                  <a:lnTo>
                    <a:pt x="219" y="13"/>
                  </a:lnTo>
                  <a:lnTo>
                    <a:pt x="217" y="13"/>
                  </a:lnTo>
                  <a:lnTo>
                    <a:pt x="217" y="14"/>
                  </a:lnTo>
                  <a:lnTo>
                    <a:pt x="216" y="15"/>
                  </a:lnTo>
                  <a:lnTo>
                    <a:pt x="215" y="17"/>
                  </a:lnTo>
                  <a:lnTo>
                    <a:pt x="214" y="19"/>
                  </a:lnTo>
                  <a:lnTo>
                    <a:pt x="214" y="20"/>
                  </a:lnTo>
                  <a:lnTo>
                    <a:pt x="212" y="22"/>
                  </a:lnTo>
                  <a:lnTo>
                    <a:pt x="212" y="24"/>
                  </a:lnTo>
                  <a:lnTo>
                    <a:pt x="212" y="26"/>
                  </a:lnTo>
                  <a:lnTo>
                    <a:pt x="212" y="27"/>
                  </a:lnTo>
                  <a:lnTo>
                    <a:pt x="212" y="2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SzPct val="85000"/>
        <a:buBlip>
          <a:blip r:embed="rId14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l"/>
        <a:defRPr sz="14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6D75DA-1C08-4FCB-8766-4467563AB39D}" type="slidenum">
              <a:rPr lang="ru-RU"/>
              <a:pPr/>
              <a:t>1</a:t>
            </a:fld>
            <a:endParaRPr lang="ru-RU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657225" y="2489200"/>
            <a:ext cx="7772400" cy="3019425"/>
          </a:xfrm>
        </p:spPr>
        <p:txBody>
          <a:bodyPr/>
          <a:lstStyle/>
          <a:p>
            <a:r>
              <a:rPr lang="en-GB"/>
              <a:t>ISTC Project #2916 (CHESS) </a:t>
            </a:r>
            <a:br>
              <a:rPr lang="en-GB"/>
            </a:br>
            <a:r>
              <a:rPr lang="en-GB"/>
              <a:t>Analysis of fuel-containing mass (FCM) behaviour during the active phase of the Chernobyl accident / Chernobyl lessons” </a:t>
            </a:r>
            <a:r>
              <a:rPr lang="en-US" sz="1600">
                <a:cs typeface="Times New Roman" pitchFamily="18" charset="0"/>
              </a:rPr>
              <a:t/>
            </a:r>
            <a:br>
              <a:rPr lang="en-US" sz="1600">
                <a:cs typeface="Times New Roman" pitchFamily="18" charset="0"/>
              </a:rPr>
            </a:br>
            <a:r>
              <a:rPr lang="en-US" sz="1600">
                <a:cs typeface="Times New Roman" pitchFamily="18" charset="0"/>
              </a:rPr>
              <a:t/>
            </a:r>
            <a:br>
              <a:rPr lang="en-US" sz="1600">
                <a:cs typeface="Times New Roman" pitchFamily="18" charset="0"/>
              </a:rPr>
            </a:br>
            <a:r>
              <a:rPr lang="en-US" sz="2400">
                <a:cs typeface="Times New Roman" pitchFamily="18" charset="0"/>
              </a:rPr>
              <a:t>A.Borovoi, S.Bogatov, V.Strizhov</a:t>
            </a:r>
            <a:r>
              <a:rPr lang="ru-RU" sz="1600"/>
              <a:t> </a:t>
            </a:r>
            <a:r>
              <a:rPr lang="en-US" sz="1600"/>
              <a:t/>
            </a:r>
            <a:br>
              <a:rPr lang="en-US" sz="1600"/>
            </a:br>
            <a:r>
              <a:rPr lang="en-US" sz="2000"/>
              <a:t>6-th CEG-CM meeting</a:t>
            </a:r>
            <a:r>
              <a:rPr lang="en-US" sz="2000" b="1"/>
              <a:t/>
            </a:r>
            <a:br>
              <a:rPr lang="en-US" sz="2000" b="1"/>
            </a:br>
            <a:r>
              <a:rPr lang="en-US" sz="2000"/>
              <a:t>Dimitrovgrad, September 14-17, 2004</a:t>
            </a:r>
            <a:endParaRPr lang="ru-RU" sz="2000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lum bright="18000" contrast="6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0" y="0"/>
            <a:ext cx="1298575" cy="1524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3109913"/>
            <a:ext cx="9144000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100"/>
              <a:t> </a:t>
            </a:r>
            <a:endParaRPr lang="ru-RU"/>
          </a:p>
          <a:p>
            <a:pPr eaLnBrk="0" hangingPunct="0"/>
            <a:r>
              <a:rPr lang="en-US" sz="1200">
                <a:cs typeface="Times New Roman" pitchFamily="18" charset="0"/>
              </a:rPr>
              <a:t> </a:t>
            </a:r>
            <a:endParaRPr lang="ru-RU" sz="1200">
              <a:cs typeface="Times New Roman" pitchFamily="18" charset="0"/>
            </a:endParaRPr>
          </a:p>
          <a:p>
            <a:pPr eaLnBrk="0" hangingPunct="0"/>
            <a:endParaRPr lang="ru-RU"/>
          </a:p>
        </p:txBody>
      </p:sp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52400" y="304800"/>
            <a:ext cx="990600" cy="2746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chemeClr val="bg2"/>
                </a:solidFill>
              </a:rPr>
              <a:t>RRC “KI”</a:t>
            </a:r>
            <a:endParaRPr lang="ru-RU" sz="1200" b="1">
              <a:solidFill>
                <a:schemeClr val="bg2"/>
              </a:solidFill>
            </a:endParaRPr>
          </a:p>
        </p:txBody>
      </p:sp>
      <p:grpSp>
        <p:nvGrpSpPr>
          <p:cNvPr id="2056" name="Group 8"/>
          <p:cNvGrpSpPr>
            <a:grpSpLocks/>
          </p:cNvGrpSpPr>
          <p:nvPr/>
        </p:nvGrpSpPr>
        <p:grpSpPr bwMode="auto">
          <a:xfrm>
            <a:off x="7924800" y="152400"/>
            <a:ext cx="1219200" cy="1143000"/>
            <a:chOff x="69" y="91"/>
            <a:chExt cx="631" cy="631"/>
          </a:xfrm>
        </p:grpSpPr>
        <p:sp>
          <p:nvSpPr>
            <p:cNvPr id="2057" name="Oval 9"/>
            <p:cNvSpPr>
              <a:spLocks noChangeArrowheads="1"/>
            </p:cNvSpPr>
            <p:nvPr/>
          </p:nvSpPr>
          <p:spPr bwMode="auto">
            <a:xfrm>
              <a:off x="69" y="91"/>
              <a:ext cx="631" cy="631"/>
            </a:xfrm>
            <a:prstGeom prst="ellipse">
              <a:avLst/>
            </a:prstGeom>
            <a:solidFill>
              <a:srgbClr val="FFFFD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058" name="Freeform 10"/>
            <p:cNvSpPr>
              <a:spLocks/>
            </p:cNvSpPr>
            <p:nvPr/>
          </p:nvSpPr>
          <p:spPr bwMode="auto">
            <a:xfrm>
              <a:off x="168" y="189"/>
              <a:ext cx="433" cy="301"/>
            </a:xfrm>
            <a:custGeom>
              <a:avLst/>
              <a:gdLst>
                <a:gd name="T0" fmla="*/ 45 w 433"/>
                <a:gd name="T1" fmla="*/ 221 h 301"/>
                <a:gd name="T2" fmla="*/ 13 w 433"/>
                <a:gd name="T3" fmla="*/ 203 h 301"/>
                <a:gd name="T4" fmla="*/ 2 w 433"/>
                <a:gd name="T5" fmla="*/ 180 h 301"/>
                <a:gd name="T6" fmla="*/ 2 w 433"/>
                <a:gd name="T7" fmla="*/ 146 h 301"/>
                <a:gd name="T8" fmla="*/ 16 w 433"/>
                <a:gd name="T9" fmla="*/ 117 h 301"/>
                <a:gd name="T10" fmla="*/ 42 w 433"/>
                <a:gd name="T11" fmla="*/ 95 h 301"/>
                <a:gd name="T12" fmla="*/ 81 w 433"/>
                <a:gd name="T13" fmla="*/ 82 h 301"/>
                <a:gd name="T14" fmla="*/ 155 w 433"/>
                <a:gd name="T15" fmla="*/ 78 h 301"/>
                <a:gd name="T16" fmla="*/ 238 w 433"/>
                <a:gd name="T17" fmla="*/ 99 h 301"/>
                <a:gd name="T18" fmla="*/ 312 w 433"/>
                <a:gd name="T19" fmla="*/ 132 h 301"/>
                <a:gd name="T20" fmla="*/ 372 w 433"/>
                <a:gd name="T21" fmla="*/ 177 h 301"/>
                <a:gd name="T22" fmla="*/ 395 w 433"/>
                <a:gd name="T23" fmla="*/ 211 h 301"/>
                <a:gd name="T24" fmla="*/ 396 w 433"/>
                <a:gd name="T25" fmla="*/ 239 h 301"/>
                <a:gd name="T26" fmla="*/ 383 w 433"/>
                <a:gd name="T27" fmla="*/ 260 h 301"/>
                <a:gd name="T28" fmla="*/ 357 w 433"/>
                <a:gd name="T29" fmla="*/ 267 h 301"/>
                <a:gd name="T30" fmla="*/ 311 w 433"/>
                <a:gd name="T31" fmla="*/ 254 h 301"/>
                <a:gd name="T32" fmla="*/ 265 w 433"/>
                <a:gd name="T33" fmla="*/ 226 h 301"/>
                <a:gd name="T34" fmla="*/ 209 w 433"/>
                <a:gd name="T35" fmla="*/ 182 h 301"/>
                <a:gd name="T36" fmla="*/ 174 w 433"/>
                <a:gd name="T37" fmla="*/ 145 h 301"/>
                <a:gd name="T38" fmla="*/ 148 w 433"/>
                <a:gd name="T39" fmla="*/ 103 h 301"/>
                <a:gd name="T40" fmla="*/ 137 w 433"/>
                <a:gd name="T41" fmla="*/ 74 h 301"/>
                <a:gd name="T42" fmla="*/ 141 w 433"/>
                <a:gd name="T43" fmla="*/ 29 h 301"/>
                <a:gd name="T44" fmla="*/ 155 w 433"/>
                <a:gd name="T45" fmla="*/ 7 h 301"/>
                <a:gd name="T46" fmla="*/ 189 w 433"/>
                <a:gd name="T47" fmla="*/ 0 h 301"/>
                <a:gd name="T48" fmla="*/ 238 w 433"/>
                <a:gd name="T49" fmla="*/ 20 h 301"/>
                <a:gd name="T50" fmla="*/ 268 w 433"/>
                <a:gd name="T51" fmla="*/ 58 h 301"/>
                <a:gd name="T52" fmla="*/ 292 w 433"/>
                <a:gd name="T53" fmla="*/ 129 h 301"/>
                <a:gd name="T54" fmla="*/ 299 w 433"/>
                <a:gd name="T55" fmla="*/ 234 h 301"/>
                <a:gd name="T56" fmla="*/ 291 w 433"/>
                <a:gd name="T57" fmla="*/ 268 h 301"/>
                <a:gd name="T58" fmla="*/ 274 w 433"/>
                <a:gd name="T59" fmla="*/ 287 h 301"/>
                <a:gd name="T60" fmla="*/ 240 w 433"/>
                <a:gd name="T61" fmla="*/ 296 h 301"/>
                <a:gd name="T62" fmla="*/ 209 w 433"/>
                <a:gd name="T63" fmla="*/ 281 h 301"/>
                <a:gd name="T64" fmla="*/ 189 w 433"/>
                <a:gd name="T65" fmla="*/ 244 h 301"/>
                <a:gd name="T66" fmla="*/ 190 w 433"/>
                <a:gd name="T67" fmla="*/ 187 h 301"/>
                <a:gd name="T68" fmla="*/ 209 w 433"/>
                <a:gd name="T69" fmla="*/ 140 h 301"/>
                <a:gd name="T70" fmla="*/ 249 w 433"/>
                <a:gd name="T71" fmla="*/ 95 h 301"/>
                <a:gd name="T72" fmla="*/ 317 w 433"/>
                <a:gd name="T73" fmla="*/ 49 h 301"/>
                <a:gd name="T74" fmla="*/ 373 w 433"/>
                <a:gd name="T75" fmla="*/ 27 h 301"/>
                <a:gd name="T76" fmla="*/ 413 w 433"/>
                <a:gd name="T77" fmla="*/ 31 h 301"/>
                <a:gd name="T78" fmla="*/ 432 w 433"/>
                <a:gd name="T79" fmla="*/ 54 h 301"/>
                <a:gd name="T80" fmla="*/ 427 w 433"/>
                <a:gd name="T81" fmla="*/ 90 h 301"/>
                <a:gd name="T82" fmla="*/ 407 w 433"/>
                <a:gd name="T83" fmla="*/ 124 h 301"/>
                <a:gd name="T84" fmla="*/ 354 w 433"/>
                <a:gd name="T85" fmla="*/ 177 h 301"/>
                <a:gd name="T86" fmla="*/ 263 w 433"/>
                <a:gd name="T87" fmla="*/ 243 h 301"/>
                <a:gd name="T88" fmla="*/ 173 w 433"/>
                <a:gd name="T89" fmla="*/ 288 h 301"/>
                <a:gd name="T90" fmla="*/ 102 w 433"/>
                <a:gd name="T91" fmla="*/ 301 h 301"/>
                <a:gd name="T92" fmla="*/ 63 w 433"/>
                <a:gd name="T93" fmla="*/ 292 h 301"/>
                <a:gd name="T94" fmla="*/ 46 w 433"/>
                <a:gd name="T95" fmla="*/ 271 h 301"/>
                <a:gd name="T96" fmla="*/ 51 w 433"/>
                <a:gd name="T97" fmla="*/ 235 h 301"/>
                <a:gd name="T98" fmla="*/ 85 w 433"/>
                <a:gd name="T99" fmla="*/ 191 h 301"/>
                <a:gd name="T100" fmla="*/ 150 w 433"/>
                <a:gd name="T101" fmla="*/ 14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301">
                  <a:moveTo>
                    <a:pt x="431" y="225"/>
                  </a:moveTo>
                  <a:lnTo>
                    <a:pt x="68" y="224"/>
                  </a:lnTo>
                  <a:lnTo>
                    <a:pt x="57" y="224"/>
                  </a:lnTo>
                  <a:lnTo>
                    <a:pt x="45" y="221"/>
                  </a:lnTo>
                  <a:lnTo>
                    <a:pt x="33" y="218"/>
                  </a:lnTo>
                  <a:lnTo>
                    <a:pt x="23" y="211"/>
                  </a:lnTo>
                  <a:lnTo>
                    <a:pt x="18" y="208"/>
                  </a:lnTo>
                  <a:lnTo>
                    <a:pt x="13" y="203"/>
                  </a:lnTo>
                  <a:lnTo>
                    <a:pt x="10" y="197"/>
                  </a:lnTo>
                  <a:lnTo>
                    <a:pt x="6" y="192"/>
                  </a:lnTo>
                  <a:lnTo>
                    <a:pt x="3" y="186"/>
                  </a:lnTo>
                  <a:lnTo>
                    <a:pt x="2" y="180"/>
                  </a:lnTo>
                  <a:lnTo>
                    <a:pt x="1" y="171"/>
                  </a:lnTo>
                  <a:lnTo>
                    <a:pt x="0" y="163"/>
                  </a:lnTo>
                  <a:lnTo>
                    <a:pt x="1" y="155"/>
                  </a:lnTo>
                  <a:lnTo>
                    <a:pt x="2" y="146"/>
                  </a:lnTo>
                  <a:lnTo>
                    <a:pt x="3" y="138"/>
                  </a:lnTo>
                  <a:lnTo>
                    <a:pt x="7" y="131"/>
                  </a:lnTo>
                  <a:lnTo>
                    <a:pt x="11" y="124"/>
                  </a:lnTo>
                  <a:lnTo>
                    <a:pt x="16" y="117"/>
                  </a:lnTo>
                  <a:lnTo>
                    <a:pt x="21" y="111"/>
                  </a:lnTo>
                  <a:lnTo>
                    <a:pt x="27" y="106"/>
                  </a:lnTo>
                  <a:lnTo>
                    <a:pt x="35" y="99"/>
                  </a:lnTo>
                  <a:lnTo>
                    <a:pt x="42" y="95"/>
                  </a:lnTo>
                  <a:lnTo>
                    <a:pt x="51" y="90"/>
                  </a:lnTo>
                  <a:lnTo>
                    <a:pt x="60" y="87"/>
                  </a:lnTo>
                  <a:lnTo>
                    <a:pt x="70" y="84"/>
                  </a:lnTo>
                  <a:lnTo>
                    <a:pt x="81" y="82"/>
                  </a:lnTo>
                  <a:lnTo>
                    <a:pt x="94" y="79"/>
                  </a:lnTo>
                  <a:lnTo>
                    <a:pt x="106" y="78"/>
                  </a:lnTo>
                  <a:lnTo>
                    <a:pt x="131" y="77"/>
                  </a:lnTo>
                  <a:lnTo>
                    <a:pt x="155" y="78"/>
                  </a:lnTo>
                  <a:lnTo>
                    <a:pt x="176" y="82"/>
                  </a:lnTo>
                  <a:lnTo>
                    <a:pt x="199" y="87"/>
                  </a:lnTo>
                  <a:lnTo>
                    <a:pt x="219" y="93"/>
                  </a:lnTo>
                  <a:lnTo>
                    <a:pt x="238" y="99"/>
                  </a:lnTo>
                  <a:lnTo>
                    <a:pt x="257" y="107"/>
                  </a:lnTo>
                  <a:lnTo>
                    <a:pt x="275" y="114"/>
                  </a:lnTo>
                  <a:lnTo>
                    <a:pt x="293" y="122"/>
                  </a:lnTo>
                  <a:lnTo>
                    <a:pt x="312" y="132"/>
                  </a:lnTo>
                  <a:lnTo>
                    <a:pt x="329" y="143"/>
                  </a:lnTo>
                  <a:lnTo>
                    <a:pt x="346" y="155"/>
                  </a:lnTo>
                  <a:lnTo>
                    <a:pt x="359" y="166"/>
                  </a:lnTo>
                  <a:lnTo>
                    <a:pt x="372" y="177"/>
                  </a:lnTo>
                  <a:lnTo>
                    <a:pt x="382" y="187"/>
                  </a:lnTo>
                  <a:lnTo>
                    <a:pt x="388" y="196"/>
                  </a:lnTo>
                  <a:lnTo>
                    <a:pt x="392" y="204"/>
                  </a:lnTo>
                  <a:lnTo>
                    <a:pt x="395" y="211"/>
                  </a:lnTo>
                  <a:lnTo>
                    <a:pt x="397" y="219"/>
                  </a:lnTo>
                  <a:lnTo>
                    <a:pt x="397" y="225"/>
                  </a:lnTo>
                  <a:lnTo>
                    <a:pt x="397" y="233"/>
                  </a:lnTo>
                  <a:lnTo>
                    <a:pt x="396" y="239"/>
                  </a:lnTo>
                  <a:lnTo>
                    <a:pt x="393" y="247"/>
                  </a:lnTo>
                  <a:lnTo>
                    <a:pt x="390" y="254"/>
                  </a:lnTo>
                  <a:lnTo>
                    <a:pt x="386" y="257"/>
                  </a:lnTo>
                  <a:lnTo>
                    <a:pt x="383" y="260"/>
                  </a:lnTo>
                  <a:lnTo>
                    <a:pt x="380" y="263"/>
                  </a:lnTo>
                  <a:lnTo>
                    <a:pt x="376" y="264"/>
                  </a:lnTo>
                  <a:lnTo>
                    <a:pt x="367" y="267"/>
                  </a:lnTo>
                  <a:lnTo>
                    <a:pt x="357" y="267"/>
                  </a:lnTo>
                  <a:lnTo>
                    <a:pt x="346" y="265"/>
                  </a:lnTo>
                  <a:lnTo>
                    <a:pt x="334" y="263"/>
                  </a:lnTo>
                  <a:lnTo>
                    <a:pt x="323" y="259"/>
                  </a:lnTo>
                  <a:lnTo>
                    <a:pt x="311" y="254"/>
                  </a:lnTo>
                  <a:lnTo>
                    <a:pt x="303" y="250"/>
                  </a:lnTo>
                  <a:lnTo>
                    <a:pt x="293" y="244"/>
                  </a:lnTo>
                  <a:lnTo>
                    <a:pt x="279" y="235"/>
                  </a:lnTo>
                  <a:lnTo>
                    <a:pt x="265" y="226"/>
                  </a:lnTo>
                  <a:lnTo>
                    <a:pt x="250" y="216"/>
                  </a:lnTo>
                  <a:lnTo>
                    <a:pt x="235" y="205"/>
                  </a:lnTo>
                  <a:lnTo>
                    <a:pt x="222" y="194"/>
                  </a:lnTo>
                  <a:lnTo>
                    <a:pt x="209" y="182"/>
                  </a:lnTo>
                  <a:lnTo>
                    <a:pt x="199" y="172"/>
                  </a:lnTo>
                  <a:lnTo>
                    <a:pt x="189" y="162"/>
                  </a:lnTo>
                  <a:lnTo>
                    <a:pt x="181" y="153"/>
                  </a:lnTo>
                  <a:lnTo>
                    <a:pt x="174" y="145"/>
                  </a:lnTo>
                  <a:lnTo>
                    <a:pt x="166" y="136"/>
                  </a:lnTo>
                  <a:lnTo>
                    <a:pt x="160" y="126"/>
                  </a:lnTo>
                  <a:lnTo>
                    <a:pt x="154" y="116"/>
                  </a:lnTo>
                  <a:lnTo>
                    <a:pt x="148" y="103"/>
                  </a:lnTo>
                  <a:lnTo>
                    <a:pt x="144" y="97"/>
                  </a:lnTo>
                  <a:lnTo>
                    <a:pt x="141" y="89"/>
                  </a:lnTo>
                  <a:lnTo>
                    <a:pt x="139" y="82"/>
                  </a:lnTo>
                  <a:lnTo>
                    <a:pt x="137" y="74"/>
                  </a:lnTo>
                  <a:lnTo>
                    <a:pt x="136" y="59"/>
                  </a:lnTo>
                  <a:lnTo>
                    <a:pt x="137" y="43"/>
                  </a:lnTo>
                  <a:lnTo>
                    <a:pt x="140" y="36"/>
                  </a:lnTo>
                  <a:lnTo>
                    <a:pt x="141" y="29"/>
                  </a:lnTo>
                  <a:lnTo>
                    <a:pt x="144" y="22"/>
                  </a:lnTo>
                  <a:lnTo>
                    <a:pt x="148" y="17"/>
                  </a:lnTo>
                  <a:lnTo>
                    <a:pt x="151" y="12"/>
                  </a:lnTo>
                  <a:lnTo>
                    <a:pt x="155" y="7"/>
                  </a:lnTo>
                  <a:lnTo>
                    <a:pt x="160" y="5"/>
                  </a:lnTo>
                  <a:lnTo>
                    <a:pt x="165" y="2"/>
                  </a:lnTo>
                  <a:lnTo>
                    <a:pt x="176" y="0"/>
                  </a:lnTo>
                  <a:lnTo>
                    <a:pt x="189" y="0"/>
                  </a:lnTo>
                  <a:lnTo>
                    <a:pt x="201" y="1"/>
                  </a:lnTo>
                  <a:lnTo>
                    <a:pt x="214" y="6"/>
                  </a:lnTo>
                  <a:lnTo>
                    <a:pt x="227" y="12"/>
                  </a:lnTo>
                  <a:lnTo>
                    <a:pt x="238" y="20"/>
                  </a:lnTo>
                  <a:lnTo>
                    <a:pt x="249" y="30"/>
                  </a:lnTo>
                  <a:lnTo>
                    <a:pt x="259" y="43"/>
                  </a:lnTo>
                  <a:lnTo>
                    <a:pt x="264" y="49"/>
                  </a:lnTo>
                  <a:lnTo>
                    <a:pt x="268" y="58"/>
                  </a:lnTo>
                  <a:lnTo>
                    <a:pt x="273" y="68"/>
                  </a:lnTo>
                  <a:lnTo>
                    <a:pt x="277" y="78"/>
                  </a:lnTo>
                  <a:lnTo>
                    <a:pt x="284" y="103"/>
                  </a:lnTo>
                  <a:lnTo>
                    <a:pt x="292" y="129"/>
                  </a:lnTo>
                  <a:lnTo>
                    <a:pt x="297" y="157"/>
                  </a:lnTo>
                  <a:lnTo>
                    <a:pt x="299" y="185"/>
                  </a:lnTo>
                  <a:lnTo>
                    <a:pt x="301" y="211"/>
                  </a:lnTo>
                  <a:lnTo>
                    <a:pt x="299" y="234"/>
                  </a:lnTo>
                  <a:lnTo>
                    <a:pt x="298" y="244"/>
                  </a:lnTo>
                  <a:lnTo>
                    <a:pt x="296" y="254"/>
                  </a:lnTo>
                  <a:lnTo>
                    <a:pt x="293" y="262"/>
                  </a:lnTo>
                  <a:lnTo>
                    <a:pt x="291" y="268"/>
                  </a:lnTo>
                  <a:lnTo>
                    <a:pt x="287" y="274"/>
                  </a:lnTo>
                  <a:lnTo>
                    <a:pt x="283" y="279"/>
                  </a:lnTo>
                  <a:lnTo>
                    <a:pt x="279" y="283"/>
                  </a:lnTo>
                  <a:lnTo>
                    <a:pt x="274" y="287"/>
                  </a:lnTo>
                  <a:lnTo>
                    <a:pt x="265" y="292"/>
                  </a:lnTo>
                  <a:lnTo>
                    <a:pt x="257" y="294"/>
                  </a:lnTo>
                  <a:lnTo>
                    <a:pt x="248" y="296"/>
                  </a:lnTo>
                  <a:lnTo>
                    <a:pt x="240" y="296"/>
                  </a:lnTo>
                  <a:lnTo>
                    <a:pt x="233" y="294"/>
                  </a:lnTo>
                  <a:lnTo>
                    <a:pt x="225" y="292"/>
                  </a:lnTo>
                  <a:lnTo>
                    <a:pt x="217" y="287"/>
                  </a:lnTo>
                  <a:lnTo>
                    <a:pt x="209" y="281"/>
                  </a:lnTo>
                  <a:lnTo>
                    <a:pt x="203" y="273"/>
                  </a:lnTo>
                  <a:lnTo>
                    <a:pt x="196" y="264"/>
                  </a:lnTo>
                  <a:lnTo>
                    <a:pt x="191" y="254"/>
                  </a:lnTo>
                  <a:lnTo>
                    <a:pt x="189" y="244"/>
                  </a:lnTo>
                  <a:lnTo>
                    <a:pt x="188" y="231"/>
                  </a:lnTo>
                  <a:lnTo>
                    <a:pt x="188" y="219"/>
                  </a:lnTo>
                  <a:lnTo>
                    <a:pt x="188" y="204"/>
                  </a:lnTo>
                  <a:lnTo>
                    <a:pt x="190" y="187"/>
                  </a:lnTo>
                  <a:lnTo>
                    <a:pt x="194" y="171"/>
                  </a:lnTo>
                  <a:lnTo>
                    <a:pt x="200" y="155"/>
                  </a:lnTo>
                  <a:lnTo>
                    <a:pt x="204" y="147"/>
                  </a:lnTo>
                  <a:lnTo>
                    <a:pt x="209" y="140"/>
                  </a:lnTo>
                  <a:lnTo>
                    <a:pt x="214" y="131"/>
                  </a:lnTo>
                  <a:lnTo>
                    <a:pt x="220" y="124"/>
                  </a:lnTo>
                  <a:lnTo>
                    <a:pt x="234" y="109"/>
                  </a:lnTo>
                  <a:lnTo>
                    <a:pt x="249" y="95"/>
                  </a:lnTo>
                  <a:lnTo>
                    <a:pt x="265" y="82"/>
                  </a:lnTo>
                  <a:lnTo>
                    <a:pt x="283" y="70"/>
                  </a:lnTo>
                  <a:lnTo>
                    <a:pt x="301" y="59"/>
                  </a:lnTo>
                  <a:lnTo>
                    <a:pt x="317" y="49"/>
                  </a:lnTo>
                  <a:lnTo>
                    <a:pt x="333" y="40"/>
                  </a:lnTo>
                  <a:lnTo>
                    <a:pt x="347" y="34"/>
                  </a:lnTo>
                  <a:lnTo>
                    <a:pt x="361" y="30"/>
                  </a:lnTo>
                  <a:lnTo>
                    <a:pt x="373" y="27"/>
                  </a:lnTo>
                  <a:lnTo>
                    <a:pt x="385" y="26"/>
                  </a:lnTo>
                  <a:lnTo>
                    <a:pt x="396" y="26"/>
                  </a:lnTo>
                  <a:lnTo>
                    <a:pt x="406" y="29"/>
                  </a:lnTo>
                  <a:lnTo>
                    <a:pt x="413" y="31"/>
                  </a:lnTo>
                  <a:lnTo>
                    <a:pt x="421" y="35"/>
                  </a:lnTo>
                  <a:lnTo>
                    <a:pt x="426" y="40"/>
                  </a:lnTo>
                  <a:lnTo>
                    <a:pt x="430" y="46"/>
                  </a:lnTo>
                  <a:lnTo>
                    <a:pt x="432" y="54"/>
                  </a:lnTo>
                  <a:lnTo>
                    <a:pt x="433" y="63"/>
                  </a:lnTo>
                  <a:lnTo>
                    <a:pt x="432" y="72"/>
                  </a:lnTo>
                  <a:lnTo>
                    <a:pt x="431" y="80"/>
                  </a:lnTo>
                  <a:lnTo>
                    <a:pt x="427" y="90"/>
                  </a:lnTo>
                  <a:lnTo>
                    <a:pt x="423" y="101"/>
                  </a:lnTo>
                  <a:lnTo>
                    <a:pt x="418" y="111"/>
                  </a:lnTo>
                  <a:lnTo>
                    <a:pt x="413" y="116"/>
                  </a:lnTo>
                  <a:lnTo>
                    <a:pt x="407" y="124"/>
                  </a:lnTo>
                  <a:lnTo>
                    <a:pt x="398" y="135"/>
                  </a:lnTo>
                  <a:lnTo>
                    <a:pt x="387" y="147"/>
                  </a:lnTo>
                  <a:lnTo>
                    <a:pt x="372" y="161"/>
                  </a:lnTo>
                  <a:lnTo>
                    <a:pt x="354" y="177"/>
                  </a:lnTo>
                  <a:lnTo>
                    <a:pt x="333" y="194"/>
                  </a:lnTo>
                  <a:lnTo>
                    <a:pt x="309" y="211"/>
                  </a:lnTo>
                  <a:lnTo>
                    <a:pt x="287" y="228"/>
                  </a:lnTo>
                  <a:lnTo>
                    <a:pt x="263" y="243"/>
                  </a:lnTo>
                  <a:lnTo>
                    <a:pt x="239" y="257"/>
                  </a:lnTo>
                  <a:lnTo>
                    <a:pt x="217" y="269"/>
                  </a:lnTo>
                  <a:lnTo>
                    <a:pt x="194" y="279"/>
                  </a:lnTo>
                  <a:lnTo>
                    <a:pt x="173" y="288"/>
                  </a:lnTo>
                  <a:lnTo>
                    <a:pt x="153" y="294"/>
                  </a:lnTo>
                  <a:lnTo>
                    <a:pt x="135" y="298"/>
                  </a:lnTo>
                  <a:lnTo>
                    <a:pt x="117" y="301"/>
                  </a:lnTo>
                  <a:lnTo>
                    <a:pt x="102" y="301"/>
                  </a:lnTo>
                  <a:lnTo>
                    <a:pt x="90" y="301"/>
                  </a:lnTo>
                  <a:lnTo>
                    <a:pt x="80" y="298"/>
                  </a:lnTo>
                  <a:lnTo>
                    <a:pt x="71" y="296"/>
                  </a:lnTo>
                  <a:lnTo>
                    <a:pt x="63" y="292"/>
                  </a:lnTo>
                  <a:lnTo>
                    <a:pt x="57" y="287"/>
                  </a:lnTo>
                  <a:lnTo>
                    <a:pt x="52" y="282"/>
                  </a:lnTo>
                  <a:lnTo>
                    <a:pt x="48" y="277"/>
                  </a:lnTo>
                  <a:lnTo>
                    <a:pt x="46" y="271"/>
                  </a:lnTo>
                  <a:lnTo>
                    <a:pt x="46" y="263"/>
                  </a:lnTo>
                  <a:lnTo>
                    <a:pt x="46" y="254"/>
                  </a:lnTo>
                  <a:lnTo>
                    <a:pt x="47" y="245"/>
                  </a:lnTo>
                  <a:lnTo>
                    <a:pt x="51" y="235"/>
                  </a:lnTo>
                  <a:lnTo>
                    <a:pt x="56" y="225"/>
                  </a:lnTo>
                  <a:lnTo>
                    <a:pt x="62" y="215"/>
                  </a:lnTo>
                  <a:lnTo>
                    <a:pt x="72" y="204"/>
                  </a:lnTo>
                  <a:lnTo>
                    <a:pt x="85" y="191"/>
                  </a:lnTo>
                  <a:lnTo>
                    <a:pt x="100" y="177"/>
                  </a:lnTo>
                  <a:lnTo>
                    <a:pt x="116" y="165"/>
                  </a:lnTo>
                  <a:lnTo>
                    <a:pt x="132" y="152"/>
                  </a:lnTo>
                  <a:lnTo>
                    <a:pt x="150" y="140"/>
                  </a:lnTo>
                  <a:lnTo>
                    <a:pt x="165" y="129"/>
                  </a:lnTo>
                  <a:lnTo>
                    <a:pt x="176" y="121"/>
                  </a:lnTo>
                </a:path>
              </a:pathLst>
            </a:custGeom>
            <a:noFill/>
            <a:ln w="12700" cmpd="sng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59" name="Freeform 11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0" name="Freeform 12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1" name="Freeform 13"/>
            <p:cNvSpPr>
              <a:spLocks/>
            </p:cNvSpPr>
            <p:nvPr/>
          </p:nvSpPr>
          <p:spPr bwMode="auto">
            <a:xfrm>
              <a:off x="253" y="315"/>
              <a:ext cx="63" cy="75"/>
            </a:xfrm>
            <a:custGeom>
              <a:avLst/>
              <a:gdLst>
                <a:gd name="T0" fmla="*/ 5 w 63"/>
                <a:gd name="T1" fmla="*/ 2 h 75"/>
                <a:gd name="T2" fmla="*/ 9 w 63"/>
                <a:gd name="T3" fmla="*/ 1 h 75"/>
                <a:gd name="T4" fmla="*/ 14 w 63"/>
                <a:gd name="T5" fmla="*/ 0 h 75"/>
                <a:gd name="T6" fmla="*/ 19 w 63"/>
                <a:gd name="T7" fmla="*/ 1 h 75"/>
                <a:gd name="T8" fmla="*/ 25 w 63"/>
                <a:gd name="T9" fmla="*/ 3 h 75"/>
                <a:gd name="T10" fmla="*/ 31 w 63"/>
                <a:gd name="T11" fmla="*/ 7 h 75"/>
                <a:gd name="T12" fmla="*/ 37 w 63"/>
                <a:gd name="T13" fmla="*/ 12 h 75"/>
                <a:gd name="T14" fmla="*/ 42 w 63"/>
                <a:gd name="T15" fmla="*/ 17 h 75"/>
                <a:gd name="T16" fmla="*/ 49 w 63"/>
                <a:gd name="T17" fmla="*/ 25 h 75"/>
                <a:gd name="T18" fmla="*/ 54 w 63"/>
                <a:gd name="T19" fmla="*/ 31 h 75"/>
                <a:gd name="T20" fmla="*/ 57 w 63"/>
                <a:gd name="T21" fmla="*/ 39 h 75"/>
                <a:gd name="T22" fmla="*/ 60 w 63"/>
                <a:gd name="T23" fmla="*/ 46 h 75"/>
                <a:gd name="T24" fmla="*/ 63 w 63"/>
                <a:gd name="T25" fmla="*/ 53 h 75"/>
                <a:gd name="T26" fmla="*/ 63 w 63"/>
                <a:gd name="T27" fmla="*/ 59 h 75"/>
                <a:gd name="T28" fmla="*/ 63 w 63"/>
                <a:gd name="T29" fmla="*/ 65 h 75"/>
                <a:gd name="T30" fmla="*/ 60 w 63"/>
                <a:gd name="T31" fmla="*/ 69 h 75"/>
                <a:gd name="T32" fmla="*/ 57 w 63"/>
                <a:gd name="T33" fmla="*/ 73 h 75"/>
                <a:gd name="T34" fmla="*/ 54 w 63"/>
                <a:gd name="T35" fmla="*/ 75 h 75"/>
                <a:gd name="T36" fmla="*/ 49 w 63"/>
                <a:gd name="T37" fmla="*/ 75 h 75"/>
                <a:gd name="T38" fmla="*/ 42 w 63"/>
                <a:gd name="T39" fmla="*/ 74 h 75"/>
                <a:gd name="T40" fmla="*/ 37 w 63"/>
                <a:gd name="T41" fmla="*/ 71 h 75"/>
                <a:gd name="T42" fmla="*/ 31 w 63"/>
                <a:gd name="T43" fmla="*/ 68 h 75"/>
                <a:gd name="T44" fmla="*/ 25 w 63"/>
                <a:gd name="T45" fmla="*/ 64 h 75"/>
                <a:gd name="T46" fmla="*/ 19 w 63"/>
                <a:gd name="T47" fmla="*/ 58 h 75"/>
                <a:gd name="T48" fmla="*/ 14 w 63"/>
                <a:gd name="T49" fmla="*/ 51 h 75"/>
                <a:gd name="T50" fmla="*/ 9 w 63"/>
                <a:gd name="T51" fmla="*/ 44 h 75"/>
                <a:gd name="T52" fmla="*/ 5 w 63"/>
                <a:gd name="T53" fmla="*/ 36 h 75"/>
                <a:gd name="T54" fmla="*/ 2 w 63"/>
                <a:gd name="T55" fmla="*/ 29 h 75"/>
                <a:gd name="T56" fmla="*/ 0 w 63"/>
                <a:gd name="T57" fmla="*/ 22 h 75"/>
                <a:gd name="T58" fmla="*/ 0 w 63"/>
                <a:gd name="T59" fmla="*/ 16 h 75"/>
                <a:gd name="T60" fmla="*/ 0 w 63"/>
                <a:gd name="T61" fmla="*/ 11 h 75"/>
                <a:gd name="T62" fmla="*/ 1 w 63"/>
                <a:gd name="T63" fmla="*/ 6 h 75"/>
                <a:gd name="T64" fmla="*/ 5 w 63"/>
                <a:gd name="T65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" h="75">
                  <a:moveTo>
                    <a:pt x="5" y="2"/>
                  </a:moveTo>
                  <a:lnTo>
                    <a:pt x="9" y="1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5" y="3"/>
                  </a:lnTo>
                  <a:lnTo>
                    <a:pt x="31" y="7"/>
                  </a:lnTo>
                  <a:lnTo>
                    <a:pt x="37" y="12"/>
                  </a:lnTo>
                  <a:lnTo>
                    <a:pt x="42" y="17"/>
                  </a:lnTo>
                  <a:lnTo>
                    <a:pt x="49" y="25"/>
                  </a:lnTo>
                  <a:lnTo>
                    <a:pt x="54" y="31"/>
                  </a:lnTo>
                  <a:lnTo>
                    <a:pt x="57" y="39"/>
                  </a:lnTo>
                  <a:lnTo>
                    <a:pt x="60" y="46"/>
                  </a:lnTo>
                  <a:lnTo>
                    <a:pt x="63" y="53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0" y="69"/>
                  </a:lnTo>
                  <a:lnTo>
                    <a:pt x="57" y="73"/>
                  </a:lnTo>
                  <a:lnTo>
                    <a:pt x="54" y="75"/>
                  </a:lnTo>
                  <a:lnTo>
                    <a:pt x="49" y="75"/>
                  </a:lnTo>
                  <a:lnTo>
                    <a:pt x="42" y="74"/>
                  </a:lnTo>
                  <a:lnTo>
                    <a:pt x="37" y="71"/>
                  </a:lnTo>
                  <a:lnTo>
                    <a:pt x="31" y="68"/>
                  </a:lnTo>
                  <a:lnTo>
                    <a:pt x="25" y="64"/>
                  </a:lnTo>
                  <a:lnTo>
                    <a:pt x="19" y="58"/>
                  </a:lnTo>
                  <a:lnTo>
                    <a:pt x="14" y="51"/>
                  </a:lnTo>
                  <a:lnTo>
                    <a:pt x="9" y="44"/>
                  </a:lnTo>
                  <a:lnTo>
                    <a:pt x="5" y="36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6"/>
                  </a:lnTo>
                  <a:lnTo>
                    <a:pt x="5" y="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2" name="Freeform 14"/>
            <p:cNvSpPr>
              <a:spLocks/>
            </p:cNvSpPr>
            <p:nvPr/>
          </p:nvSpPr>
          <p:spPr bwMode="auto">
            <a:xfrm>
              <a:off x="247" y="312"/>
              <a:ext cx="75" cy="81"/>
            </a:xfrm>
            <a:custGeom>
              <a:avLst/>
              <a:gdLst>
                <a:gd name="T0" fmla="*/ 11 w 75"/>
                <a:gd name="T1" fmla="*/ 5 h 81"/>
                <a:gd name="T2" fmla="*/ 17 w 75"/>
                <a:gd name="T3" fmla="*/ 3 h 81"/>
                <a:gd name="T4" fmla="*/ 23 w 75"/>
                <a:gd name="T5" fmla="*/ 0 h 81"/>
                <a:gd name="T6" fmla="*/ 30 w 75"/>
                <a:gd name="T7" fmla="*/ 0 h 81"/>
                <a:gd name="T8" fmla="*/ 37 w 75"/>
                <a:gd name="T9" fmla="*/ 1 h 81"/>
                <a:gd name="T10" fmla="*/ 45 w 75"/>
                <a:gd name="T11" fmla="*/ 4 h 81"/>
                <a:gd name="T12" fmla="*/ 51 w 75"/>
                <a:gd name="T13" fmla="*/ 9 h 81"/>
                <a:gd name="T14" fmla="*/ 57 w 75"/>
                <a:gd name="T15" fmla="*/ 14 h 81"/>
                <a:gd name="T16" fmla="*/ 63 w 75"/>
                <a:gd name="T17" fmla="*/ 20 h 81"/>
                <a:gd name="T18" fmla="*/ 69 w 75"/>
                <a:gd name="T19" fmla="*/ 28 h 81"/>
                <a:gd name="T20" fmla="*/ 72 w 75"/>
                <a:gd name="T21" fmla="*/ 35 h 81"/>
                <a:gd name="T22" fmla="*/ 74 w 75"/>
                <a:gd name="T23" fmla="*/ 44 h 81"/>
                <a:gd name="T24" fmla="*/ 75 w 75"/>
                <a:gd name="T25" fmla="*/ 52 h 81"/>
                <a:gd name="T26" fmla="*/ 74 w 75"/>
                <a:gd name="T27" fmla="*/ 58 h 81"/>
                <a:gd name="T28" fmla="*/ 72 w 75"/>
                <a:gd name="T29" fmla="*/ 66 h 81"/>
                <a:gd name="T30" fmla="*/ 69 w 75"/>
                <a:gd name="T31" fmla="*/ 71 h 81"/>
                <a:gd name="T32" fmla="*/ 63 w 75"/>
                <a:gd name="T33" fmla="*/ 76 h 81"/>
                <a:gd name="T34" fmla="*/ 57 w 75"/>
                <a:gd name="T35" fmla="*/ 80 h 81"/>
                <a:gd name="T36" fmla="*/ 51 w 75"/>
                <a:gd name="T37" fmla="*/ 81 h 81"/>
                <a:gd name="T38" fmla="*/ 45 w 75"/>
                <a:gd name="T39" fmla="*/ 81 h 81"/>
                <a:gd name="T40" fmla="*/ 37 w 75"/>
                <a:gd name="T41" fmla="*/ 80 h 81"/>
                <a:gd name="T42" fmla="*/ 30 w 75"/>
                <a:gd name="T43" fmla="*/ 77 h 81"/>
                <a:gd name="T44" fmla="*/ 23 w 75"/>
                <a:gd name="T45" fmla="*/ 73 h 81"/>
                <a:gd name="T46" fmla="*/ 16 w 75"/>
                <a:gd name="T47" fmla="*/ 67 h 81"/>
                <a:gd name="T48" fmla="*/ 11 w 75"/>
                <a:gd name="T49" fmla="*/ 61 h 81"/>
                <a:gd name="T50" fmla="*/ 6 w 75"/>
                <a:gd name="T51" fmla="*/ 53 h 81"/>
                <a:gd name="T52" fmla="*/ 2 w 75"/>
                <a:gd name="T53" fmla="*/ 46 h 81"/>
                <a:gd name="T54" fmla="*/ 1 w 75"/>
                <a:gd name="T55" fmla="*/ 38 h 81"/>
                <a:gd name="T56" fmla="*/ 0 w 75"/>
                <a:gd name="T57" fmla="*/ 30 h 81"/>
                <a:gd name="T58" fmla="*/ 1 w 75"/>
                <a:gd name="T59" fmla="*/ 23 h 81"/>
                <a:gd name="T60" fmla="*/ 2 w 75"/>
                <a:gd name="T61" fmla="*/ 17 h 81"/>
                <a:gd name="T62" fmla="*/ 6 w 75"/>
                <a:gd name="T63" fmla="*/ 10 h 81"/>
                <a:gd name="T64" fmla="*/ 11 w 75"/>
                <a:gd name="T65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" h="81">
                  <a:moveTo>
                    <a:pt x="11" y="5"/>
                  </a:moveTo>
                  <a:lnTo>
                    <a:pt x="17" y="3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7" y="14"/>
                  </a:lnTo>
                  <a:lnTo>
                    <a:pt x="63" y="20"/>
                  </a:lnTo>
                  <a:lnTo>
                    <a:pt x="69" y="28"/>
                  </a:lnTo>
                  <a:lnTo>
                    <a:pt x="72" y="35"/>
                  </a:lnTo>
                  <a:lnTo>
                    <a:pt x="74" y="44"/>
                  </a:lnTo>
                  <a:lnTo>
                    <a:pt x="75" y="52"/>
                  </a:lnTo>
                  <a:lnTo>
                    <a:pt x="74" y="58"/>
                  </a:lnTo>
                  <a:lnTo>
                    <a:pt x="72" y="66"/>
                  </a:lnTo>
                  <a:lnTo>
                    <a:pt x="69" y="71"/>
                  </a:lnTo>
                  <a:lnTo>
                    <a:pt x="63" y="76"/>
                  </a:lnTo>
                  <a:lnTo>
                    <a:pt x="57" y="80"/>
                  </a:lnTo>
                  <a:lnTo>
                    <a:pt x="51" y="81"/>
                  </a:lnTo>
                  <a:lnTo>
                    <a:pt x="45" y="81"/>
                  </a:lnTo>
                  <a:lnTo>
                    <a:pt x="37" y="80"/>
                  </a:lnTo>
                  <a:lnTo>
                    <a:pt x="30" y="77"/>
                  </a:lnTo>
                  <a:lnTo>
                    <a:pt x="23" y="73"/>
                  </a:lnTo>
                  <a:lnTo>
                    <a:pt x="16" y="67"/>
                  </a:lnTo>
                  <a:lnTo>
                    <a:pt x="11" y="61"/>
                  </a:lnTo>
                  <a:lnTo>
                    <a:pt x="6" y="53"/>
                  </a:lnTo>
                  <a:lnTo>
                    <a:pt x="2" y="46"/>
                  </a:lnTo>
                  <a:lnTo>
                    <a:pt x="1" y="38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2" y="17"/>
                  </a:lnTo>
                  <a:lnTo>
                    <a:pt x="6" y="10"/>
                  </a:lnTo>
                  <a:lnTo>
                    <a:pt x="11" y="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3" name="Line 15"/>
            <p:cNvSpPr>
              <a:spLocks noChangeShapeType="1"/>
            </p:cNvSpPr>
            <p:nvPr/>
          </p:nvSpPr>
          <p:spPr bwMode="auto">
            <a:xfrm>
              <a:off x="258" y="317"/>
              <a:ext cx="52" cy="7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4" name="Freeform 16"/>
            <p:cNvSpPr>
              <a:spLocks/>
            </p:cNvSpPr>
            <p:nvPr/>
          </p:nvSpPr>
          <p:spPr bwMode="auto">
            <a:xfrm>
              <a:off x="240" y="310"/>
              <a:ext cx="50" cy="37"/>
            </a:xfrm>
            <a:custGeom>
              <a:avLst/>
              <a:gdLst>
                <a:gd name="T0" fmla="*/ 50 w 50"/>
                <a:gd name="T1" fmla="*/ 0 h 37"/>
                <a:gd name="T2" fmla="*/ 50 w 50"/>
                <a:gd name="T3" fmla="*/ 2 h 37"/>
                <a:gd name="T4" fmla="*/ 49 w 50"/>
                <a:gd name="T5" fmla="*/ 5 h 37"/>
                <a:gd name="T6" fmla="*/ 48 w 50"/>
                <a:gd name="T7" fmla="*/ 8 h 37"/>
                <a:gd name="T8" fmla="*/ 45 w 50"/>
                <a:gd name="T9" fmla="*/ 11 h 37"/>
                <a:gd name="T10" fmla="*/ 43 w 50"/>
                <a:gd name="T11" fmla="*/ 15 h 37"/>
                <a:gd name="T12" fmla="*/ 39 w 50"/>
                <a:gd name="T13" fmla="*/ 19 h 37"/>
                <a:gd name="T14" fmla="*/ 35 w 50"/>
                <a:gd name="T15" fmla="*/ 22 h 37"/>
                <a:gd name="T16" fmla="*/ 32 w 50"/>
                <a:gd name="T17" fmla="*/ 25 h 37"/>
                <a:gd name="T18" fmla="*/ 27 w 50"/>
                <a:gd name="T19" fmla="*/ 29 h 37"/>
                <a:gd name="T20" fmla="*/ 23 w 50"/>
                <a:gd name="T21" fmla="*/ 31 h 37"/>
                <a:gd name="T22" fmla="*/ 19 w 50"/>
                <a:gd name="T23" fmla="*/ 34 h 37"/>
                <a:gd name="T24" fmla="*/ 14 w 50"/>
                <a:gd name="T25" fmla="*/ 35 h 37"/>
                <a:gd name="T26" fmla="*/ 10 w 50"/>
                <a:gd name="T27" fmla="*/ 36 h 37"/>
                <a:gd name="T28" fmla="*/ 8 w 50"/>
                <a:gd name="T29" fmla="*/ 37 h 37"/>
                <a:gd name="T30" fmla="*/ 4 w 50"/>
                <a:gd name="T31" fmla="*/ 37 h 37"/>
                <a:gd name="T32" fmla="*/ 0 w 50"/>
                <a:gd name="T33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37">
                  <a:moveTo>
                    <a:pt x="50" y="0"/>
                  </a:moveTo>
                  <a:lnTo>
                    <a:pt x="50" y="2"/>
                  </a:lnTo>
                  <a:lnTo>
                    <a:pt x="49" y="5"/>
                  </a:lnTo>
                  <a:lnTo>
                    <a:pt x="48" y="8"/>
                  </a:lnTo>
                  <a:lnTo>
                    <a:pt x="45" y="11"/>
                  </a:lnTo>
                  <a:lnTo>
                    <a:pt x="43" y="15"/>
                  </a:lnTo>
                  <a:lnTo>
                    <a:pt x="39" y="19"/>
                  </a:lnTo>
                  <a:lnTo>
                    <a:pt x="35" y="22"/>
                  </a:lnTo>
                  <a:lnTo>
                    <a:pt x="32" y="25"/>
                  </a:lnTo>
                  <a:lnTo>
                    <a:pt x="27" y="29"/>
                  </a:lnTo>
                  <a:lnTo>
                    <a:pt x="23" y="31"/>
                  </a:lnTo>
                  <a:lnTo>
                    <a:pt x="19" y="34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8" y="37"/>
                  </a:lnTo>
                  <a:lnTo>
                    <a:pt x="4" y="37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5" name="Freeform 17"/>
            <p:cNvSpPr>
              <a:spLocks/>
            </p:cNvSpPr>
            <p:nvPr/>
          </p:nvSpPr>
          <p:spPr bwMode="auto">
            <a:xfrm>
              <a:off x="264" y="345"/>
              <a:ext cx="63" cy="47"/>
            </a:xfrm>
            <a:custGeom>
              <a:avLst/>
              <a:gdLst>
                <a:gd name="T0" fmla="*/ 0 w 63"/>
                <a:gd name="T1" fmla="*/ 47 h 47"/>
                <a:gd name="T2" fmla="*/ 1 w 63"/>
                <a:gd name="T3" fmla="*/ 43 h 47"/>
                <a:gd name="T4" fmla="*/ 4 w 63"/>
                <a:gd name="T5" fmla="*/ 39 h 47"/>
                <a:gd name="T6" fmla="*/ 6 w 63"/>
                <a:gd name="T7" fmla="*/ 34 h 47"/>
                <a:gd name="T8" fmla="*/ 10 w 63"/>
                <a:gd name="T9" fmla="*/ 30 h 47"/>
                <a:gd name="T10" fmla="*/ 14 w 63"/>
                <a:gd name="T11" fmla="*/ 26 h 47"/>
                <a:gd name="T12" fmla="*/ 19 w 63"/>
                <a:gd name="T13" fmla="*/ 23 h 47"/>
                <a:gd name="T14" fmla="*/ 23 w 63"/>
                <a:gd name="T15" fmla="*/ 19 h 47"/>
                <a:gd name="T16" fmla="*/ 26 w 63"/>
                <a:gd name="T17" fmla="*/ 16 h 47"/>
                <a:gd name="T18" fmla="*/ 30 w 63"/>
                <a:gd name="T19" fmla="*/ 13 h 47"/>
                <a:gd name="T20" fmla="*/ 35 w 63"/>
                <a:gd name="T21" fmla="*/ 10 h 47"/>
                <a:gd name="T22" fmla="*/ 40 w 63"/>
                <a:gd name="T23" fmla="*/ 7 h 47"/>
                <a:gd name="T24" fmla="*/ 45 w 63"/>
                <a:gd name="T25" fmla="*/ 5 h 47"/>
                <a:gd name="T26" fmla="*/ 50 w 63"/>
                <a:gd name="T27" fmla="*/ 2 h 47"/>
                <a:gd name="T28" fmla="*/ 55 w 63"/>
                <a:gd name="T29" fmla="*/ 1 h 47"/>
                <a:gd name="T30" fmla="*/ 59 w 63"/>
                <a:gd name="T31" fmla="*/ 0 h 47"/>
                <a:gd name="T32" fmla="*/ 63 w 63"/>
                <a:gd name="T3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47">
                  <a:moveTo>
                    <a:pt x="0" y="47"/>
                  </a:moveTo>
                  <a:lnTo>
                    <a:pt x="1" y="43"/>
                  </a:lnTo>
                  <a:lnTo>
                    <a:pt x="4" y="39"/>
                  </a:lnTo>
                  <a:lnTo>
                    <a:pt x="6" y="34"/>
                  </a:lnTo>
                  <a:lnTo>
                    <a:pt x="10" y="30"/>
                  </a:lnTo>
                  <a:lnTo>
                    <a:pt x="14" y="26"/>
                  </a:lnTo>
                  <a:lnTo>
                    <a:pt x="19" y="23"/>
                  </a:lnTo>
                  <a:lnTo>
                    <a:pt x="23" y="19"/>
                  </a:lnTo>
                  <a:lnTo>
                    <a:pt x="26" y="16"/>
                  </a:lnTo>
                  <a:lnTo>
                    <a:pt x="30" y="13"/>
                  </a:lnTo>
                  <a:lnTo>
                    <a:pt x="35" y="10"/>
                  </a:lnTo>
                  <a:lnTo>
                    <a:pt x="40" y="7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5" y="1"/>
                  </a:lnTo>
                  <a:lnTo>
                    <a:pt x="59" y="0"/>
                  </a:lnTo>
                  <a:lnTo>
                    <a:pt x="63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6" name="Freeform 18"/>
            <p:cNvSpPr>
              <a:spLocks/>
            </p:cNvSpPr>
            <p:nvPr/>
          </p:nvSpPr>
          <p:spPr bwMode="auto">
            <a:xfrm>
              <a:off x="244" y="310"/>
              <a:ext cx="34" cy="25"/>
            </a:xfrm>
            <a:custGeom>
              <a:avLst/>
              <a:gdLst>
                <a:gd name="T0" fmla="*/ 34 w 34"/>
                <a:gd name="T1" fmla="*/ 0 h 25"/>
                <a:gd name="T2" fmla="*/ 34 w 34"/>
                <a:gd name="T3" fmla="*/ 1 h 25"/>
                <a:gd name="T4" fmla="*/ 33 w 34"/>
                <a:gd name="T5" fmla="*/ 3 h 25"/>
                <a:gd name="T6" fmla="*/ 31 w 34"/>
                <a:gd name="T7" fmla="*/ 5 h 25"/>
                <a:gd name="T8" fmla="*/ 30 w 34"/>
                <a:gd name="T9" fmla="*/ 7 h 25"/>
                <a:gd name="T10" fmla="*/ 28 w 34"/>
                <a:gd name="T11" fmla="*/ 10 h 25"/>
                <a:gd name="T12" fmla="*/ 26 w 34"/>
                <a:gd name="T13" fmla="*/ 12 h 25"/>
                <a:gd name="T14" fmla="*/ 24 w 34"/>
                <a:gd name="T15" fmla="*/ 15 h 25"/>
                <a:gd name="T16" fmla="*/ 21 w 34"/>
                <a:gd name="T17" fmla="*/ 16 h 25"/>
                <a:gd name="T18" fmla="*/ 18 w 34"/>
                <a:gd name="T19" fmla="*/ 19 h 25"/>
                <a:gd name="T20" fmla="*/ 15 w 34"/>
                <a:gd name="T21" fmla="*/ 20 h 25"/>
                <a:gd name="T22" fmla="*/ 13 w 34"/>
                <a:gd name="T23" fmla="*/ 22 h 25"/>
                <a:gd name="T24" fmla="*/ 9 w 34"/>
                <a:gd name="T25" fmla="*/ 24 h 25"/>
                <a:gd name="T26" fmla="*/ 6 w 34"/>
                <a:gd name="T27" fmla="*/ 24 h 25"/>
                <a:gd name="T28" fmla="*/ 4 w 34"/>
                <a:gd name="T29" fmla="*/ 25 h 25"/>
                <a:gd name="T30" fmla="*/ 3 w 34"/>
                <a:gd name="T31" fmla="*/ 25 h 25"/>
                <a:gd name="T32" fmla="*/ 0 w 34"/>
                <a:gd name="T3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34" y="0"/>
                  </a:moveTo>
                  <a:lnTo>
                    <a:pt x="34" y="1"/>
                  </a:lnTo>
                  <a:lnTo>
                    <a:pt x="33" y="3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4" y="15"/>
                  </a:lnTo>
                  <a:lnTo>
                    <a:pt x="21" y="16"/>
                  </a:lnTo>
                  <a:lnTo>
                    <a:pt x="18" y="19"/>
                  </a:lnTo>
                  <a:lnTo>
                    <a:pt x="15" y="20"/>
                  </a:lnTo>
                  <a:lnTo>
                    <a:pt x="13" y="22"/>
                  </a:lnTo>
                  <a:lnTo>
                    <a:pt x="9" y="24"/>
                  </a:lnTo>
                  <a:lnTo>
                    <a:pt x="6" y="24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7" name="Line 19"/>
            <p:cNvSpPr>
              <a:spLocks noChangeShapeType="1"/>
            </p:cNvSpPr>
            <p:nvPr/>
          </p:nvSpPr>
          <p:spPr bwMode="auto">
            <a:xfrm flipV="1">
              <a:off x="249" y="327"/>
              <a:ext cx="70" cy="5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8" name="Freeform 20"/>
            <p:cNvSpPr>
              <a:spLocks/>
            </p:cNvSpPr>
            <p:nvPr/>
          </p:nvSpPr>
          <p:spPr bwMode="auto">
            <a:xfrm>
              <a:off x="242" y="313"/>
              <a:ext cx="61" cy="47"/>
            </a:xfrm>
            <a:custGeom>
              <a:avLst/>
              <a:gdLst>
                <a:gd name="T0" fmla="*/ 61 w 61"/>
                <a:gd name="T1" fmla="*/ 0 h 47"/>
                <a:gd name="T2" fmla="*/ 60 w 61"/>
                <a:gd name="T3" fmla="*/ 5 h 47"/>
                <a:gd name="T4" fmla="*/ 58 w 61"/>
                <a:gd name="T5" fmla="*/ 9 h 47"/>
                <a:gd name="T6" fmla="*/ 55 w 61"/>
                <a:gd name="T7" fmla="*/ 13 h 47"/>
                <a:gd name="T8" fmla="*/ 52 w 61"/>
                <a:gd name="T9" fmla="*/ 18 h 47"/>
                <a:gd name="T10" fmla="*/ 47 w 61"/>
                <a:gd name="T11" fmla="*/ 22 h 47"/>
                <a:gd name="T12" fmla="*/ 43 w 61"/>
                <a:gd name="T13" fmla="*/ 26 h 47"/>
                <a:gd name="T14" fmla="*/ 40 w 61"/>
                <a:gd name="T15" fmla="*/ 29 h 47"/>
                <a:gd name="T16" fmla="*/ 36 w 61"/>
                <a:gd name="T17" fmla="*/ 32 h 47"/>
                <a:gd name="T18" fmla="*/ 31 w 61"/>
                <a:gd name="T19" fmla="*/ 34 h 47"/>
                <a:gd name="T20" fmla="*/ 27 w 61"/>
                <a:gd name="T21" fmla="*/ 37 h 47"/>
                <a:gd name="T22" fmla="*/ 22 w 61"/>
                <a:gd name="T23" fmla="*/ 41 h 47"/>
                <a:gd name="T24" fmla="*/ 17 w 61"/>
                <a:gd name="T25" fmla="*/ 43 h 47"/>
                <a:gd name="T26" fmla="*/ 12 w 61"/>
                <a:gd name="T27" fmla="*/ 46 h 47"/>
                <a:gd name="T28" fmla="*/ 7 w 61"/>
                <a:gd name="T29" fmla="*/ 47 h 47"/>
                <a:gd name="T30" fmla="*/ 2 w 61"/>
                <a:gd name="T31" fmla="*/ 47 h 47"/>
                <a:gd name="T32" fmla="*/ 0 w 61"/>
                <a:gd name="T3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47">
                  <a:moveTo>
                    <a:pt x="61" y="0"/>
                  </a:moveTo>
                  <a:lnTo>
                    <a:pt x="60" y="5"/>
                  </a:lnTo>
                  <a:lnTo>
                    <a:pt x="58" y="9"/>
                  </a:lnTo>
                  <a:lnTo>
                    <a:pt x="55" y="13"/>
                  </a:lnTo>
                  <a:lnTo>
                    <a:pt x="52" y="18"/>
                  </a:lnTo>
                  <a:lnTo>
                    <a:pt x="47" y="22"/>
                  </a:lnTo>
                  <a:lnTo>
                    <a:pt x="43" y="26"/>
                  </a:lnTo>
                  <a:lnTo>
                    <a:pt x="40" y="29"/>
                  </a:lnTo>
                  <a:lnTo>
                    <a:pt x="36" y="32"/>
                  </a:lnTo>
                  <a:lnTo>
                    <a:pt x="31" y="34"/>
                  </a:lnTo>
                  <a:lnTo>
                    <a:pt x="27" y="37"/>
                  </a:lnTo>
                  <a:lnTo>
                    <a:pt x="22" y="41"/>
                  </a:lnTo>
                  <a:lnTo>
                    <a:pt x="17" y="43"/>
                  </a:lnTo>
                  <a:lnTo>
                    <a:pt x="12" y="46"/>
                  </a:lnTo>
                  <a:lnTo>
                    <a:pt x="7" y="47"/>
                  </a:lnTo>
                  <a:lnTo>
                    <a:pt x="2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69" name="Freeform 21"/>
            <p:cNvSpPr>
              <a:spLocks/>
            </p:cNvSpPr>
            <p:nvPr/>
          </p:nvSpPr>
          <p:spPr bwMode="auto">
            <a:xfrm>
              <a:off x="278" y="358"/>
              <a:ext cx="49" cy="37"/>
            </a:xfrm>
            <a:custGeom>
              <a:avLst/>
              <a:gdLst>
                <a:gd name="T0" fmla="*/ 0 w 49"/>
                <a:gd name="T1" fmla="*/ 37 h 37"/>
                <a:gd name="T2" fmla="*/ 0 w 49"/>
                <a:gd name="T3" fmla="*/ 35 h 37"/>
                <a:gd name="T4" fmla="*/ 0 w 49"/>
                <a:gd name="T5" fmla="*/ 32 h 37"/>
                <a:gd name="T6" fmla="*/ 2 w 49"/>
                <a:gd name="T7" fmla="*/ 28 h 37"/>
                <a:gd name="T8" fmla="*/ 4 w 49"/>
                <a:gd name="T9" fmla="*/ 25 h 37"/>
                <a:gd name="T10" fmla="*/ 7 w 49"/>
                <a:gd name="T11" fmla="*/ 22 h 37"/>
                <a:gd name="T12" fmla="*/ 10 w 49"/>
                <a:gd name="T13" fmla="*/ 18 h 37"/>
                <a:gd name="T14" fmla="*/ 14 w 49"/>
                <a:gd name="T15" fmla="*/ 15 h 37"/>
                <a:gd name="T16" fmla="*/ 19 w 49"/>
                <a:gd name="T17" fmla="*/ 12 h 37"/>
                <a:gd name="T18" fmla="*/ 22 w 49"/>
                <a:gd name="T19" fmla="*/ 8 h 37"/>
                <a:gd name="T20" fmla="*/ 27 w 49"/>
                <a:gd name="T21" fmla="*/ 6 h 37"/>
                <a:gd name="T22" fmla="*/ 31 w 49"/>
                <a:gd name="T23" fmla="*/ 3 h 37"/>
                <a:gd name="T24" fmla="*/ 35 w 49"/>
                <a:gd name="T25" fmla="*/ 2 h 37"/>
                <a:gd name="T26" fmla="*/ 39 w 49"/>
                <a:gd name="T27" fmla="*/ 1 h 37"/>
                <a:gd name="T28" fmla="*/ 43 w 49"/>
                <a:gd name="T29" fmla="*/ 0 h 37"/>
                <a:gd name="T30" fmla="*/ 46 w 49"/>
                <a:gd name="T31" fmla="*/ 0 h 37"/>
                <a:gd name="T32" fmla="*/ 49 w 49"/>
                <a:gd name="T33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37">
                  <a:moveTo>
                    <a:pt x="0" y="37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5"/>
                  </a:lnTo>
                  <a:lnTo>
                    <a:pt x="7" y="22"/>
                  </a:lnTo>
                  <a:lnTo>
                    <a:pt x="10" y="18"/>
                  </a:lnTo>
                  <a:lnTo>
                    <a:pt x="14" y="15"/>
                  </a:lnTo>
                  <a:lnTo>
                    <a:pt x="19" y="12"/>
                  </a:lnTo>
                  <a:lnTo>
                    <a:pt x="22" y="8"/>
                  </a:lnTo>
                  <a:lnTo>
                    <a:pt x="27" y="6"/>
                  </a:lnTo>
                  <a:lnTo>
                    <a:pt x="31" y="3"/>
                  </a:lnTo>
                  <a:lnTo>
                    <a:pt x="35" y="2"/>
                  </a:lnTo>
                  <a:lnTo>
                    <a:pt x="39" y="1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9" y="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290" y="370"/>
              <a:ext cx="34" cy="25"/>
            </a:xfrm>
            <a:custGeom>
              <a:avLst/>
              <a:gdLst>
                <a:gd name="T0" fmla="*/ 0 w 34"/>
                <a:gd name="T1" fmla="*/ 25 h 25"/>
                <a:gd name="T2" fmla="*/ 0 w 34"/>
                <a:gd name="T3" fmla="*/ 24 h 25"/>
                <a:gd name="T4" fmla="*/ 2 w 34"/>
                <a:gd name="T5" fmla="*/ 22 h 25"/>
                <a:gd name="T6" fmla="*/ 3 w 34"/>
                <a:gd name="T7" fmla="*/ 20 h 25"/>
                <a:gd name="T8" fmla="*/ 4 w 34"/>
                <a:gd name="T9" fmla="*/ 18 h 25"/>
                <a:gd name="T10" fmla="*/ 5 w 34"/>
                <a:gd name="T11" fmla="*/ 15 h 25"/>
                <a:gd name="T12" fmla="*/ 8 w 34"/>
                <a:gd name="T13" fmla="*/ 13 h 25"/>
                <a:gd name="T14" fmla="*/ 10 w 34"/>
                <a:gd name="T15" fmla="*/ 10 h 25"/>
                <a:gd name="T16" fmla="*/ 13 w 34"/>
                <a:gd name="T17" fmla="*/ 9 h 25"/>
                <a:gd name="T18" fmla="*/ 17 w 34"/>
                <a:gd name="T19" fmla="*/ 6 h 25"/>
                <a:gd name="T20" fmla="*/ 19 w 34"/>
                <a:gd name="T21" fmla="*/ 4 h 25"/>
                <a:gd name="T22" fmla="*/ 22 w 34"/>
                <a:gd name="T23" fmla="*/ 3 h 25"/>
                <a:gd name="T24" fmla="*/ 24 w 34"/>
                <a:gd name="T25" fmla="*/ 1 h 25"/>
                <a:gd name="T26" fmla="*/ 28 w 34"/>
                <a:gd name="T27" fmla="*/ 1 h 25"/>
                <a:gd name="T28" fmla="*/ 29 w 34"/>
                <a:gd name="T29" fmla="*/ 0 h 25"/>
                <a:gd name="T30" fmla="*/ 32 w 34"/>
                <a:gd name="T31" fmla="*/ 0 h 25"/>
                <a:gd name="T32" fmla="*/ 34 w 34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0" y="25"/>
                  </a:moveTo>
                  <a:lnTo>
                    <a:pt x="0" y="24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4" y="18"/>
                  </a:lnTo>
                  <a:lnTo>
                    <a:pt x="5" y="15"/>
                  </a:lnTo>
                  <a:lnTo>
                    <a:pt x="8" y="13"/>
                  </a:lnTo>
                  <a:lnTo>
                    <a:pt x="10" y="10"/>
                  </a:lnTo>
                  <a:lnTo>
                    <a:pt x="13" y="9"/>
                  </a:lnTo>
                  <a:lnTo>
                    <a:pt x="17" y="6"/>
                  </a:lnTo>
                  <a:lnTo>
                    <a:pt x="19" y="4"/>
                  </a:lnTo>
                  <a:lnTo>
                    <a:pt x="22" y="3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257" y="317"/>
              <a:ext cx="55" cy="71"/>
            </a:xfrm>
            <a:custGeom>
              <a:avLst/>
              <a:gdLst>
                <a:gd name="T0" fmla="*/ 1 w 55"/>
                <a:gd name="T1" fmla="*/ 0 h 71"/>
                <a:gd name="T2" fmla="*/ 3 w 55"/>
                <a:gd name="T3" fmla="*/ 0 h 71"/>
                <a:gd name="T4" fmla="*/ 6 w 55"/>
                <a:gd name="T5" fmla="*/ 0 h 71"/>
                <a:gd name="T6" fmla="*/ 10 w 55"/>
                <a:gd name="T7" fmla="*/ 3 h 71"/>
                <a:gd name="T8" fmla="*/ 15 w 55"/>
                <a:gd name="T9" fmla="*/ 7 h 71"/>
                <a:gd name="T10" fmla="*/ 20 w 55"/>
                <a:gd name="T11" fmla="*/ 10 h 71"/>
                <a:gd name="T12" fmla="*/ 25 w 55"/>
                <a:gd name="T13" fmla="*/ 15 h 71"/>
                <a:gd name="T14" fmla="*/ 30 w 55"/>
                <a:gd name="T15" fmla="*/ 22 h 71"/>
                <a:gd name="T16" fmla="*/ 36 w 55"/>
                <a:gd name="T17" fmla="*/ 29 h 71"/>
                <a:gd name="T18" fmla="*/ 41 w 55"/>
                <a:gd name="T19" fmla="*/ 37 h 71"/>
                <a:gd name="T20" fmla="*/ 45 w 55"/>
                <a:gd name="T21" fmla="*/ 43 h 71"/>
                <a:gd name="T22" fmla="*/ 48 w 55"/>
                <a:gd name="T23" fmla="*/ 49 h 71"/>
                <a:gd name="T24" fmla="*/ 52 w 55"/>
                <a:gd name="T25" fmla="*/ 56 h 71"/>
                <a:gd name="T26" fmla="*/ 53 w 55"/>
                <a:gd name="T27" fmla="*/ 61 h 71"/>
                <a:gd name="T28" fmla="*/ 55 w 55"/>
                <a:gd name="T29" fmla="*/ 66 h 71"/>
                <a:gd name="T30" fmla="*/ 55 w 55"/>
                <a:gd name="T31" fmla="*/ 68 h 71"/>
                <a:gd name="T32" fmla="*/ 53 w 55"/>
                <a:gd name="T33" fmla="*/ 71 h 71"/>
                <a:gd name="T34" fmla="*/ 51 w 55"/>
                <a:gd name="T35" fmla="*/ 71 h 71"/>
                <a:gd name="T36" fmla="*/ 48 w 55"/>
                <a:gd name="T37" fmla="*/ 71 h 71"/>
                <a:gd name="T38" fmla="*/ 45 w 55"/>
                <a:gd name="T39" fmla="*/ 68 h 71"/>
                <a:gd name="T40" fmla="*/ 40 w 55"/>
                <a:gd name="T41" fmla="*/ 64 h 71"/>
                <a:gd name="T42" fmla="*/ 35 w 55"/>
                <a:gd name="T43" fmla="*/ 61 h 71"/>
                <a:gd name="T44" fmla="*/ 30 w 55"/>
                <a:gd name="T45" fmla="*/ 56 h 71"/>
                <a:gd name="T46" fmla="*/ 23 w 55"/>
                <a:gd name="T47" fmla="*/ 49 h 71"/>
                <a:gd name="T48" fmla="*/ 18 w 55"/>
                <a:gd name="T49" fmla="*/ 42 h 71"/>
                <a:gd name="T50" fmla="*/ 13 w 55"/>
                <a:gd name="T51" fmla="*/ 35 h 71"/>
                <a:gd name="T52" fmla="*/ 8 w 55"/>
                <a:gd name="T53" fmla="*/ 28 h 71"/>
                <a:gd name="T54" fmla="*/ 6 w 55"/>
                <a:gd name="T55" fmla="*/ 22 h 71"/>
                <a:gd name="T56" fmla="*/ 2 w 55"/>
                <a:gd name="T57" fmla="*/ 15 h 71"/>
                <a:gd name="T58" fmla="*/ 1 w 55"/>
                <a:gd name="T59" fmla="*/ 10 h 71"/>
                <a:gd name="T60" fmla="*/ 0 w 55"/>
                <a:gd name="T61" fmla="*/ 5 h 71"/>
                <a:gd name="T62" fmla="*/ 0 w 55"/>
                <a:gd name="T63" fmla="*/ 3 h 71"/>
                <a:gd name="T64" fmla="*/ 1 w 55"/>
                <a:gd name="T6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" h="71">
                  <a:moveTo>
                    <a:pt x="1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10" y="3"/>
                  </a:lnTo>
                  <a:lnTo>
                    <a:pt x="15" y="7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30" y="22"/>
                  </a:lnTo>
                  <a:lnTo>
                    <a:pt x="36" y="29"/>
                  </a:lnTo>
                  <a:lnTo>
                    <a:pt x="41" y="37"/>
                  </a:lnTo>
                  <a:lnTo>
                    <a:pt x="45" y="43"/>
                  </a:lnTo>
                  <a:lnTo>
                    <a:pt x="48" y="49"/>
                  </a:lnTo>
                  <a:lnTo>
                    <a:pt x="52" y="56"/>
                  </a:lnTo>
                  <a:lnTo>
                    <a:pt x="53" y="61"/>
                  </a:lnTo>
                  <a:lnTo>
                    <a:pt x="55" y="66"/>
                  </a:lnTo>
                  <a:lnTo>
                    <a:pt x="55" y="68"/>
                  </a:lnTo>
                  <a:lnTo>
                    <a:pt x="53" y="71"/>
                  </a:lnTo>
                  <a:lnTo>
                    <a:pt x="51" y="71"/>
                  </a:lnTo>
                  <a:lnTo>
                    <a:pt x="48" y="71"/>
                  </a:lnTo>
                  <a:lnTo>
                    <a:pt x="45" y="68"/>
                  </a:lnTo>
                  <a:lnTo>
                    <a:pt x="40" y="64"/>
                  </a:lnTo>
                  <a:lnTo>
                    <a:pt x="35" y="61"/>
                  </a:lnTo>
                  <a:lnTo>
                    <a:pt x="30" y="56"/>
                  </a:lnTo>
                  <a:lnTo>
                    <a:pt x="23" y="49"/>
                  </a:lnTo>
                  <a:lnTo>
                    <a:pt x="18" y="42"/>
                  </a:lnTo>
                  <a:lnTo>
                    <a:pt x="13" y="35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2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2" name="Freeform 24"/>
            <p:cNvSpPr>
              <a:spLocks/>
            </p:cNvSpPr>
            <p:nvPr/>
          </p:nvSpPr>
          <p:spPr bwMode="auto">
            <a:xfrm>
              <a:off x="312" y="381"/>
              <a:ext cx="6" cy="7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0 h 7"/>
                <a:gd name="T4" fmla="*/ 5 w 6"/>
                <a:gd name="T5" fmla="*/ 2 h 7"/>
                <a:gd name="T6" fmla="*/ 5 w 6"/>
                <a:gd name="T7" fmla="*/ 2 h 7"/>
                <a:gd name="T8" fmla="*/ 4 w 6"/>
                <a:gd name="T9" fmla="*/ 3 h 7"/>
                <a:gd name="T10" fmla="*/ 2 w 6"/>
                <a:gd name="T11" fmla="*/ 4 h 7"/>
                <a:gd name="T12" fmla="*/ 2 w 6"/>
                <a:gd name="T13" fmla="*/ 4 h 7"/>
                <a:gd name="T14" fmla="*/ 1 w 6"/>
                <a:gd name="T15" fmla="*/ 5 h 7"/>
                <a:gd name="T16" fmla="*/ 0 w 6"/>
                <a:gd name="T17" fmla="*/ 7 h 7"/>
                <a:gd name="T18" fmla="*/ 0 w 6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0" y="7"/>
                  </a:moveTo>
                  <a:lnTo>
                    <a:pt x="6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BD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3" name="Freeform 25"/>
            <p:cNvSpPr>
              <a:spLocks/>
            </p:cNvSpPr>
            <p:nvPr/>
          </p:nvSpPr>
          <p:spPr bwMode="auto">
            <a:xfrm>
              <a:off x="307" y="376"/>
              <a:ext cx="14" cy="16"/>
            </a:xfrm>
            <a:custGeom>
              <a:avLst/>
              <a:gdLst>
                <a:gd name="T0" fmla="*/ 11 w 14"/>
                <a:gd name="T1" fmla="*/ 5 h 16"/>
                <a:gd name="T2" fmla="*/ 5 w 14"/>
                <a:gd name="T3" fmla="*/ 12 h 16"/>
                <a:gd name="T4" fmla="*/ 3 w 14"/>
                <a:gd name="T5" fmla="*/ 13 h 16"/>
                <a:gd name="T6" fmla="*/ 3 w 14"/>
                <a:gd name="T7" fmla="*/ 13 h 16"/>
                <a:gd name="T8" fmla="*/ 2 w 14"/>
                <a:gd name="T9" fmla="*/ 13 h 16"/>
                <a:gd name="T10" fmla="*/ 2 w 14"/>
                <a:gd name="T11" fmla="*/ 14 h 16"/>
                <a:gd name="T12" fmla="*/ 1 w 14"/>
                <a:gd name="T13" fmla="*/ 14 h 16"/>
                <a:gd name="T14" fmla="*/ 1 w 14"/>
                <a:gd name="T15" fmla="*/ 14 h 16"/>
                <a:gd name="T16" fmla="*/ 0 w 14"/>
                <a:gd name="T17" fmla="*/ 16 h 16"/>
                <a:gd name="T18" fmla="*/ 0 w 14"/>
                <a:gd name="T19" fmla="*/ 16 h 16"/>
                <a:gd name="T20" fmla="*/ 14 w 14"/>
                <a:gd name="T21" fmla="*/ 0 h 16"/>
                <a:gd name="T22" fmla="*/ 14 w 14"/>
                <a:gd name="T23" fmla="*/ 2 h 16"/>
                <a:gd name="T24" fmla="*/ 14 w 14"/>
                <a:gd name="T25" fmla="*/ 2 h 16"/>
                <a:gd name="T26" fmla="*/ 12 w 14"/>
                <a:gd name="T27" fmla="*/ 3 h 16"/>
                <a:gd name="T28" fmla="*/ 12 w 14"/>
                <a:gd name="T29" fmla="*/ 3 h 16"/>
                <a:gd name="T30" fmla="*/ 12 w 14"/>
                <a:gd name="T31" fmla="*/ 4 h 16"/>
                <a:gd name="T32" fmla="*/ 11 w 14"/>
                <a:gd name="T33" fmla="*/ 4 h 16"/>
                <a:gd name="T34" fmla="*/ 11 w 14"/>
                <a:gd name="T35" fmla="*/ 5 h 16"/>
                <a:gd name="T36" fmla="*/ 11 w 14"/>
                <a:gd name="T37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16">
                  <a:moveTo>
                    <a:pt x="11" y="5"/>
                  </a:moveTo>
                  <a:lnTo>
                    <a:pt x="5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D9D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4" name="Freeform 26"/>
            <p:cNvSpPr>
              <a:spLocks/>
            </p:cNvSpPr>
            <p:nvPr/>
          </p:nvSpPr>
          <p:spPr bwMode="auto">
            <a:xfrm>
              <a:off x="303" y="374"/>
              <a:ext cx="20" cy="19"/>
            </a:xfrm>
            <a:custGeom>
              <a:avLst/>
              <a:gdLst>
                <a:gd name="T0" fmla="*/ 18 w 20"/>
                <a:gd name="T1" fmla="*/ 2 h 19"/>
                <a:gd name="T2" fmla="*/ 4 w 20"/>
                <a:gd name="T3" fmla="*/ 18 h 19"/>
                <a:gd name="T4" fmla="*/ 4 w 20"/>
                <a:gd name="T5" fmla="*/ 18 h 19"/>
                <a:gd name="T6" fmla="*/ 2 w 20"/>
                <a:gd name="T7" fmla="*/ 18 h 19"/>
                <a:gd name="T8" fmla="*/ 2 w 20"/>
                <a:gd name="T9" fmla="*/ 18 h 19"/>
                <a:gd name="T10" fmla="*/ 2 w 20"/>
                <a:gd name="T11" fmla="*/ 19 h 19"/>
                <a:gd name="T12" fmla="*/ 1 w 20"/>
                <a:gd name="T13" fmla="*/ 19 h 19"/>
                <a:gd name="T14" fmla="*/ 1 w 20"/>
                <a:gd name="T15" fmla="*/ 19 h 19"/>
                <a:gd name="T16" fmla="*/ 1 w 20"/>
                <a:gd name="T17" fmla="*/ 19 h 19"/>
                <a:gd name="T18" fmla="*/ 0 w 20"/>
                <a:gd name="T19" fmla="*/ 19 h 19"/>
                <a:gd name="T20" fmla="*/ 20 w 20"/>
                <a:gd name="T21" fmla="*/ 0 h 19"/>
                <a:gd name="T22" fmla="*/ 20 w 20"/>
                <a:gd name="T23" fmla="*/ 0 h 19"/>
                <a:gd name="T24" fmla="*/ 19 w 20"/>
                <a:gd name="T25" fmla="*/ 0 h 19"/>
                <a:gd name="T26" fmla="*/ 19 w 20"/>
                <a:gd name="T27" fmla="*/ 1 h 19"/>
                <a:gd name="T28" fmla="*/ 19 w 20"/>
                <a:gd name="T29" fmla="*/ 1 h 19"/>
                <a:gd name="T30" fmla="*/ 19 w 20"/>
                <a:gd name="T31" fmla="*/ 1 h 19"/>
                <a:gd name="T32" fmla="*/ 19 w 20"/>
                <a:gd name="T33" fmla="*/ 2 h 19"/>
                <a:gd name="T34" fmla="*/ 19 w 20"/>
                <a:gd name="T35" fmla="*/ 2 h 19"/>
                <a:gd name="T36" fmla="*/ 18 w 2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18" y="2"/>
                  </a:moveTo>
                  <a:lnTo>
                    <a:pt x="4" y="18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D7D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5" name="Freeform 27"/>
            <p:cNvSpPr>
              <a:spLocks/>
            </p:cNvSpPr>
            <p:nvPr/>
          </p:nvSpPr>
          <p:spPr bwMode="auto">
            <a:xfrm>
              <a:off x="300" y="371"/>
              <a:ext cx="24" cy="23"/>
            </a:xfrm>
            <a:custGeom>
              <a:avLst/>
              <a:gdLst>
                <a:gd name="T0" fmla="*/ 23 w 24"/>
                <a:gd name="T1" fmla="*/ 3 h 23"/>
                <a:gd name="T2" fmla="*/ 3 w 24"/>
                <a:gd name="T3" fmla="*/ 22 h 23"/>
                <a:gd name="T4" fmla="*/ 3 w 24"/>
                <a:gd name="T5" fmla="*/ 22 h 23"/>
                <a:gd name="T6" fmla="*/ 3 w 24"/>
                <a:gd name="T7" fmla="*/ 23 h 23"/>
                <a:gd name="T8" fmla="*/ 3 w 24"/>
                <a:gd name="T9" fmla="*/ 23 h 23"/>
                <a:gd name="T10" fmla="*/ 2 w 24"/>
                <a:gd name="T11" fmla="*/ 23 h 23"/>
                <a:gd name="T12" fmla="*/ 2 w 24"/>
                <a:gd name="T13" fmla="*/ 23 h 23"/>
                <a:gd name="T14" fmla="*/ 2 w 24"/>
                <a:gd name="T15" fmla="*/ 23 h 23"/>
                <a:gd name="T16" fmla="*/ 2 w 24"/>
                <a:gd name="T17" fmla="*/ 23 h 23"/>
                <a:gd name="T18" fmla="*/ 0 w 24"/>
                <a:gd name="T19" fmla="*/ 23 h 23"/>
                <a:gd name="T20" fmla="*/ 24 w 24"/>
                <a:gd name="T21" fmla="*/ 0 h 23"/>
                <a:gd name="T22" fmla="*/ 24 w 24"/>
                <a:gd name="T23" fmla="*/ 0 h 23"/>
                <a:gd name="T24" fmla="*/ 24 w 24"/>
                <a:gd name="T25" fmla="*/ 0 h 23"/>
                <a:gd name="T26" fmla="*/ 23 w 24"/>
                <a:gd name="T27" fmla="*/ 2 h 23"/>
                <a:gd name="T28" fmla="*/ 23 w 24"/>
                <a:gd name="T29" fmla="*/ 2 h 23"/>
                <a:gd name="T30" fmla="*/ 23 w 24"/>
                <a:gd name="T31" fmla="*/ 2 h 23"/>
                <a:gd name="T32" fmla="*/ 23 w 24"/>
                <a:gd name="T33" fmla="*/ 2 h 23"/>
                <a:gd name="T34" fmla="*/ 23 w 24"/>
                <a:gd name="T35" fmla="*/ 3 h 23"/>
                <a:gd name="T36" fmla="*/ 23 w 24"/>
                <a:gd name="T3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3" y="3"/>
                  </a:move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D5D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6" name="Freeform 28"/>
            <p:cNvSpPr>
              <a:spLocks/>
            </p:cNvSpPr>
            <p:nvPr/>
          </p:nvSpPr>
          <p:spPr bwMode="auto">
            <a:xfrm>
              <a:off x="299" y="369"/>
              <a:ext cx="25" cy="26"/>
            </a:xfrm>
            <a:custGeom>
              <a:avLst/>
              <a:gdLst>
                <a:gd name="T0" fmla="*/ 25 w 25"/>
                <a:gd name="T1" fmla="*/ 2 h 26"/>
                <a:gd name="T2" fmla="*/ 1 w 25"/>
                <a:gd name="T3" fmla="*/ 25 h 26"/>
                <a:gd name="T4" fmla="*/ 1 w 25"/>
                <a:gd name="T5" fmla="*/ 25 h 26"/>
                <a:gd name="T6" fmla="*/ 1 w 25"/>
                <a:gd name="T7" fmla="*/ 25 h 26"/>
                <a:gd name="T8" fmla="*/ 1 w 25"/>
                <a:gd name="T9" fmla="*/ 25 h 26"/>
                <a:gd name="T10" fmla="*/ 0 w 25"/>
                <a:gd name="T11" fmla="*/ 26 h 26"/>
                <a:gd name="T12" fmla="*/ 0 w 25"/>
                <a:gd name="T13" fmla="*/ 26 h 26"/>
                <a:gd name="T14" fmla="*/ 0 w 25"/>
                <a:gd name="T15" fmla="*/ 26 h 26"/>
                <a:gd name="T16" fmla="*/ 0 w 25"/>
                <a:gd name="T17" fmla="*/ 26 h 26"/>
                <a:gd name="T18" fmla="*/ 0 w 25"/>
                <a:gd name="T19" fmla="*/ 26 h 26"/>
                <a:gd name="T20" fmla="*/ 25 w 25"/>
                <a:gd name="T21" fmla="*/ 0 h 26"/>
                <a:gd name="T22" fmla="*/ 25 w 25"/>
                <a:gd name="T23" fmla="*/ 0 h 26"/>
                <a:gd name="T24" fmla="*/ 25 w 25"/>
                <a:gd name="T25" fmla="*/ 0 h 26"/>
                <a:gd name="T26" fmla="*/ 25 w 25"/>
                <a:gd name="T27" fmla="*/ 1 h 26"/>
                <a:gd name="T28" fmla="*/ 25 w 25"/>
                <a:gd name="T29" fmla="*/ 1 h 26"/>
                <a:gd name="T30" fmla="*/ 25 w 25"/>
                <a:gd name="T31" fmla="*/ 1 h 26"/>
                <a:gd name="T32" fmla="*/ 25 w 25"/>
                <a:gd name="T33" fmla="*/ 1 h 26"/>
                <a:gd name="T34" fmla="*/ 25 w 25"/>
                <a:gd name="T35" fmla="*/ 2 h 26"/>
                <a:gd name="T36" fmla="*/ 25 w 25"/>
                <a:gd name="T37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26">
                  <a:moveTo>
                    <a:pt x="25" y="2"/>
                  </a:move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D3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7" name="Freeform 29"/>
            <p:cNvSpPr>
              <a:spLocks/>
            </p:cNvSpPr>
            <p:nvPr/>
          </p:nvSpPr>
          <p:spPr bwMode="auto">
            <a:xfrm>
              <a:off x="297" y="366"/>
              <a:ext cx="29" cy="29"/>
            </a:xfrm>
            <a:custGeom>
              <a:avLst/>
              <a:gdLst>
                <a:gd name="T0" fmla="*/ 27 w 29"/>
                <a:gd name="T1" fmla="*/ 3 h 29"/>
                <a:gd name="T2" fmla="*/ 2 w 29"/>
                <a:gd name="T3" fmla="*/ 29 h 29"/>
                <a:gd name="T4" fmla="*/ 1 w 29"/>
                <a:gd name="T5" fmla="*/ 29 h 29"/>
                <a:gd name="T6" fmla="*/ 1 w 29"/>
                <a:gd name="T7" fmla="*/ 29 h 29"/>
                <a:gd name="T8" fmla="*/ 1 w 29"/>
                <a:gd name="T9" fmla="*/ 29 h 29"/>
                <a:gd name="T10" fmla="*/ 1 w 29"/>
                <a:gd name="T11" fmla="*/ 29 h 29"/>
                <a:gd name="T12" fmla="*/ 1 w 29"/>
                <a:gd name="T13" fmla="*/ 29 h 29"/>
                <a:gd name="T14" fmla="*/ 0 w 29"/>
                <a:gd name="T15" fmla="*/ 29 h 29"/>
                <a:gd name="T16" fmla="*/ 0 w 29"/>
                <a:gd name="T17" fmla="*/ 29 h 29"/>
                <a:gd name="T18" fmla="*/ 0 w 29"/>
                <a:gd name="T19" fmla="*/ 29 h 29"/>
                <a:gd name="T20" fmla="*/ 12 w 29"/>
                <a:gd name="T21" fmla="*/ 17 h 29"/>
                <a:gd name="T22" fmla="*/ 15 w 29"/>
                <a:gd name="T23" fmla="*/ 15 h 29"/>
                <a:gd name="T24" fmla="*/ 16 w 29"/>
                <a:gd name="T25" fmla="*/ 14 h 29"/>
                <a:gd name="T26" fmla="*/ 17 w 29"/>
                <a:gd name="T27" fmla="*/ 13 h 29"/>
                <a:gd name="T28" fmla="*/ 20 w 29"/>
                <a:gd name="T29" fmla="*/ 12 h 29"/>
                <a:gd name="T30" fmla="*/ 21 w 29"/>
                <a:gd name="T31" fmla="*/ 10 h 29"/>
                <a:gd name="T32" fmla="*/ 22 w 29"/>
                <a:gd name="T33" fmla="*/ 8 h 29"/>
                <a:gd name="T34" fmla="*/ 24 w 29"/>
                <a:gd name="T35" fmla="*/ 7 h 29"/>
                <a:gd name="T36" fmla="*/ 25 w 29"/>
                <a:gd name="T37" fmla="*/ 5 h 29"/>
                <a:gd name="T38" fmla="*/ 29 w 29"/>
                <a:gd name="T39" fmla="*/ 0 h 29"/>
                <a:gd name="T40" fmla="*/ 29 w 29"/>
                <a:gd name="T41" fmla="*/ 2 h 29"/>
                <a:gd name="T42" fmla="*/ 29 w 29"/>
                <a:gd name="T43" fmla="*/ 2 h 29"/>
                <a:gd name="T44" fmla="*/ 29 w 29"/>
                <a:gd name="T45" fmla="*/ 2 h 29"/>
                <a:gd name="T46" fmla="*/ 29 w 29"/>
                <a:gd name="T47" fmla="*/ 2 h 29"/>
                <a:gd name="T48" fmla="*/ 29 w 29"/>
                <a:gd name="T49" fmla="*/ 2 h 29"/>
                <a:gd name="T50" fmla="*/ 29 w 29"/>
                <a:gd name="T51" fmla="*/ 3 h 29"/>
                <a:gd name="T52" fmla="*/ 29 w 29"/>
                <a:gd name="T53" fmla="*/ 3 h 29"/>
                <a:gd name="T54" fmla="*/ 27 w 29"/>
                <a:gd name="T5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" h="29">
                  <a:moveTo>
                    <a:pt x="27" y="3"/>
                  </a:moveTo>
                  <a:lnTo>
                    <a:pt x="2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2" y="17"/>
                  </a:lnTo>
                  <a:lnTo>
                    <a:pt x="15" y="15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20" y="12"/>
                  </a:lnTo>
                  <a:lnTo>
                    <a:pt x="21" y="10"/>
                  </a:lnTo>
                  <a:lnTo>
                    <a:pt x="22" y="8"/>
                  </a:lnTo>
                  <a:lnTo>
                    <a:pt x="24" y="7"/>
                  </a:lnTo>
                  <a:lnTo>
                    <a:pt x="25" y="5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D1D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8" name="Freeform 30"/>
            <p:cNvSpPr>
              <a:spLocks noEditPoints="1"/>
            </p:cNvSpPr>
            <p:nvPr/>
          </p:nvSpPr>
          <p:spPr bwMode="auto">
            <a:xfrm>
              <a:off x="294" y="365"/>
              <a:ext cx="32" cy="32"/>
            </a:xfrm>
            <a:custGeom>
              <a:avLst/>
              <a:gdLst>
                <a:gd name="T0" fmla="*/ 32 w 32"/>
                <a:gd name="T1" fmla="*/ 1 h 32"/>
                <a:gd name="T2" fmla="*/ 28 w 32"/>
                <a:gd name="T3" fmla="*/ 6 h 32"/>
                <a:gd name="T4" fmla="*/ 28 w 32"/>
                <a:gd name="T5" fmla="*/ 5 h 32"/>
                <a:gd name="T6" fmla="*/ 28 w 32"/>
                <a:gd name="T7" fmla="*/ 5 h 32"/>
                <a:gd name="T8" fmla="*/ 28 w 32"/>
                <a:gd name="T9" fmla="*/ 5 h 32"/>
                <a:gd name="T10" fmla="*/ 28 w 32"/>
                <a:gd name="T11" fmla="*/ 4 h 32"/>
                <a:gd name="T12" fmla="*/ 29 w 32"/>
                <a:gd name="T13" fmla="*/ 4 h 32"/>
                <a:gd name="T14" fmla="*/ 29 w 32"/>
                <a:gd name="T15" fmla="*/ 4 h 32"/>
                <a:gd name="T16" fmla="*/ 29 w 32"/>
                <a:gd name="T17" fmla="*/ 4 h 32"/>
                <a:gd name="T18" fmla="*/ 29 w 32"/>
                <a:gd name="T19" fmla="*/ 3 h 32"/>
                <a:gd name="T20" fmla="*/ 32 w 32"/>
                <a:gd name="T21" fmla="*/ 0 h 32"/>
                <a:gd name="T22" fmla="*/ 32 w 32"/>
                <a:gd name="T23" fmla="*/ 0 h 32"/>
                <a:gd name="T24" fmla="*/ 32 w 32"/>
                <a:gd name="T25" fmla="*/ 0 h 32"/>
                <a:gd name="T26" fmla="*/ 32 w 32"/>
                <a:gd name="T27" fmla="*/ 0 h 32"/>
                <a:gd name="T28" fmla="*/ 32 w 32"/>
                <a:gd name="T29" fmla="*/ 1 h 32"/>
                <a:gd name="T30" fmla="*/ 32 w 32"/>
                <a:gd name="T31" fmla="*/ 1 h 32"/>
                <a:gd name="T32" fmla="*/ 32 w 32"/>
                <a:gd name="T33" fmla="*/ 1 h 32"/>
                <a:gd name="T34" fmla="*/ 32 w 32"/>
                <a:gd name="T35" fmla="*/ 1 h 32"/>
                <a:gd name="T36" fmla="*/ 32 w 32"/>
                <a:gd name="T37" fmla="*/ 1 h 32"/>
                <a:gd name="T38" fmla="*/ 15 w 32"/>
                <a:gd name="T39" fmla="*/ 18 h 32"/>
                <a:gd name="T40" fmla="*/ 3 w 32"/>
                <a:gd name="T41" fmla="*/ 30 h 32"/>
                <a:gd name="T42" fmla="*/ 3 w 32"/>
                <a:gd name="T43" fmla="*/ 32 h 32"/>
                <a:gd name="T44" fmla="*/ 3 w 32"/>
                <a:gd name="T45" fmla="*/ 32 h 32"/>
                <a:gd name="T46" fmla="*/ 1 w 32"/>
                <a:gd name="T47" fmla="*/ 32 h 32"/>
                <a:gd name="T48" fmla="*/ 1 w 32"/>
                <a:gd name="T49" fmla="*/ 32 h 32"/>
                <a:gd name="T50" fmla="*/ 1 w 32"/>
                <a:gd name="T51" fmla="*/ 32 h 32"/>
                <a:gd name="T52" fmla="*/ 1 w 32"/>
                <a:gd name="T53" fmla="*/ 32 h 32"/>
                <a:gd name="T54" fmla="*/ 1 w 32"/>
                <a:gd name="T55" fmla="*/ 32 h 32"/>
                <a:gd name="T56" fmla="*/ 0 w 32"/>
                <a:gd name="T57" fmla="*/ 32 h 32"/>
                <a:gd name="T58" fmla="*/ 13 w 32"/>
                <a:gd name="T59" fmla="*/ 19 h 32"/>
                <a:gd name="T60" fmla="*/ 13 w 32"/>
                <a:gd name="T61" fmla="*/ 19 h 32"/>
                <a:gd name="T62" fmla="*/ 14 w 32"/>
                <a:gd name="T63" fmla="*/ 19 h 32"/>
                <a:gd name="T64" fmla="*/ 14 w 32"/>
                <a:gd name="T65" fmla="*/ 19 h 32"/>
                <a:gd name="T66" fmla="*/ 14 w 32"/>
                <a:gd name="T67" fmla="*/ 19 h 32"/>
                <a:gd name="T68" fmla="*/ 15 w 32"/>
                <a:gd name="T69" fmla="*/ 18 h 32"/>
                <a:gd name="T70" fmla="*/ 15 w 32"/>
                <a:gd name="T71" fmla="*/ 18 h 32"/>
                <a:gd name="T72" fmla="*/ 15 w 32"/>
                <a:gd name="T73" fmla="*/ 18 h 32"/>
                <a:gd name="T74" fmla="*/ 15 w 32"/>
                <a:gd name="T75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32">
                  <a:moveTo>
                    <a:pt x="32" y="1"/>
                  </a:moveTo>
                  <a:lnTo>
                    <a:pt x="28" y="6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3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close/>
                  <a:moveTo>
                    <a:pt x="15" y="18"/>
                  </a:moveTo>
                  <a:lnTo>
                    <a:pt x="3" y="30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CFC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79" name="Freeform 31"/>
            <p:cNvSpPr>
              <a:spLocks noEditPoints="1"/>
            </p:cNvSpPr>
            <p:nvPr/>
          </p:nvSpPr>
          <p:spPr bwMode="auto">
            <a:xfrm>
              <a:off x="293" y="363"/>
              <a:ext cx="34" cy="34"/>
            </a:xfrm>
            <a:custGeom>
              <a:avLst/>
              <a:gdLst>
                <a:gd name="T0" fmla="*/ 33 w 34"/>
                <a:gd name="T1" fmla="*/ 2 h 34"/>
                <a:gd name="T2" fmla="*/ 30 w 34"/>
                <a:gd name="T3" fmla="*/ 5 h 34"/>
                <a:gd name="T4" fmla="*/ 30 w 34"/>
                <a:gd name="T5" fmla="*/ 5 h 34"/>
                <a:gd name="T6" fmla="*/ 30 w 34"/>
                <a:gd name="T7" fmla="*/ 5 h 34"/>
                <a:gd name="T8" fmla="*/ 30 w 34"/>
                <a:gd name="T9" fmla="*/ 3 h 34"/>
                <a:gd name="T10" fmla="*/ 31 w 34"/>
                <a:gd name="T11" fmla="*/ 3 h 34"/>
                <a:gd name="T12" fmla="*/ 31 w 34"/>
                <a:gd name="T13" fmla="*/ 3 h 34"/>
                <a:gd name="T14" fmla="*/ 31 w 34"/>
                <a:gd name="T15" fmla="*/ 3 h 34"/>
                <a:gd name="T16" fmla="*/ 31 w 34"/>
                <a:gd name="T17" fmla="*/ 2 h 34"/>
                <a:gd name="T18" fmla="*/ 31 w 34"/>
                <a:gd name="T19" fmla="*/ 2 h 34"/>
                <a:gd name="T20" fmla="*/ 34 w 34"/>
                <a:gd name="T21" fmla="*/ 0 h 34"/>
                <a:gd name="T22" fmla="*/ 34 w 34"/>
                <a:gd name="T23" fmla="*/ 1 h 34"/>
                <a:gd name="T24" fmla="*/ 34 w 34"/>
                <a:gd name="T25" fmla="*/ 1 h 34"/>
                <a:gd name="T26" fmla="*/ 34 w 34"/>
                <a:gd name="T27" fmla="*/ 1 h 34"/>
                <a:gd name="T28" fmla="*/ 34 w 34"/>
                <a:gd name="T29" fmla="*/ 1 h 34"/>
                <a:gd name="T30" fmla="*/ 34 w 34"/>
                <a:gd name="T31" fmla="*/ 1 h 34"/>
                <a:gd name="T32" fmla="*/ 34 w 34"/>
                <a:gd name="T33" fmla="*/ 1 h 34"/>
                <a:gd name="T34" fmla="*/ 34 w 34"/>
                <a:gd name="T35" fmla="*/ 2 h 34"/>
                <a:gd name="T36" fmla="*/ 33 w 34"/>
                <a:gd name="T37" fmla="*/ 2 h 34"/>
                <a:gd name="T38" fmla="*/ 14 w 34"/>
                <a:gd name="T39" fmla="*/ 21 h 34"/>
                <a:gd name="T40" fmla="*/ 1 w 34"/>
                <a:gd name="T41" fmla="*/ 34 h 34"/>
                <a:gd name="T42" fmla="*/ 1 w 34"/>
                <a:gd name="T43" fmla="*/ 34 h 34"/>
                <a:gd name="T44" fmla="*/ 1 w 34"/>
                <a:gd name="T45" fmla="*/ 34 h 34"/>
                <a:gd name="T46" fmla="*/ 1 w 34"/>
                <a:gd name="T47" fmla="*/ 34 h 34"/>
                <a:gd name="T48" fmla="*/ 1 w 34"/>
                <a:gd name="T49" fmla="*/ 34 h 34"/>
                <a:gd name="T50" fmla="*/ 0 w 34"/>
                <a:gd name="T51" fmla="*/ 34 h 34"/>
                <a:gd name="T52" fmla="*/ 0 w 34"/>
                <a:gd name="T53" fmla="*/ 34 h 34"/>
                <a:gd name="T54" fmla="*/ 0 w 34"/>
                <a:gd name="T55" fmla="*/ 34 h 34"/>
                <a:gd name="T56" fmla="*/ 0 w 34"/>
                <a:gd name="T57" fmla="*/ 34 h 34"/>
                <a:gd name="T58" fmla="*/ 11 w 34"/>
                <a:gd name="T59" fmla="*/ 22 h 34"/>
                <a:gd name="T60" fmla="*/ 11 w 34"/>
                <a:gd name="T61" fmla="*/ 22 h 34"/>
                <a:gd name="T62" fmla="*/ 12 w 34"/>
                <a:gd name="T63" fmla="*/ 22 h 34"/>
                <a:gd name="T64" fmla="*/ 12 w 34"/>
                <a:gd name="T65" fmla="*/ 22 h 34"/>
                <a:gd name="T66" fmla="*/ 12 w 34"/>
                <a:gd name="T67" fmla="*/ 22 h 34"/>
                <a:gd name="T68" fmla="*/ 12 w 34"/>
                <a:gd name="T69" fmla="*/ 22 h 34"/>
                <a:gd name="T70" fmla="*/ 14 w 34"/>
                <a:gd name="T71" fmla="*/ 22 h 34"/>
                <a:gd name="T72" fmla="*/ 14 w 34"/>
                <a:gd name="T73" fmla="*/ 21 h 34"/>
                <a:gd name="T74" fmla="*/ 14 w 34"/>
                <a:gd name="T75" fmla="*/ 2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" h="34">
                  <a:moveTo>
                    <a:pt x="33" y="2"/>
                  </a:move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2"/>
                  </a:lnTo>
                  <a:lnTo>
                    <a:pt x="33" y="2"/>
                  </a:lnTo>
                  <a:close/>
                  <a:moveTo>
                    <a:pt x="14" y="21"/>
                  </a:move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21"/>
                  </a:lnTo>
                  <a:close/>
                </a:path>
              </a:pathLst>
            </a:custGeom>
            <a:solidFill>
              <a:srgbClr val="CDCD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0" name="Freeform 32"/>
            <p:cNvSpPr>
              <a:spLocks noEditPoints="1"/>
            </p:cNvSpPr>
            <p:nvPr/>
          </p:nvSpPr>
          <p:spPr bwMode="auto">
            <a:xfrm>
              <a:off x="292" y="361"/>
              <a:ext cx="35" cy="36"/>
            </a:xfrm>
            <a:custGeom>
              <a:avLst/>
              <a:gdLst>
                <a:gd name="T0" fmla="*/ 35 w 35"/>
                <a:gd name="T1" fmla="*/ 2 h 36"/>
                <a:gd name="T2" fmla="*/ 32 w 35"/>
                <a:gd name="T3" fmla="*/ 4 h 36"/>
                <a:gd name="T4" fmla="*/ 32 w 35"/>
                <a:gd name="T5" fmla="*/ 4 h 36"/>
                <a:gd name="T6" fmla="*/ 32 w 35"/>
                <a:gd name="T7" fmla="*/ 4 h 36"/>
                <a:gd name="T8" fmla="*/ 32 w 35"/>
                <a:gd name="T9" fmla="*/ 4 h 36"/>
                <a:gd name="T10" fmla="*/ 32 w 35"/>
                <a:gd name="T11" fmla="*/ 3 h 36"/>
                <a:gd name="T12" fmla="*/ 32 w 35"/>
                <a:gd name="T13" fmla="*/ 3 h 36"/>
                <a:gd name="T14" fmla="*/ 32 w 35"/>
                <a:gd name="T15" fmla="*/ 3 h 36"/>
                <a:gd name="T16" fmla="*/ 34 w 35"/>
                <a:gd name="T17" fmla="*/ 3 h 36"/>
                <a:gd name="T18" fmla="*/ 34 w 35"/>
                <a:gd name="T19" fmla="*/ 2 h 36"/>
                <a:gd name="T20" fmla="*/ 35 w 35"/>
                <a:gd name="T21" fmla="*/ 0 h 36"/>
                <a:gd name="T22" fmla="*/ 35 w 35"/>
                <a:gd name="T23" fmla="*/ 0 h 36"/>
                <a:gd name="T24" fmla="*/ 35 w 35"/>
                <a:gd name="T25" fmla="*/ 0 h 36"/>
                <a:gd name="T26" fmla="*/ 35 w 35"/>
                <a:gd name="T27" fmla="*/ 2 h 36"/>
                <a:gd name="T28" fmla="*/ 35 w 35"/>
                <a:gd name="T29" fmla="*/ 2 h 36"/>
                <a:gd name="T30" fmla="*/ 35 w 35"/>
                <a:gd name="T31" fmla="*/ 2 h 36"/>
                <a:gd name="T32" fmla="*/ 35 w 35"/>
                <a:gd name="T33" fmla="*/ 2 h 36"/>
                <a:gd name="T34" fmla="*/ 35 w 35"/>
                <a:gd name="T35" fmla="*/ 2 h 36"/>
                <a:gd name="T36" fmla="*/ 35 w 35"/>
                <a:gd name="T37" fmla="*/ 2 h 36"/>
                <a:gd name="T38" fmla="*/ 12 w 35"/>
                <a:gd name="T39" fmla="*/ 24 h 36"/>
                <a:gd name="T40" fmla="*/ 1 w 35"/>
                <a:gd name="T41" fmla="*/ 36 h 36"/>
                <a:gd name="T42" fmla="*/ 1 w 35"/>
                <a:gd name="T43" fmla="*/ 36 h 36"/>
                <a:gd name="T44" fmla="*/ 1 w 35"/>
                <a:gd name="T45" fmla="*/ 36 h 36"/>
                <a:gd name="T46" fmla="*/ 0 w 35"/>
                <a:gd name="T47" fmla="*/ 36 h 36"/>
                <a:gd name="T48" fmla="*/ 0 w 35"/>
                <a:gd name="T49" fmla="*/ 36 h 36"/>
                <a:gd name="T50" fmla="*/ 0 w 35"/>
                <a:gd name="T51" fmla="*/ 36 h 36"/>
                <a:gd name="T52" fmla="*/ 0 w 35"/>
                <a:gd name="T53" fmla="*/ 36 h 36"/>
                <a:gd name="T54" fmla="*/ 0 w 35"/>
                <a:gd name="T55" fmla="*/ 36 h 36"/>
                <a:gd name="T56" fmla="*/ 0 w 35"/>
                <a:gd name="T57" fmla="*/ 36 h 36"/>
                <a:gd name="T58" fmla="*/ 10 w 35"/>
                <a:gd name="T59" fmla="*/ 25 h 36"/>
                <a:gd name="T60" fmla="*/ 10 w 35"/>
                <a:gd name="T61" fmla="*/ 25 h 36"/>
                <a:gd name="T62" fmla="*/ 11 w 35"/>
                <a:gd name="T63" fmla="*/ 25 h 36"/>
                <a:gd name="T64" fmla="*/ 11 w 35"/>
                <a:gd name="T65" fmla="*/ 25 h 36"/>
                <a:gd name="T66" fmla="*/ 11 w 35"/>
                <a:gd name="T67" fmla="*/ 25 h 36"/>
                <a:gd name="T68" fmla="*/ 11 w 35"/>
                <a:gd name="T69" fmla="*/ 24 h 36"/>
                <a:gd name="T70" fmla="*/ 12 w 35"/>
                <a:gd name="T71" fmla="*/ 24 h 36"/>
                <a:gd name="T72" fmla="*/ 12 w 35"/>
                <a:gd name="T73" fmla="*/ 24 h 36"/>
                <a:gd name="T74" fmla="*/ 12 w 35"/>
                <a:gd name="T75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" h="36">
                  <a:moveTo>
                    <a:pt x="35" y="2"/>
                  </a:move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close/>
                  <a:moveTo>
                    <a:pt x="12" y="24"/>
                  </a:move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BC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1" name="Freeform 33"/>
            <p:cNvSpPr>
              <a:spLocks noEditPoints="1"/>
            </p:cNvSpPr>
            <p:nvPr/>
          </p:nvSpPr>
          <p:spPr bwMode="auto">
            <a:xfrm>
              <a:off x="289" y="360"/>
              <a:ext cx="38" cy="38"/>
            </a:xfrm>
            <a:custGeom>
              <a:avLst/>
              <a:gdLst>
                <a:gd name="T0" fmla="*/ 38 w 38"/>
                <a:gd name="T1" fmla="*/ 1 h 38"/>
                <a:gd name="T2" fmla="*/ 37 w 38"/>
                <a:gd name="T3" fmla="*/ 3 h 38"/>
                <a:gd name="T4" fmla="*/ 37 w 38"/>
                <a:gd name="T5" fmla="*/ 3 h 38"/>
                <a:gd name="T6" fmla="*/ 37 w 38"/>
                <a:gd name="T7" fmla="*/ 3 h 38"/>
                <a:gd name="T8" fmla="*/ 37 w 38"/>
                <a:gd name="T9" fmla="*/ 3 h 38"/>
                <a:gd name="T10" fmla="*/ 37 w 38"/>
                <a:gd name="T11" fmla="*/ 3 h 38"/>
                <a:gd name="T12" fmla="*/ 37 w 38"/>
                <a:gd name="T13" fmla="*/ 3 h 38"/>
                <a:gd name="T14" fmla="*/ 37 w 38"/>
                <a:gd name="T15" fmla="*/ 1 h 38"/>
                <a:gd name="T16" fmla="*/ 37 w 38"/>
                <a:gd name="T17" fmla="*/ 1 h 38"/>
                <a:gd name="T18" fmla="*/ 37 w 38"/>
                <a:gd name="T19" fmla="*/ 1 h 38"/>
                <a:gd name="T20" fmla="*/ 38 w 38"/>
                <a:gd name="T21" fmla="*/ 0 h 38"/>
                <a:gd name="T22" fmla="*/ 38 w 38"/>
                <a:gd name="T23" fmla="*/ 0 h 38"/>
                <a:gd name="T24" fmla="*/ 38 w 38"/>
                <a:gd name="T25" fmla="*/ 0 h 38"/>
                <a:gd name="T26" fmla="*/ 38 w 38"/>
                <a:gd name="T27" fmla="*/ 0 h 38"/>
                <a:gd name="T28" fmla="*/ 38 w 38"/>
                <a:gd name="T29" fmla="*/ 0 h 38"/>
                <a:gd name="T30" fmla="*/ 38 w 38"/>
                <a:gd name="T31" fmla="*/ 1 h 38"/>
                <a:gd name="T32" fmla="*/ 38 w 38"/>
                <a:gd name="T33" fmla="*/ 1 h 38"/>
                <a:gd name="T34" fmla="*/ 38 w 38"/>
                <a:gd name="T35" fmla="*/ 1 h 38"/>
                <a:gd name="T36" fmla="*/ 38 w 38"/>
                <a:gd name="T37" fmla="*/ 1 h 38"/>
                <a:gd name="T38" fmla="*/ 13 w 38"/>
                <a:gd name="T39" fmla="*/ 26 h 38"/>
                <a:gd name="T40" fmla="*/ 3 w 38"/>
                <a:gd name="T41" fmla="*/ 37 h 38"/>
                <a:gd name="T42" fmla="*/ 1 w 38"/>
                <a:gd name="T43" fmla="*/ 38 h 38"/>
                <a:gd name="T44" fmla="*/ 1 w 38"/>
                <a:gd name="T45" fmla="*/ 38 h 38"/>
                <a:gd name="T46" fmla="*/ 1 w 38"/>
                <a:gd name="T47" fmla="*/ 38 h 38"/>
                <a:gd name="T48" fmla="*/ 1 w 38"/>
                <a:gd name="T49" fmla="*/ 38 h 38"/>
                <a:gd name="T50" fmla="*/ 1 w 38"/>
                <a:gd name="T51" fmla="*/ 38 h 38"/>
                <a:gd name="T52" fmla="*/ 1 w 38"/>
                <a:gd name="T53" fmla="*/ 38 h 38"/>
                <a:gd name="T54" fmla="*/ 0 w 38"/>
                <a:gd name="T55" fmla="*/ 38 h 38"/>
                <a:gd name="T56" fmla="*/ 0 w 38"/>
                <a:gd name="T57" fmla="*/ 38 h 38"/>
                <a:gd name="T58" fmla="*/ 11 w 38"/>
                <a:gd name="T59" fmla="*/ 26 h 38"/>
                <a:gd name="T60" fmla="*/ 11 w 38"/>
                <a:gd name="T61" fmla="*/ 26 h 38"/>
                <a:gd name="T62" fmla="*/ 11 w 38"/>
                <a:gd name="T63" fmla="*/ 26 h 38"/>
                <a:gd name="T64" fmla="*/ 11 w 38"/>
                <a:gd name="T65" fmla="*/ 26 h 38"/>
                <a:gd name="T66" fmla="*/ 11 w 38"/>
                <a:gd name="T67" fmla="*/ 26 h 38"/>
                <a:gd name="T68" fmla="*/ 13 w 38"/>
                <a:gd name="T69" fmla="*/ 26 h 38"/>
                <a:gd name="T70" fmla="*/ 13 w 38"/>
                <a:gd name="T71" fmla="*/ 26 h 38"/>
                <a:gd name="T72" fmla="*/ 13 w 38"/>
                <a:gd name="T73" fmla="*/ 26 h 38"/>
                <a:gd name="T74" fmla="*/ 13 w 38"/>
                <a:gd name="T75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" h="38">
                  <a:moveTo>
                    <a:pt x="38" y="1"/>
                  </a:move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close/>
                  <a:moveTo>
                    <a:pt x="13" y="26"/>
                  </a:moveTo>
                  <a:lnTo>
                    <a:pt x="3" y="37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C9C9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2" name="Freeform 34"/>
            <p:cNvSpPr>
              <a:spLocks noEditPoints="1"/>
            </p:cNvSpPr>
            <p:nvPr/>
          </p:nvSpPr>
          <p:spPr bwMode="auto">
            <a:xfrm>
              <a:off x="288" y="359"/>
              <a:ext cx="39" cy="39"/>
            </a:xfrm>
            <a:custGeom>
              <a:avLst/>
              <a:gdLst>
                <a:gd name="T0" fmla="*/ 39 w 39"/>
                <a:gd name="T1" fmla="*/ 1 h 39"/>
                <a:gd name="T2" fmla="*/ 38 w 39"/>
                <a:gd name="T3" fmla="*/ 2 h 39"/>
                <a:gd name="T4" fmla="*/ 38 w 39"/>
                <a:gd name="T5" fmla="*/ 2 h 39"/>
                <a:gd name="T6" fmla="*/ 38 w 39"/>
                <a:gd name="T7" fmla="*/ 2 h 39"/>
                <a:gd name="T8" fmla="*/ 38 w 39"/>
                <a:gd name="T9" fmla="*/ 1 h 39"/>
                <a:gd name="T10" fmla="*/ 38 w 39"/>
                <a:gd name="T11" fmla="*/ 1 h 39"/>
                <a:gd name="T12" fmla="*/ 38 w 39"/>
                <a:gd name="T13" fmla="*/ 1 h 39"/>
                <a:gd name="T14" fmla="*/ 38 w 39"/>
                <a:gd name="T15" fmla="*/ 1 h 39"/>
                <a:gd name="T16" fmla="*/ 38 w 39"/>
                <a:gd name="T17" fmla="*/ 1 h 39"/>
                <a:gd name="T18" fmla="*/ 38 w 39"/>
                <a:gd name="T19" fmla="*/ 0 h 39"/>
                <a:gd name="T20" fmla="*/ 39 w 39"/>
                <a:gd name="T21" fmla="*/ 0 h 39"/>
                <a:gd name="T22" fmla="*/ 39 w 39"/>
                <a:gd name="T23" fmla="*/ 0 h 39"/>
                <a:gd name="T24" fmla="*/ 39 w 39"/>
                <a:gd name="T25" fmla="*/ 0 h 39"/>
                <a:gd name="T26" fmla="*/ 39 w 39"/>
                <a:gd name="T27" fmla="*/ 0 h 39"/>
                <a:gd name="T28" fmla="*/ 39 w 39"/>
                <a:gd name="T29" fmla="*/ 0 h 39"/>
                <a:gd name="T30" fmla="*/ 39 w 39"/>
                <a:gd name="T31" fmla="*/ 0 h 39"/>
                <a:gd name="T32" fmla="*/ 39 w 39"/>
                <a:gd name="T33" fmla="*/ 0 h 39"/>
                <a:gd name="T34" fmla="*/ 39 w 39"/>
                <a:gd name="T35" fmla="*/ 1 h 39"/>
                <a:gd name="T36" fmla="*/ 39 w 39"/>
                <a:gd name="T37" fmla="*/ 1 h 39"/>
                <a:gd name="T38" fmla="*/ 12 w 39"/>
                <a:gd name="T39" fmla="*/ 27 h 39"/>
                <a:gd name="T40" fmla="*/ 1 w 39"/>
                <a:gd name="T41" fmla="*/ 39 h 39"/>
                <a:gd name="T42" fmla="*/ 1 w 39"/>
                <a:gd name="T43" fmla="*/ 39 h 39"/>
                <a:gd name="T44" fmla="*/ 1 w 39"/>
                <a:gd name="T45" fmla="*/ 39 h 39"/>
                <a:gd name="T46" fmla="*/ 1 w 39"/>
                <a:gd name="T47" fmla="*/ 39 h 39"/>
                <a:gd name="T48" fmla="*/ 1 w 39"/>
                <a:gd name="T49" fmla="*/ 39 h 39"/>
                <a:gd name="T50" fmla="*/ 1 w 39"/>
                <a:gd name="T51" fmla="*/ 39 h 39"/>
                <a:gd name="T52" fmla="*/ 0 w 39"/>
                <a:gd name="T53" fmla="*/ 39 h 39"/>
                <a:gd name="T54" fmla="*/ 0 w 39"/>
                <a:gd name="T55" fmla="*/ 39 h 39"/>
                <a:gd name="T56" fmla="*/ 0 w 39"/>
                <a:gd name="T57" fmla="*/ 39 h 39"/>
                <a:gd name="T58" fmla="*/ 10 w 39"/>
                <a:gd name="T59" fmla="*/ 29 h 39"/>
                <a:gd name="T60" fmla="*/ 10 w 39"/>
                <a:gd name="T61" fmla="*/ 29 h 39"/>
                <a:gd name="T62" fmla="*/ 11 w 39"/>
                <a:gd name="T63" fmla="*/ 29 h 39"/>
                <a:gd name="T64" fmla="*/ 11 w 39"/>
                <a:gd name="T65" fmla="*/ 29 h 39"/>
                <a:gd name="T66" fmla="*/ 11 w 39"/>
                <a:gd name="T67" fmla="*/ 27 h 39"/>
                <a:gd name="T68" fmla="*/ 11 w 39"/>
                <a:gd name="T69" fmla="*/ 27 h 39"/>
                <a:gd name="T70" fmla="*/ 11 w 39"/>
                <a:gd name="T71" fmla="*/ 27 h 39"/>
                <a:gd name="T72" fmla="*/ 12 w 39"/>
                <a:gd name="T73" fmla="*/ 27 h 39"/>
                <a:gd name="T74" fmla="*/ 12 w 39"/>
                <a:gd name="T75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39">
                  <a:moveTo>
                    <a:pt x="39" y="1"/>
                  </a:move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1"/>
                  </a:lnTo>
                  <a:lnTo>
                    <a:pt x="39" y="1"/>
                  </a:lnTo>
                  <a:close/>
                  <a:moveTo>
                    <a:pt x="12" y="27"/>
                  </a:move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1" y="29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7C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3" name="Freeform 35"/>
            <p:cNvSpPr>
              <a:spLocks noEditPoints="1"/>
            </p:cNvSpPr>
            <p:nvPr/>
          </p:nvSpPr>
          <p:spPr bwMode="auto">
            <a:xfrm>
              <a:off x="287" y="356"/>
              <a:ext cx="40" cy="42"/>
            </a:xfrm>
            <a:custGeom>
              <a:avLst/>
              <a:gdLst>
                <a:gd name="T0" fmla="*/ 40 w 40"/>
                <a:gd name="T1" fmla="*/ 3 h 42"/>
                <a:gd name="T2" fmla="*/ 39 w 40"/>
                <a:gd name="T3" fmla="*/ 3 h 42"/>
                <a:gd name="T4" fmla="*/ 39 w 40"/>
                <a:gd name="T5" fmla="*/ 3 h 42"/>
                <a:gd name="T6" fmla="*/ 40 w 40"/>
                <a:gd name="T7" fmla="*/ 3 h 42"/>
                <a:gd name="T8" fmla="*/ 40 w 40"/>
                <a:gd name="T9" fmla="*/ 3 h 42"/>
                <a:gd name="T10" fmla="*/ 40 w 40"/>
                <a:gd name="T11" fmla="*/ 3 h 42"/>
                <a:gd name="T12" fmla="*/ 40 w 40"/>
                <a:gd name="T13" fmla="*/ 3 h 42"/>
                <a:gd name="T14" fmla="*/ 40 w 40"/>
                <a:gd name="T15" fmla="*/ 2 h 42"/>
                <a:gd name="T16" fmla="*/ 40 w 40"/>
                <a:gd name="T17" fmla="*/ 2 h 42"/>
                <a:gd name="T18" fmla="*/ 40 w 40"/>
                <a:gd name="T19" fmla="*/ 2 h 42"/>
                <a:gd name="T20" fmla="*/ 40 w 40"/>
                <a:gd name="T21" fmla="*/ 0 h 42"/>
                <a:gd name="T22" fmla="*/ 40 w 40"/>
                <a:gd name="T23" fmla="*/ 2 h 42"/>
                <a:gd name="T24" fmla="*/ 40 w 40"/>
                <a:gd name="T25" fmla="*/ 2 h 42"/>
                <a:gd name="T26" fmla="*/ 40 w 40"/>
                <a:gd name="T27" fmla="*/ 2 h 42"/>
                <a:gd name="T28" fmla="*/ 40 w 40"/>
                <a:gd name="T29" fmla="*/ 2 h 42"/>
                <a:gd name="T30" fmla="*/ 40 w 40"/>
                <a:gd name="T31" fmla="*/ 2 h 42"/>
                <a:gd name="T32" fmla="*/ 40 w 40"/>
                <a:gd name="T33" fmla="*/ 2 h 42"/>
                <a:gd name="T34" fmla="*/ 40 w 40"/>
                <a:gd name="T35" fmla="*/ 2 h 42"/>
                <a:gd name="T36" fmla="*/ 40 w 40"/>
                <a:gd name="T37" fmla="*/ 3 h 42"/>
                <a:gd name="T38" fmla="*/ 11 w 40"/>
                <a:gd name="T39" fmla="*/ 32 h 42"/>
                <a:gd name="T40" fmla="*/ 1 w 40"/>
                <a:gd name="T41" fmla="*/ 42 h 42"/>
                <a:gd name="T42" fmla="*/ 1 w 40"/>
                <a:gd name="T43" fmla="*/ 42 h 42"/>
                <a:gd name="T44" fmla="*/ 1 w 40"/>
                <a:gd name="T45" fmla="*/ 42 h 42"/>
                <a:gd name="T46" fmla="*/ 1 w 40"/>
                <a:gd name="T47" fmla="*/ 42 h 42"/>
                <a:gd name="T48" fmla="*/ 0 w 40"/>
                <a:gd name="T49" fmla="*/ 42 h 42"/>
                <a:gd name="T50" fmla="*/ 0 w 40"/>
                <a:gd name="T51" fmla="*/ 42 h 42"/>
                <a:gd name="T52" fmla="*/ 0 w 40"/>
                <a:gd name="T53" fmla="*/ 42 h 42"/>
                <a:gd name="T54" fmla="*/ 0 w 40"/>
                <a:gd name="T55" fmla="*/ 42 h 42"/>
                <a:gd name="T56" fmla="*/ 0 w 40"/>
                <a:gd name="T57" fmla="*/ 42 h 42"/>
                <a:gd name="T58" fmla="*/ 10 w 40"/>
                <a:gd name="T59" fmla="*/ 32 h 42"/>
                <a:gd name="T60" fmla="*/ 10 w 40"/>
                <a:gd name="T61" fmla="*/ 32 h 42"/>
                <a:gd name="T62" fmla="*/ 10 w 40"/>
                <a:gd name="T63" fmla="*/ 32 h 42"/>
                <a:gd name="T64" fmla="*/ 10 w 40"/>
                <a:gd name="T65" fmla="*/ 32 h 42"/>
                <a:gd name="T66" fmla="*/ 11 w 40"/>
                <a:gd name="T67" fmla="*/ 32 h 42"/>
                <a:gd name="T68" fmla="*/ 11 w 40"/>
                <a:gd name="T69" fmla="*/ 32 h 42"/>
                <a:gd name="T70" fmla="*/ 11 w 40"/>
                <a:gd name="T71" fmla="*/ 32 h 42"/>
                <a:gd name="T72" fmla="*/ 11 w 40"/>
                <a:gd name="T73" fmla="*/ 32 h 42"/>
                <a:gd name="T74" fmla="*/ 11 w 40"/>
                <a:gd name="T75" fmla="*/ 3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" h="42">
                  <a:moveTo>
                    <a:pt x="40" y="3"/>
                  </a:moveTo>
                  <a:lnTo>
                    <a:pt x="39" y="3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3"/>
                  </a:lnTo>
                  <a:close/>
                  <a:moveTo>
                    <a:pt x="11" y="32"/>
                  </a:move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close/>
                </a:path>
              </a:pathLst>
            </a:custGeom>
            <a:solidFill>
              <a:srgbClr val="C5C5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4" name="Freeform 36"/>
            <p:cNvSpPr>
              <a:spLocks noEditPoints="1"/>
            </p:cNvSpPr>
            <p:nvPr/>
          </p:nvSpPr>
          <p:spPr bwMode="auto">
            <a:xfrm>
              <a:off x="285" y="355"/>
              <a:ext cx="43" cy="43"/>
            </a:xfrm>
            <a:custGeom>
              <a:avLst/>
              <a:gdLst>
                <a:gd name="T0" fmla="*/ 42 w 43"/>
                <a:gd name="T1" fmla="*/ 1 h 43"/>
                <a:gd name="T2" fmla="*/ 42 w 43"/>
                <a:gd name="T3" fmla="*/ 3 h 43"/>
                <a:gd name="T4" fmla="*/ 42 w 43"/>
                <a:gd name="T5" fmla="*/ 3 h 43"/>
                <a:gd name="T6" fmla="*/ 42 w 43"/>
                <a:gd name="T7" fmla="*/ 3 h 43"/>
                <a:gd name="T8" fmla="*/ 42 w 43"/>
                <a:gd name="T9" fmla="*/ 3 h 43"/>
                <a:gd name="T10" fmla="*/ 42 w 43"/>
                <a:gd name="T11" fmla="*/ 3 h 43"/>
                <a:gd name="T12" fmla="*/ 42 w 43"/>
                <a:gd name="T13" fmla="*/ 1 h 43"/>
                <a:gd name="T14" fmla="*/ 42 w 43"/>
                <a:gd name="T15" fmla="*/ 1 h 43"/>
                <a:gd name="T16" fmla="*/ 42 w 43"/>
                <a:gd name="T17" fmla="*/ 1 h 43"/>
                <a:gd name="T18" fmla="*/ 42 w 43"/>
                <a:gd name="T19" fmla="*/ 1 h 43"/>
                <a:gd name="T20" fmla="*/ 43 w 43"/>
                <a:gd name="T21" fmla="*/ 0 h 43"/>
                <a:gd name="T22" fmla="*/ 43 w 43"/>
                <a:gd name="T23" fmla="*/ 0 h 43"/>
                <a:gd name="T24" fmla="*/ 43 w 43"/>
                <a:gd name="T25" fmla="*/ 1 h 43"/>
                <a:gd name="T26" fmla="*/ 43 w 43"/>
                <a:gd name="T27" fmla="*/ 1 h 43"/>
                <a:gd name="T28" fmla="*/ 43 w 43"/>
                <a:gd name="T29" fmla="*/ 1 h 43"/>
                <a:gd name="T30" fmla="*/ 43 w 43"/>
                <a:gd name="T31" fmla="*/ 1 h 43"/>
                <a:gd name="T32" fmla="*/ 43 w 43"/>
                <a:gd name="T33" fmla="*/ 1 h 43"/>
                <a:gd name="T34" fmla="*/ 42 w 43"/>
                <a:gd name="T35" fmla="*/ 1 h 43"/>
                <a:gd name="T36" fmla="*/ 42 w 43"/>
                <a:gd name="T37" fmla="*/ 1 h 43"/>
                <a:gd name="T38" fmla="*/ 12 w 43"/>
                <a:gd name="T39" fmla="*/ 33 h 43"/>
                <a:gd name="T40" fmla="*/ 2 w 43"/>
                <a:gd name="T41" fmla="*/ 43 h 43"/>
                <a:gd name="T42" fmla="*/ 2 w 43"/>
                <a:gd name="T43" fmla="*/ 43 h 43"/>
                <a:gd name="T44" fmla="*/ 2 w 43"/>
                <a:gd name="T45" fmla="*/ 43 h 43"/>
                <a:gd name="T46" fmla="*/ 0 w 43"/>
                <a:gd name="T47" fmla="*/ 43 h 43"/>
                <a:gd name="T48" fmla="*/ 0 w 43"/>
                <a:gd name="T49" fmla="*/ 43 h 43"/>
                <a:gd name="T50" fmla="*/ 0 w 43"/>
                <a:gd name="T51" fmla="*/ 43 h 43"/>
                <a:gd name="T52" fmla="*/ 0 w 43"/>
                <a:gd name="T53" fmla="*/ 43 h 43"/>
                <a:gd name="T54" fmla="*/ 0 w 43"/>
                <a:gd name="T55" fmla="*/ 43 h 43"/>
                <a:gd name="T56" fmla="*/ 0 w 43"/>
                <a:gd name="T57" fmla="*/ 43 h 43"/>
                <a:gd name="T58" fmla="*/ 10 w 43"/>
                <a:gd name="T59" fmla="*/ 33 h 43"/>
                <a:gd name="T60" fmla="*/ 10 w 43"/>
                <a:gd name="T61" fmla="*/ 33 h 43"/>
                <a:gd name="T62" fmla="*/ 10 w 43"/>
                <a:gd name="T63" fmla="*/ 33 h 43"/>
                <a:gd name="T64" fmla="*/ 10 w 43"/>
                <a:gd name="T65" fmla="*/ 33 h 43"/>
                <a:gd name="T66" fmla="*/ 10 w 43"/>
                <a:gd name="T67" fmla="*/ 33 h 43"/>
                <a:gd name="T68" fmla="*/ 10 w 43"/>
                <a:gd name="T69" fmla="*/ 33 h 43"/>
                <a:gd name="T70" fmla="*/ 12 w 43"/>
                <a:gd name="T71" fmla="*/ 33 h 43"/>
                <a:gd name="T72" fmla="*/ 12 w 43"/>
                <a:gd name="T73" fmla="*/ 33 h 43"/>
                <a:gd name="T74" fmla="*/ 12 w 43"/>
                <a:gd name="T75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" h="43">
                  <a:moveTo>
                    <a:pt x="42" y="1"/>
                  </a:move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2" y="1"/>
                  </a:lnTo>
                  <a:close/>
                  <a:moveTo>
                    <a:pt x="12" y="33"/>
                  </a:moveTo>
                  <a:lnTo>
                    <a:pt x="2" y="43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3"/>
                  </a:lnTo>
                  <a:close/>
                </a:path>
              </a:pathLst>
            </a:custGeom>
            <a:solidFill>
              <a:srgbClr val="C3C3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5" name="Freeform 37"/>
            <p:cNvSpPr>
              <a:spLocks noEditPoints="1"/>
            </p:cNvSpPr>
            <p:nvPr/>
          </p:nvSpPr>
          <p:spPr bwMode="auto">
            <a:xfrm>
              <a:off x="284" y="354"/>
              <a:ext cx="44" cy="44"/>
            </a:xfrm>
            <a:custGeom>
              <a:avLst/>
              <a:gdLst>
                <a:gd name="T0" fmla="*/ 44 w 44"/>
                <a:gd name="T1" fmla="*/ 1 h 44"/>
                <a:gd name="T2" fmla="*/ 43 w 44"/>
                <a:gd name="T3" fmla="*/ 2 h 44"/>
                <a:gd name="T4" fmla="*/ 43 w 44"/>
                <a:gd name="T5" fmla="*/ 2 h 44"/>
                <a:gd name="T6" fmla="*/ 43 w 44"/>
                <a:gd name="T7" fmla="*/ 2 h 44"/>
                <a:gd name="T8" fmla="*/ 43 w 44"/>
                <a:gd name="T9" fmla="*/ 1 h 44"/>
                <a:gd name="T10" fmla="*/ 43 w 44"/>
                <a:gd name="T11" fmla="*/ 1 h 44"/>
                <a:gd name="T12" fmla="*/ 43 w 44"/>
                <a:gd name="T13" fmla="*/ 1 h 44"/>
                <a:gd name="T14" fmla="*/ 43 w 44"/>
                <a:gd name="T15" fmla="*/ 1 h 44"/>
                <a:gd name="T16" fmla="*/ 43 w 44"/>
                <a:gd name="T17" fmla="*/ 1 h 44"/>
                <a:gd name="T18" fmla="*/ 43 w 44"/>
                <a:gd name="T19" fmla="*/ 1 h 44"/>
                <a:gd name="T20" fmla="*/ 44 w 44"/>
                <a:gd name="T21" fmla="*/ 0 h 44"/>
                <a:gd name="T22" fmla="*/ 44 w 44"/>
                <a:gd name="T23" fmla="*/ 0 h 44"/>
                <a:gd name="T24" fmla="*/ 44 w 44"/>
                <a:gd name="T25" fmla="*/ 0 h 44"/>
                <a:gd name="T26" fmla="*/ 44 w 44"/>
                <a:gd name="T27" fmla="*/ 1 h 44"/>
                <a:gd name="T28" fmla="*/ 44 w 44"/>
                <a:gd name="T29" fmla="*/ 1 h 44"/>
                <a:gd name="T30" fmla="*/ 44 w 44"/>
                <a:gd name="T31" fmla="*/ 1 h 44"/>
                <a:gd name="T32" fmla="*/ 44 w 44"/>
                <a:gd name="T33" fmla="*/ 1 h 44"/>
                <a:gd name="T34" fmla="*/ 44 w 44"/>
                <a:gd name="T35" fmla="*/ 1 h 44"/>
                <a:gd name="T36" fmla="*/ 44 w 44"/>
                <a:gd name="T37" fmla="*/ 1 h 44"/>
                <a:gd name="T38" fmla="*/ 11 w 44"/>
                <a:gd name="T39" fmla="*/ 34 h 44"/>
                <a:gd name="T40" fmla="*/ 1 w 44"/>
                <a:gd name="T41" fmla="*/ 44 h 44"/>
                <a:gd name="T42" fmla="*/ 1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4 h 44"/>
                <a:gd name="T52" fmla="*/ 0 w 44"/>
                <a:gd name="T53" fmla="*/ 44 h 44"/>
                <a:gd name="T54" fmla="*/ 0 w 44"/>
                <a:gd name="T55" fmla="*/ 44 h 44"/>
                <a:gd name="T56" fmla="*/ 0 w 44"/>
                <a:gd name="T57" fmla="*/ 44 h 44"/>
                <a:gd name="T58" fmla="*/ 9 w 44"/>
                <a:gd name="T59" fmla="*/ 34 h 44"/>
                <a:gd name="T60" fmla="*/ 10 w 44"/>
                <a:gd name="T61" fmla="*/ 34 h 44"/>
                <a:gd name="T62" fmla="*/ 10 w 44"/>
                <a:gd name="T63" fmla="*/ 34 h 44"/>
                <a:gd name="T64" fmla="*/ 10 w 44"/>
                <a:gd name="T65" fmla="*/ 34 h 44"/>
                <a:gd name="T66" fmla="*/ 10 w 44"/>
                <a:gd name="T67" fmla="*/ 34 h 44"/>
                <a:gd name="T68" fmla="*/ 10 w 44"/>
                <a:gd name="T69" fmla="*/ 34 h 44"/>
                <a:gd name="T70" fmla="*/ 10 w 44"/>
                <a:gd name="T71" fmla="*/ 34 h 44"/>
                <a:gd name="T72" fmla="*/ 10 w 44"/>
                <a:gd name="T73" fmla="*/ 34 h 44"/>
                <a:gd name="T74" fmla="*/ 11 w 44"/>
                <a:gd name="T75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1"/>
                  </a:moveTo>
                  <a:lnTo>
                    <a:pt x="43" y="2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close/>
                  <a:moveTo>
                    <a:pt x="11" y="34"/>
                  </a:moveTo>
                  <a:lnTo>
                    <a:pt x="1" y="44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1" y="34"/>
                  </a:lnTo>
                  <a:close/>
                </a:path>
              </a:pathLst>
            </a:custGeom>
            <a:solidFill>
              <a:srgbClr val="C1C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6" name="Freeform 38"/>
            <p:cNvSpPr>
              <a:spLocks noEditPoints="1"/>
            </p:cNvSpPr>
            <p:nvPr/>
          </p:nvSpPr>
          <p:spPr bwMode="auto">
            <a:xfrm>
              <a:off x="283" y="352"/>
              <a:ext cx="45" cy="46"/>
            </a:xfrm>
            <a:custGeom>
              <a:avLst/>
              <a:gdLst>
                <a:gd name="T0" fmla="*/ 45 w 45"/>
                <a:gd name="T1" fmla="*/ 2 h 46"/>
                <a:gd name="T2" fmla="*/ 44 w 45"/>
                <a:gd name="T3" fmla="*/ 3 h 46"/>
                <a:gd name="T4" fmla="*/ 44 w 45"/>
                <a:gd name="T5" fmla="*/ 3 h 46"/>
                <a:gd name="T6" fmla="*/ 44 w 45"/>
                <a:gd name="T7" fmla="*/ 2 h 46"/>
                <a:gd name="T8" fmla="*/ 44 w 45"/>
                <a:gd name="T9" fmla="*/ 2 h 46"/>
                <a:gd name="T10" fmla="*/ 44 w 45"/>
                <a:gd name="T11" fmla="*/ 2 h 46"/>
                <a:gd name="T12" fmla="*/ 44 w 45"/>
                <a:gd name="T13" fmla="*/ 2 h 46"/>
                <a:gd name="T14" fmla="*/ 44 w 45"/>
                <a:gd name="T15" fmla="*/ 2 h 46"/>
                <a:gd name="T16" fmla="*/ 44 w 45"/>
                <a:gd name="T17" fmla="*/ 2 h 46"/>
                <a:gd name="T18" fmla="*/ 44 w 45"/>
                <a:gd name="T19" fmla="*/ 2 h 46"/>
                <a:gd name="T20" fmla="*/ 45 w 45"/>
                <a:gd name="T21" fmla="*/ 0 h 46"/>
                <a:gd name="T22" fmla="*/ 45 w 45"/>
                <a:gd name="T23" fmla="*/ 0 h 46"/>
                <a:gd name="T24" fmla="*/ 45 w 45"/>
                <a:gd name="T25" fmla="*/ 0 h 46"/>
                <a:gd name="T26" fmla="*/ 45 w 45"/>
                <a:gd name="T27" fmla="*/ 0 h 46"/>
                <a:gd name="T28" fmla="*/ 45 w 45"/>
                <a:gd name="T29" fmla="*/ 2 h 46"/>
                <a:gd name="T30" fmla="*/ 45 w 45"/>
                <a:gd name="T31" fmla="*/ 2 h 46"/>
                <a:gd name="T32" fmla="*/ 45 w 45"/>
                <a:gd name="T33" fmla="*/ 2 h 46"/>
                <a:gd name="T34" fmla="*/ 45 w 45"/>
                <a:gd name="T35" fmla="*/ 2 h 46"/>
                <a:gd name="T36" fmla="*/ 45 w 45"/>
                <a:gd name="T37" fmla="*/ 2 h 46"/>
                <a:gd name="T38" fmla="*/ 10 w 45"/>
                <a:gd name="T39" fmla="*/ 36 h 46"/>
                <a:gd name="T40" fmla="*/ 1 w 45"/>
                <a:gd name="T41" fmla="*/ 46 h 46"/>
                <a:gd name="T42" fmla="*/ 1 w 45"/>
                <a:gd name="T43" fmla="*/ 46 h 46"/>
                <a:gd name="T44" fmla="*/ 0 w 45"/>
                <a:gd name="T45" fmla="*/ 46 h 46"/>
                <a:gd name="T46" fmla="*/ 0 w 45"/>
                <a:gd name="T47" fmla="*/ 46 h 46"/>
                <a:gd name="T48" fmla="*/ 0 w 45"/>
                <a:gd name="T49" fmla="*/ 46 h 46"/>
                <a:gd name="T50" fmla="*/ 0 w 45"/>
                <a:gd name="T51" fmla="*/ 46 h 46"/>
                <a:gd name="T52" fmla="*/ 0 w 45"/>
                <a:gd name="T53" fmla="*/ 46 h 46"/>
                <a:gd name="T54" fmla="*/ 0 w 45"/>
                <a:gd name="T55" fmla="*/ 46 h 46"/>
                <a:gd name="T56" fmla="*/ 0 w 45"/>
                <a:gd name="T57" fmla="*/ 46 h 46"/>
                <a:gd name="T58" fmla="*/ 0 w 45"/>
                <a:gd name="T59" fmla="*/ 46 h 46"/>
                <a:gd name="T60" fmla="*/ 9 w 45"/>
                <a:gd name="T61" fmla="*/ 36 h 46"/>
                <a:gd name="T62" fmla="*/ 9 w 45"/>
                <a:gd name="T63" fmla="*/ 36 h 46"/>
                <a:gd name="T64" fmla="*/ 10 w 45"/>
                <a:gd name="T65" fmla="*/ 36 h 46"/>
                <a:gd name="T66" fmla="*/ 10 w 45"/>
                <a:gd name="T67" fmla="*/ 36 h 46"/>
                <a:gd name="T68" fmla="*/ 10 w 45"/>
                <a:gd name="T69" fmla="*/ 36 h 46"/>
                <a:gd name="T70" fmla="*/ 10 w 45"/>
                <a:gd name="T71" fmla="*/ 36 h 46"/>
                <a:gd name="T72" fmla="*/ 10 w 45"/>
                <a:gd name="T73" fmla="*/ 36 h 46"/>
                <a:gd name="T74" fmla="*/ 10 w 45"/>
                <a:gd name="T75" fmla="*/ 36 h 46"/>
                <a:gd name="T76" fmla="*/ 10 w 45"/>
                <a:gd name="T77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46">
                  <a:moveTo>
                    <a:pt x="45" y="2"/>
                  </a:moveTo>
                  <a:lnTo>
                    <a:pt x="44" y="3"/>
                  </a:lnTo>
                  <a:lnTo>
                    <a:pt x="44" y="3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close/>
                  <a:moveTo>
                    <a:pt x="10" y="36"/>
                  </a:moveTo>
                  <a:lnTo>
                    <a:pt x="1" y="46"/>
                  </a:lnTo>
                  <a:lnTo>
                    <a:pt x="1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BFB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7" name="Freeform 39"/>
            <p:cNvSpPr>
              <a:spLocks noEditPoints="1"/>
            </p:cNvSpPr>
            <p:nvPr/>
          </p:nvSpPr>
          <p:spPr bwMode="auto">
            <a:xfrm>
              <a:off x="280" y="351"/>
              <a:ext cx="48" cy="47"/>
            </a:xfrm>
            <a:custGeom>
              <a:avLst/>
              <a:gdLst>
                <a:gd name="T0" fmla="*/ 48 w 48"/>
                <a:gd name="T1" fmla="*/ 1 h 47"/>
                <a:gd name="T2" fmla="*/ 47 w 48"/>
                <a:gd name="T3" fmla="*/ 3 h 47"/>
                <a:gd name="T4" fmla="*/ 47 w 48"/>
                <a:gd name="T5" fmla="*/ 1 h 47"/>
                <a:gd name="T6" fmla="*/ 47 w 48"/>
                <a:gd name="T7" fmla="*/ 1 h 47"/>
                <a:gd name="T8" fmla="*/ 47 w 48"/>
                <a:gd name="T9" fmla="*/ 1 h 47"/>
                <a:gd name="T10" fmla="*/ 47 w 48"/>
                <a:gd name="T11" fmla="*/ 1 h 47"/>
                <a:gd name="T12" fmla="*/ 47 w 48"/>
                <a:gd name="T13" fmla="*/ 1 h 47"/>
                <a:gd name="T14" fmla="*/ 47 w 48"/>
                <a:gd name="T15" fmla="*/ 1 h 47"/>
                <a:gd name="T16" fmla="*/ 47 w 48"/>
                <a:gd name="T17" fmla="*/ 1 h 47"/>
                <a:gd name="T18" fmla="*/ 47 w 48"/>
                <a:gd name="T19" fmla="*/ 0 h 47"/>
                <a:gd name="T20" fmla="*/ 47 w 48"/>
                <a:gd name="T21" fmla="*/ 0 h 47"/>
                <a:gd name="T22" fmla="*/ 48 w 48"/>
                <a:gd name="T23" fmla="*/ 0 h 47"/>
                <a:gd name="T24" fmla="*/ 48 w 48"/>
                <a:gd name="T25" fmla="*/ 0 h 47"/>
                <a:gd name="T26" fmla="*/ 48 w 48"/>
                <a:gd name="T27" fmla="*/ 0 h 47"/>
                <a:gd name="T28" fmla="*/ 48 w 48"/>
                <a:gd name="T29" fmla="*/ 1 h 47"/>
                <a:gd name="T30" fmla="*/ 48 w 48"/>
                <a:gd name="T31" fmla="*/ 1 h 47"/>
                <a:gd name="T32" fmla="*/ 48 w 48"/>
                <a:gd name="T33" fmla="*/ 1 h 47"/>
                <a:gd name="T34" fmla="*/ 48 w 48"/>
                <a:gd name="T35" fmla="*/ 1 h 47"/>
                <a:gd name="T36" fmla="*/ 48 w 48"/>
                <a:gd name="T37" fmla="*/ 1 h 47"/>
                <a:gd name="T38" fmla="*/ 12 w 48"/>
                <a:gd name="T39" fmla="*/ 37 h 47"/>
                <a:gd name="T40" fmla="*/ 3 w 48"/>
                <a:gd name="T41" fmla="*/ 47 h 47"/>
                <a:gd name="T42" fmla="*/ 2 w 48"/>
                <a:gd name="T43" fmla="*/ 47 h 47"/>
                <a:gd name="T44" fmla="*/ 2 w 48"/>
                <a:gd name="T45" fmla="*/ 47 h 47"/>
                <a:gd name="T46" fmla="*/ 2 w 48"/>
                <a:gd name="T47" fmla="*/ 47 h 47"/>
                <a:gd name="T48" fmla="*/ 2 w 48"/>
                <a:gd name="T49" fmla="*/ 47 h 47"/>
                <a:gd name="T50" fmla="*/ 2 w 48"/>
                <a:gd name="T51" fmla="*/ 47 h 47"/>
                <a:gd name="T52" fmla="*/ 2 w 48"/>
                <a:gd name="T53" fmla="*/ 47 h 47"/>
                <a:gd name="T54" fmla="*/ 2 w 48"/>
                <a:gd name="T55" fmla="*/ 47 h 47"/>
                <a:gd name="T56" fmla="*/ 0 w 48"/>
                <a:gd name="T57" fmla="*/ 47 h 47"/>
                <a:gd name="T58" fmla="*/ 10 w 48"/>
                <a:gd name="T59" fmla="*/ 37 h 47"/>
                <a:gd name="T60" fmla="*/ 10 w 48"/>
                <a:gd name="T61" fmla="*/ 37 h 47"/>
                <a:gd name="T62" fmla="*/ 10 w 48"/>
                <a:gd name="T63" fmla="*/ 37 h 47"/>
                <a:gd name="T64" fmla="*/ 12 w 48"/>
                <a:gd name="T65" fmla="*/ 37 h 47"/>
                <a:gd name="T66" fmla="*/ 12 w 48"/>
                <a:gd name="T67" fmla="*/ 37 h 47"/>
                <a:gd name="T68" fmla="*/ 12 w 48"/>
                <a:gd name="T69" fmla="*/ 37 h 47"/>
                <a:gd name="T70" fmla="*/ 12 w 48"/>
                <a:gd name="T71" fmla="*/ 37 h 47"/>
                <a:gd name="T72" fmla="*/ 12 w 48"/>
                <a:gd name="T73" fmla="*/ 37 h 47"/>
                <a:gd name="T74" fmla="*/ 12 w 48"/>
                <a:gd name="T75" fmla="*/ 3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7">
                  <a:moveTo>
                    <a:pt x="48" y="1"/>
                  </a:moveTo>
                  <a:lnTo>
                    <a:pt x="47" y="3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2" y="37"/>
                  </a:moveTo>
                  <a:lnTo>
                    <a:pt x="3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close/>
                </a:path>
              </a:pathLst>
            </a:custGeom>
            <a:solidFill>
              <a:srgbClr val="BDB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8" name="Freeform 40"/>
            <p:cNvSpPr>
              <a:spLocks noEditPoints="1"/>
            </p:cNvSpPr>
            <p:nvPr/>
          </p:nvSpPr>
          <p:spPr bwMode="auto">
            <a:xfrm>
              <a:off x="279" y="350"/>
              <a:ext cx="48" cy="48"/>
            </a:xfrm>
            <a:custGeom>
              <a:avLst/>
              <a:gdLst>
                <a:gd name="T0" fmla="*/ 48 w 48"/>
                <a:gd name="T1" fmla="*/ 1 h 48"/>
                <a:gd name="T2" fmla="*/ 48 w 48"/>
                <a:gd name="T3" fmla="*/ 1 h 48"/>
                <a:gd name="T4" fmla="*/ 48 w 48"/>
                <a:gd name="T5" fmla="*/ 1 h 48"/>
                <a:gd name="T6" fmla="*/ 48 w 48"/>
                <a:gd name="T7" fmla="*/ 1 h 48"/>
                <a:gd name="T8" fmla="*/ 48 w 48"/>
                <a:gd name="T9" fmla="*/ 1 h 48"/>
                <a:gd name="T10" fmla="*/ 48 w 48"/>
                <a:gd name="T11" fmla="*/ 1 h 48"/>
                <a:gd name="T12" fmla="*/ 48 w 48"/>
                <a:gd name="T13" fmla="*/ 1 h 48"/>
                <a:gd name="T14" fmla="*/ 48 w 48"/>
                <a:gd name="T15" fmla="*/ 1 h 48"/>
                <a:gd name="T16" fmla="*/ 48 w 48"/>
                <a:gd name="T17" fmla="*/ 1 h 48"/>
                <a:gd name="T18" fmla="*/ 48 w 48"/>
                <a:gd name="T19" fmla="*/ 1 h 48"/>
                <a:gd name="T20" fmla="*/ 48 w 48"/>
                <a:gd name="T21" fmla="*/ 1 h 48"/>
                <a:gd name="T22" fmla="*/ 48 w 48"/>
                <a:gd name="T23" fmla="*/ 1 h 48"/>
                <a:gd name="T24" fmla="*/ 48 w 48"/>
                <a:gd name="T25" fmla="*/ 1 h 48"/>
                <a:gd name="T26" fmla="*/ 48 w 48"/>
                <a:gd name="T27" fmla="*/ 1 h 48"/>
                <a:gd name="T28" fmla="*/ 48 w 48"/>
                <a:gd name="T29" fmla="*/ 0 h 48"/>
                <a:gd name="T30" fmla="*/ 48 w 48"/>
                <a:gd name="T31" fmla="*/ 0 h 48"/>
                <a:gd name="T32" fmla="*/ 48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48 w 48"/>
                <a:gd name="T39" fmla="*/ 0 h 48"/>
                <a:gd name="T40" fmla="*/ 48 w 48"/>
                <a:gd name="T41" fmla="*/ 0 h 48"/>
                <a:gd name="T42" fmla="*/ 48 w 48"/>
                <a:gd name="T43" fmla="*/ 1 h 48"/>
                <a:gd name="T44" fmla="*/ 48 w 48"/>
                <a:gd name="T45" fmla="*/ 1 h 48"/>
                <a:gd name="T46" fmla="*/ 48 w 48"/>
                <a:gd name="T47" fmla="*/ 1 h 48"/>
                <a:gd name="T48" fmla="*/ 48 w 48"/>
                <a:gd name="T49" fmla="*/ 1 h 48"/>
                <a:gd name="T50" fmla="*/ 11 w 48"/>
                <a:gd name="T51" fmla="*/ 38 h 48"/>
                <a:gd name="T52" fmla="*/ 1 w 48"/>
                <a:gd name="T53" fmla="*/ 48 h 48"/>
                <a:gd name="T54" fmla="*/ 1 w 48"/>
                <a:gd name="T55" fmla="*/ 48 h 48"/>
                <a:gd name="T56" fmla="*/ 1 w 48"/>
                <a:gd name="T57" fmla="*/ 48 h 48"/>
                <a:gd name="T58" fmla="*/ 1 w 48"/>
                <a:gd name="T59" fmla="*/ 48 h 48"/>
                <a:gd name="T60" fmla="*/ 1 w 48"/>
                <a:gd name="T61" fmla="*/ 48 h 48"/>
                <a:gd name="T62" fmla="*/ 1 w 48"/>
                <a:gd name="T63" fmla="*/ 48 h 48"/>
                <a:gd name="T64" fmla="*/ 1 w 48"/>
                <a:gd name="T65" fmla="*/ 48 h 48"/>
                <a:gd name="T66" fmla="*/ 1 w 48"/>
                <a:gd name="T67" fmla="*/ 48 h 48"/>
                <a:gd name="T68" fmla="*/ 0 w 48"/>
                <a:gd name="T69" fmla="*/ 48 h 48"/>
                <a:gd name="T70" fmla="*/ 10 w 48"/>
                <a:gd name="T71" fmla="*/ 38 h 48"/>
                <a:gd name="T72" fmla="*/ 10 w 48"/>
                <a:gd name="T73" fmla="*/ 38 h 48"/>
                <a:gd name="T74" fmla="*/ 10 w 48"/>
                <a:gd name="T75" fmla="*/ 38 h 48"/>
                <a:gd name="T76" fmla="*/ 10 w 48"/>
                <a:gd name="T77" fmla="*/ 38 h 48"/>
                <a:gd name="T78" fmla="*/ 11 w 48"/>
                <a:gd name="T79" fmla="*/ 38 h 48"/>
                <a:gd name="T80" fmla="*/ 11 w 48"/>
                <a:gd name="T81" fmla="*/ 38 h 48"/>
                <a:gd name="T82" fmla="*/ 11 w 48"/>
                <a:gd name="T83" fmla="*/ 38 h 48"/>
                <a:gd name="T84" fmla="*/ 11 w 48"/>
                <a:gd name="T85" fmla="*/ 38 h 48"/>
                <a:gd name="T86" fmla="*/ 11 w 48"/>
                <a:gd name="T87" fmla="*/ 38 h 48"/>
                <a:gd name="T88" fmla="*/ 11 w 48"/>
                <a:gd name="T89" fmla="*/ 38 h 48"/>
                <a:gd name="T90" fmla="*/ 11 w 48"/>
                <a:gd name="T91" fmla="*/ 38 h 48"/>
                <a:gd name="T92" fmla="*/ 11 w 48"/>
                <a:gd name="T93" fmla="*/ 38 h 48"/>
                <a:gd name="T94" fmla="*/ 11 w 48"/>
                <a:gd name="T95" fmla="*/ 38 h 48"/>
                <a:gd name="T96" fmla="*/ 11 w 48"/>
                <a:gd name="T97" fmla="*/ 38 h 48"/>
                <a:gd name="T98" fmla="*/ 11 w 48"/>
                <a:gd name="T99" fmla="*/ 3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" h="48">
                  <a:moveTo>
                    <a:pt x="48" y="1"/>
                  </a:move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1" y="38"/>
                  </a:move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0" y="4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close/>
                </a:path>
              </a:pathLst>
            </a:custGeom>
            <a:solidFill>
              <a:srgbClr val="BBB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89" name="Freeform 41"/>
            <p:cNvSpPr>
              <a:spLocks noEditPoints="1"/>
            </p:cNvSpPr>
            <p:nvPr/>
          </p:nvSpPr>
          <p:spPr bwMode="auto">
            <a:xfrm>
              <a:off x="278" y="349"/>
              <a:ext cx="49" cy="49"/>
            </a:xfrm>
            <a:custGeom>
              <a:avLst/>
              <a:gdLst>
                <a:gd name="T0" fmla="*/ 49 w 49"/>
                <a:gd name="T1" fmla="*/ 1 h 49"/>
                <a:gd name="T2" fmla="*/ 49 w 49"/>
                <a:gd name="T3" fmla="*/ 1 h 49"/>
                <a:gd name="T4" fmla="*/ 49 w 49"/>
                <a:gd name="T5" fmla="*/ 1 h 49"/>
                <a:gd name="T6" fmla="*/ 49 w 49"/>
                <a:gd name="T7" fmla="*/ 1 h 49"/>
                <a:gd name="T8" fmla="*/ 49 w 49"/>
                <a:gd name="T9" fmla="*/ 1 h 49"/>
                <a:gd name="T10" fmla="*/ 49 w 49"/>
                <a:gd name="T11" fmla="*/ 1 h 49"/>
                <a:gd name="T12" fmla="*/ 49 w 49"/>
                <a:gd name="T13" fmla="*/ 1 h 49"/>
                <a:gd name="T14" fmla="*/ 49 w 49"/>
                <a:gd name="T15" fmla="*/ 1 h 49"/>
                <a:gd name="T16" fmla="*/ 49 w 49"/>
                <a:gd name="T17" fmla="*/ 0 h 49"/>
                <a:gd name="T18" fmla="*/ 49 w 49"/>
                <a:gd name="T19" fmla="*/ 0 h 49"/>
                <a:gd name="T20" fmla="*/ 49 w 49"/>
                <a:gd name="T21" fmla="*/ 0 h 49"/>
                <a:gd name="T22" fmla="*/ 49 w 49"/>
                <a:gd name="T23" fmla="*/ 0 h 49"/>
                <a:gd name="T24" fmla="*/ 49 w 49"/>
                <a:gd name="T25" fmla="*/ 0 h 49"/>
                <a:gd name="T26" fmla="*/ 49 w 49"/>
                <a:gd name="T27" fmla="*/ 0 h 49"/>
                <a:gd name="T28" fmla="*/ 49 w 49"/>
                <a:gd name="T29" fmla="*/ 0 h 49"/>
                <a:gd name="T30" fmla="*/ 49 w 49"/>
                <a:gd name="T31" fmla="*/ 1 h 49"/>
                <a:gd name="T32" fmla="*/ 49 w 49"/>
                <a:gd name="T33" fmla="*/ 1 h 49"/>
                <a:gd name="T34" fmla="*/ 49 w 49"/>
                <a:gd name="T35" fmla="*/ 1 h 49"/>
                <a:gd name="T36" fmla="*/ 49 w 49"/>
                <a:gd name="T37" fmla="*/ 1 h 49"/>
                <a:gd name="T38" fmla="*/ 11 w 49"/>
                <a:gd name="T39" fmla="*/ 39 h 49"/>
                <a:gd name="T40" fmla="*/ 1 w 49"/>
                <a:gd name="T41" fmla="*/ 49 h 49"/>
                <a:gd name="T42" fmla="*/ 1 w 49"/>
                <a:gd name="T43" fmla="*/ 49 h 49"/>
                <a:gd name="T44" fmla="*/ 1 w 49"/>
                <a:gd name="T45" fmla="*/ 49 h 49"/>
                <a:gd name="T46" fmla="*/ 1 w 49"/>
                <a:gd name="T47" fmla="*/ 49 h 49"/>
                <a:gd name="T48" fmla="*/ 1 w 49"/>
                <a:gd name="T49" fmla="*/ 49 h 49"/>
                <a:gd name="T50" fmla="*/ 1 w 49"/>
                <a:gd name="T51" fmla="*/ 49 h 49"/>
                <a:gd name="T52" fmla="*/ 1 w 49"/>
                <a:gd name="T53" fmla="*/ 49 h 49"/>
                <a:gd name="T54" fmla="*/ 1 w 49"/>
                <a:gd name="T55" fmla="*/ 49 h 49"/>
                <a:gd name="T56" fmla="*/ 0 w 49"/>
                <a:gd name="T57" fmla="*/ 49 h 49"/>
                <a:gd name="T58" fmla="*/ 10 w 49"/>
                <a:gd name="T59" fmla="*/ 39 h 49"/>
                <a:gd name="T60" fmla="*/ 10 w 49"/>
                <a:gd name="T61" fmla="*/ 39 h 49"/>
                <a:gd name="T62" fmla="*/ 10 w 49"/>
                <a:gd name="T63" fmla="*/ 39 h 49"/>
                <a:gd name="T64" fmla="*/ 10 w 49"/>
                <a:gd name="T65" fmla="*/ 39 h 49"/>
                <a:gd name="T66" fmla="*/ 11 w 49"/>
                <a:gd name="T67" fmla="*/ 39 h 49"/>
                <a:gd name="T68" fmla="*/ 11 w 49"/>
                <a:gd name="T69" fmla="*/ 39 h 49"/>
                <a:gd name="T70" fmla="*/ 11 w 49"/>
                <a:gd name="T71" fmla="*/ 39 h 49"/>
                <a:gd name="T72" fmla="*/ 11 w 49"/>
                <a:gd name="T73" fmla="*/ 39 h 49"/>
                <a:gd name="T74" fmla="*/ 11 w 49"/>
                <a:gd name="T75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1"/>
                  </a:move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close/>
                  <a:moveTo>
                    <a:pt x="11" y="39"/>
                  </a:move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B9B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0" name="Freeform 42"/>
            <p:cNvSpPr>
              <a:spLocks noEditPoints="1"/>
            </p:cNvSpPr>
            <p:nvPr/>
          </p:nvSpPr>
          <p:spPr bwMode="auto">
            <a:xfrm>
              <a:off x="278" y="347"/>
              <a:ext cx="49" cy="51"/>
            </a:xfrm>
            <a:custGeom>
              <a:avLst/>
              <a:gdLst>
                <a:gd name="T0" fmla="*/ 49 w 49"/>
                <a:gd name="T1" fmla="*/ 2 h 51"/>
                <a:gd name="T2" fmla="*/ 49 w 49"/>
                <a:gd name="T3" fmla="*/ 2 h 51"/>
                <a:gd name="T4" fmla="*/ 49 w 49"/>
                <a:gd name="T5" fmla="*/ 2 h 51"/>
                <a:gd name="T6" fmla="*/ 49 w 49"/>
                <a:gd name="T7" fmla="*/ 2 h 51"/>
                <a:gd name="T8" fmla="*/ 49 w 49"/>
                <a:gd name="T9" fmla="*/ 2 h 51"/>
                <a:gd name="T10" fmla="*/ 49 w 49"/>
                <a:gd name="T11" fmla="*/ 2 h 51"/>
                <a:gd name="T12" fmla="*/ 49 w 49"/>
                <a:gd name="T13" fmla="*/ 2 h 51"/>
                <a:gd name="T14" fmla="*/ 49 w 49"/>
                <a:gd name="T15" fmla="*/ 2 h 51"/>
                <a:gd name="T16" fmla="*/ 49 w 49"/>
                <a:gd name="T17" fmla="*/ 0 h 51"/>
                <a:gd name="T18" fmla="*/ 49 w 49"/>
                <a:gd name="T19" fmla="*/ 0 h 51"/>
                <a:gd name="T20" fmla="*/ 49 w 49"/>
                <a:gd name="T21" fmla="*/ 0 h 51"/>
                <a:gd name="T22" fmla="*/ 49 w 49"/>
                <a:gd name="T23" fmla="*/ 0 h 51"/>
                <a:gd name="T24" fmla="*/ 49 w 49"/>
                <a:gd name="T25" fmla="*/ 0 h 51"/>
                <a:gd name="T26" fmla="*/ 49 w 49"/>
                <a:gd name="T27" fmla="*/ 0 h 51"/>
                <a:gd name="T28" fmla="*/ 49 w 49"/>
                <a:gd name="T29" fmla="*/ 2 h 51"/>
                <a:gd name="T30" fmla="*/ 49 w 49"/>
                <a:gd name="T31" fmla="*/ 2 h 51"/>
                <a:gd name="T32" fmla="*/ 49 w 49"/>
                <a:gd name="T33" fmla="*/ 2 h 51"/>
                <a:gd name="T34" fmla="*/ 49 w 49"/>
                <a:gd name="T35" fmla="*/ 2 h 51"/>
                <a:gd name="T36" fmla="*/ 49 w 49"/>
                <a:gd name="T37" fmla="*/ 2 h 51"/>
                <a:gd name="T38" fmla="*/ 10 w 49"/>
                <a:gd name="T39" fmla="*/ 41 h 51"/>
                <a:gd name="T40" fmla="*/ 0 w 49"/>
                <a:gd name="T41" fmla="*/ 51 h 51"/>
                <a:gd name="T42" fmla="*/ 0 w 49"/>
                <a:gd name="T43" fmla="*/ 51 h 51"/>
                <a:gd name="T44" fmla="*/ 0 w 49"/>
                <a:gd name="T45" fmla="*/ 51 h 51"/>
                <a:gd name="T46" fmla="*/ 0 w 49"/>
                <a:gd name="T47" fmla="*/ 51 h 51"/>
                <a:gd name="T48" fmla="*/ 0 w 49"/>
                <a:gd name="T49" fmla="*/ 51 h 51"/>
                <a:gd name="T50" fmla="*/ 0 w 49"/>
                <a:gd name="T51" fmla="*/ 51 h 51"/>
                <a:gd name="T52" fmla="*/ 0 w 49"/>
                <a:gd name="T53" fmla="*/ 51 h 51"/>
                <a:gd name="T54" fmla="*/ 0 w 49"/>
                <a:gd name="T55" fmla="*/ 51 h 51"/>
                <a:gd name="T56" fmla="*/ 0 w 49"/>
                <a:gd name="T57" fmla="*/ 51 h 51"/>
                <a:gd name="T58" fmla="*/ 9 w 49"/>
                <a:gd name="T59" fmla="*/ 41 h 51"/>
                <a:gd name="T60" fmla="*/ 9 w 49"/>
                <a:gd name="T61" fmla="*/ 41 h 51"/>
                <a:gd name="T62" fmla="*/ 9 w 49"/>
                <a:gd name="T63" fmla="*/ 41 h 51"/>
                <a:gd name="T64" fmla="*/ 9 w 49"/>
                <a:gd name="T65" fmla="*/ 41 h 51"/>
                <a:gd name="T66" fmla="*/ 10 w 49"/>
                <a:gd name="T67" fmla="*/ 41 h 51"/>
                <a:gd name="T68" fmla="*/ 10 w 49"/>
                <a:gd name="T69" fmla="*/ 41 h 51"/>
                <a:gd name="T70" fmla="*/ 10 w 49"/>
                <a:gd name="T71" fmla="*/ 41 h 51"/>
                <a:gd name="T72" fmla="*/ 10 w 49"/>
                <a:gd name="T73" fmla="*/ 41 h 51"/>
                <a:gd name="T74" fmla="*/ 10 w 49"/>
                <a:gd name="T75" fmla="*/ 4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51">
                  <a:moveTo>
                    <a:pt x="49" y="2"/>
                  </a:move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close/>
                  <a:moveTo>
                    <a:pt x="10" y="41"/>
                  </a:move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close/>
                </a:path>
              </a:pathLst>
            </a:custGeom>
            <a:solidFill>
              <a:srgbClr val="B7B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1" name="Freeform 43"/>
            <p:cNvSpPr>
              <a:spLocks noEditPoints="1"/>
            </p:cNvSpPr>
            <p:nvPr/>
          </p:nvSpPr>
          <p:spPr bwMode="auto">
            <a:xfrm>
              <a:off x="277" y="346"/>
              <a:ext cx="50" cy="52"/>
            </a:xfrm>
            <a:custGeom>
              <a:avLst/>
              <a:gdLst>
                <a:gd name="T0" fmla="*/ 50 w 50"/>
                <a:gd name="T1" fmla="*/ 1 h 52"/>
                <a:gd name="T2" fmla="*/ 50 w 50"/>
                <a:gd name="T3" fmla="*/ 1 h 52"/>
                <a:gd name="T4" fmla="*/ 50 w 50"/>
                <a:gd name="T5" fmla="*/ 1 h 52"/>
                <a:gd name="T6" fmla="*/ 50 w 50"/>
                <a:gd name="T7" fmla="*/ 1 h 52"/>
                <a:gd name="T8" fmla="*/ 50 w 50"/>
                <a:gd name="T9" fmla="*/ 1 h 52"/>
                <a:gd name="T10" fmla="*/ 50 w 50"/>
                <a:gd name="T11" fmla="*/ 1 h 52"/>
                <a:gd name="T12" fmla="*/ 50 w 50"/>
                <a:gd name="T13" fmla="*/ 1 h 52"/>
                <a:gd name="T14" fmla="*/ 50 w 50"/>
                <a:gd name="T15" fmla="*/ 1 h 52"/>
                <a:gd name="T16" fmla="*/ 50 w 50"/>
                <a:gd name="T17" fmla="*/ 0 h 52"/>
                <a:gd name="T18" fmla="*/ 50 w 50"/>
                <a:gd name="T19" fmla="*/ 0 h 52"/>
                <a:gd name="T20" fmla="*/ 50 w 50"/>
                <a:gd name="T21" fmla="*/ 0 h 52"/>
                <a:gd name="T22" fmla="*/ 50 w 50"/>
                <a:gd name="T23" fmla="*/ 0 h 52"/>
                <a:gd name="T24" fmla="*/ 50 w 50"/>
                <a:gd name="T25" fmla="*/ 0 h 52"/>
                <a:gd name="T26" fmla="*/ 50 w 50"/>
                <a:gd name="T27" fmla="*/ 0 h 52"/>
                <a:gd name="T28" fmla="*/ 50 w 50"/>
                <a:gd name="T29" fmla="*/ 1 h 52"/>
                <a:gd name="T30" fmla="*/ 50 w 50"/>
                <a:gd name="T31" fmla="*/ 1 h 52"/>
                <a:gd name="T32" fmla="*/ 50 w 50"/>
                <a:gd name="T33" fmla="*/ 1 h 52"/>
                <a:gd name="T34" fmla="*/ 50 w 50"/>
                <a:gd name="T35" fmla="*/ 1 h 52"/>
                <a:gd name="T36" fmla="*/ 50 w 50"/>
                <a:gd name="T37" fmla="*/ 1 h 52"/>
                <a:gd name="T38" fmla="*/ 10 w 50"/>
                <a:gd name="T39" fmla="*/ 42 h 52"/>
                <a:gd name="T40" fmla="*/ 1 w 50"/>
                <a:gd name="T41" fmla="*/ 52 h 52"/>
                <a:gd name="T42" fmla="*/ 0 w 50"/>
                <a:gd name="T43" fmla="*/ 52 h 52"/>
                <a:gd name="T44" fmla="*/ 0 w 50"/>
                <a:gd name="T45" fmla="*/ 52 h 52"/>
                <a:gd name="T46" fmla="*/ 0 w 50"/>
                <a:gd name="T47" fmla="*/ 52 h 52"/>
                <a:gd name="T48" fmla="*/ 0 w 50"/>
                <a:gd name="T49" fmla="*/ 52 h 52"/>
                <a:gd name="T50" fmla="*/ 0 w 50"/>
                <a:gd name="T51" fmla="*/ 52 h 52"/>
                <a:gd name="T52" fmla="*/ 0 w 50"/>
                <a:gd name="T53" fmla="*/ 52 h 52"/>
                <a:gd name="T54" fmla="*/ 0 w 50"/>
                <a:gd name="T55" fmla="*/ 52 h 52"/>
                <a:gd name="T56" fmla="*/ 0 w 50"/>
                <a:gd name="T57" fmla="*/ 51 h 52"/>
                <a:gd name="T58" fmla="*/ 8 w 50"/>
                <a:gd name="T59" fmla="*/ 42 h 52"/>
                <a:gd name="T60" fmla="*/ 8 w 50"/>
                <a:gd name="T61" fmla="*/ 42 h 52"/>
                <a:gd name="T62" fmla="*/ 8 w 50"/>
                <a:gd name="T63" fmla="*/ 42 h 52"/>
                <a:gd name="T64" fmla="*/ 8 w 50"/>
                <a:gd name="T65" fmla="*/ 42 h 52"/>
                <a:gd name="T66" fmla="*/ 10 w 50"/>
                <a:gd name="T67" fmla="*/ 42 h 52"/>
                <a:gd name="T68" fmla="*/ 10 w 50"/>
                <a:gd name="T69" fmla="*/ 42 h 52"/>
                <a:gd name="T70" fmla="*/ 10 w 50"/>
                <a:gd name="T71" fmla="*/ 42 h 52"/>
                <a:gd name="T72" fmla="*/ 10 w 50"/>
                <a:gd name="T73" fmla="*/ 42 h 52"/>
                <a:gd name="T74" fmla="*/ 10 w 50"/>
                <a:gd name="T75" fmla="*/ 4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2">
                  <a:moveTo>
                    <a:pt x="50" y="1"/>
                  </a:move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0" y="42"/>
                  </a:moveTo>
                  <a:lnTo>
                    <a:pt x="1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B5B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2" name="Freeform 44"/>
            <p:cNvSpPr>
              <a:spLocks noEditPoints="1"/>
            </p:cNvSpPr>
            <p:nvPr/>
          </p:nvSpPr>
          <p:spPr bwMode="auto">
            <a:xfrm>
              <a:off x="275" y="345"/>
              <a:ext cx="52" cy="52"/>
            </a:xfrm>
            <a:custGeom>
              <a:avLst/>
              <a:gdLst>
                <a:gd name="T0" fmla="*/ 52 w 52"/>
                <a:gd name="T1" fmla="*/ 1 h 52"/>
                <a:gd name="T2" fmla="*/ 52 w 52"/>
                <a:gd name="T3" fmla="*/ 1 h 52"/>
                <a:gd name="T4" fmla="*/ 52 w 52"/>
                <a:gd name="T5" fmla="*/ 1 h 52"/>
                <a:gd name="T6" fmla="*/ 52 w 52"/>
                <a:gd name="T7" fmla="*/ 1 h 52"/>
                <a:gd name="T8" fmla="*/ 52 w 52"/>
                <a:gd name="T9" fmla="*/ 1 h 52"/>
                <a:gd name="T10" fmla="*/ 52 w 52"/>
                <a:gd name="T11" fmla="*/ 1 h 52"/>
                <a:gd name="T12" fmla="*/ 52 w 52"/>
                <a:gd name="T13" fmla="*/ 1 h 52"/>
                <a:gd name="T14" fmla="*/ 52 w 52"/>
                <a:gd name="T15" fmla="*/ 1 h 52"/>
                <a:gd name="T16" fmla="*/ 52 w 52"/>
                <a:gd name="T17" fmla="*/ 0 h 52"/>
                <a:gd name="T18" fmla="*/ 52 w 52"/>
                <a:gd name="T19" fmla="*/ 0 h 52"/>
                <a:gd name="T20" fmla="*/ 52 w 52"/>
                <a:gd name="T21" fmla="*/ 0 h 52"/>
                <a:gd name="T22" fmla="*/ 52 w 52"/>
                <a:gd name="T23" fmla="*/ 0 h 52"/>
                <a:gd name="T24" fmla="*/ 52 w 52"/>
                <a:gd name="T25" fmla="*/ 0 h 52"/>
                <a:gd name="T26" fmla="*/ 52 w 52"/>
                <a:gd name="T27" fmla="*/ 1 h 52"/>
                <a:gd name="T28" fmla="*/ 52 w 52"/>
                <a:gd name="T29" fmla="*/ 1 h 52"/>
                <a:gd name="T30" fmla="*/ 52 w 52"/>
                <a:gd name="T31" fmla="*/ 1 h 52"/>
                <a:gd name="T32" fmla="*/ 52 w 52"/>
                <a:gd name="T33" fmla="*/ 1 h 52"/>
                <a:gd name="T34" fmla="*/ 52 w 52"/>
                <a:gd name="T35" fmla="*/ 1 h 52"/>
                <a:gd name="T36" fmla="*/ 52 w 52"/>
                <a:gd name="T37" fmla="*/ 1 h 52"/>
                <a:gd name="T38" fmla="*/ 10 w 52"/>
                <a:gd name="T39" fmla="*/ 43 h 52"/>
                <a:gd name="T40" fmla="*/ 2 w 52"/>
                <a:gd name="T41" fmla="*/ 52 h 52"/>
                <a:gd name="T42" fmla="*/ 0 w 52"/>
                <a:gd name="T43" fmla="*/ 52 h 52"/>
                <a:gd name="T44" fmla="*/ 0 w 52"/>
                <a:gd name="T45" fmla="*/ 52 h 52"/>
                <a:gd name="T46" fmla="*/ 0 w 52"/>
                <a:gd name="T47" fmla="*/ 52 h 52"/>
                <a:gd name="T48" fmla="*/ 0 w 52"/>
                <a:gd name="T49" fmla="*/ 52 h 52"/>
                <a:gd name="T50" fmla="*/ 0 w 52"/>
                <a:gd name="T51" fmla="*/ 52 h 52"/>
                <a:gd name="T52" fmla="*/ 0 w 52"/>
                <a:gd name="T53" fmla="*/ 52 h 52"/>
                <a:gd name="T54" fmla="*/ 0 w 52"/>
                <a:gd name="T55" fmla="*/ 52 h 52"/>
                <a:gd name="T56" fmla="*/ 0 w 52"/>
                <a:gd name="T57" fmla="*/ 52 h 52"/>
                <a:gd name="T58" fmla="*/ 9 w 52"/>
                <a:gd name="T59" fmla="*/ 43 h 52"/>
                <a:gd name="T60" fmla="*/ 9 w 52"/>
                <a:gd name="T61" fmla="*/ 43 h 52"/>
                <a:gd name="T62" fmla="*/ 9 w 52"/>
                <a:gd name="T63" fmla="*/ 43 h 52"/>
                <a:gd name="T64" fmla="*/ 9 w 52"/>
                <a:gd name="T65" fmla="*/ 43 h 52"/>
                <a:gd name="T66" fmla="*/ 10 w 52"/>
                <a:gd name="T67" fmla="*/ 43 h 52"/>
                <a:gd name="T68" fmla="*/ 10 w 52"/>
                <a:gd name="T69" fmla="*/ 43 h 52"/>
                <a:gd name="T70" fmla="*/ 10 w 52"/>
                <a:gd name="T71" fmla="*/ 43 h 52"/>
                <a:gd name="T72" fmla="*/ 10 w 52"/>
                <a:gd name="T73" fmla="*/ 43 h 52"/>
                <a:gd name="T74" fmla="*/ 10 w 52"/>
                <a:gd name="T75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2">
                  <a:moveTo>
                    <a:pt x="52" y="1"/>
                  </a:move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close/>
                  <a:moveTo>
                    <a:pt x="10" y="43"/>
                  </a:moveTo>
                  <a:lnTo>
                    <a:pt x="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close/>
                </a:path>
              </a:pathLst>
            </a:custGeom>
            <a:solidFill>
              <a:srgbClr val="B3B3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3" name="Freeform 45"/>
            <p:cNvSpPr>
              <a:spLocks noEditPoints="1"/>
            </p:cNvSpPr>
            <p:nvPr/>
          </p:nvSpPr>
          <p:spPr bwMode="auto">
            <a:xfrm>
              <a:off x="274" y="344"/>
              <a:ext cx="53" cy="53"/>
            </a:xfrm>
            <a:custGeom>
              <a:avLst/>
              <a:gdLst>
                <a:gd name="T0" fmla="*/ 53 w 53"/>
                <a:gd name="T1" fmla="*/ 1 h 53"/>
                <a:gd name="T2" fmla="*/ 53 w 53"/>
                <a:gd name="T3" fmla="*/ 1 h 53"/>
                <a:gd name="T4" fmla="*/ 53 w 53"/>
                <a:gd name="T5" fmla="*/ 1 h 53"/>
                <a:gd name="T6" fmla="*/ 53 w 53"/>
                <a:gd name="T7" fmla="*/ 1 h 53"/>
                <a:gd name="T8" fmla="*/ 53 w 53"/>
                <a:gd name="T9" fmla="*/ 1 h 53"/>
                <a:gd name="T10" fmla="*/ 53 w 53"/>
                <a:gd name="T11" fmla="*/ 1 h 53"/>
                <a:gd name="T12" fmla="*/ 53 w 53"/>
                <a:gd name="T13" fmla="*/ 1 h 53"/>
                <a:gd name="T14" fmla="*/ 53 w 53"/>
                <a:gd name="T15" fmla="*/ 1 h 53"/>
                <a:gd name="T16" fmla="*/ 53 w 53"/>
                <a:gd name="T17" fmla="*/ 1 h 53"/>
                <a:gd name="T18" fmla="*/ 52 w 53"/>
                <a:gd name="T19" fmla="*/ 0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1 h 53"/>
                <a:gd name="T28" fmla="*/ 53 w 53"/>
                <a:gd name="T29" fmla="*/ 1 h 53"/>
                <a:gd name="T30" fmla="*/ 53 w 53"/>
                <a:gd name="T31" fmla="*/ 1 h 53"/>
                <a:gd name="T32" fmla="*/ 53 w 53"/>
                <a:gd name="T33" fmla="*/ 1 h 53"/>
                <a:gd name="T34" fmla="*/ 53 w 53"/>
                <a:gd name="T35" fmla="*/ 1 h 53"/>
                <a:gd name="T36" fmla="*/ 53 w 53"/>
                <a:gd name="T37" fmla="*/ 1 h 53"/>
                <a:gd name="T38" fmla="*/ 10 w 53"/>
                <a:gd name="T39" fmla="*/ 44 h 53"/>
                <a:gd name="T40" fmla="*/ 1 w 53"/>
                <a:gd name="T41" fmla="*/ 53 h 53"/>
                <a:gd name="T42" fmla="*/ 1 w 53"/>
                <a:gd name="T43" fmla="*/ 53 h 53"/>
                <a:gd name="T44" fmla="*/ 0 w 53"/>
                <a:gd name="T45" fmla="*/ 53 h 53"/>
                <a:gd name="T46" fmla="*/ 0 w 53"/>
                <a:gd name="T47" fmla="*/ 53 h 53"/>
                <a:gd name="T48" fmla="*/ 0 w 53"/>
                <a:gd name="T49" fmla="*/ 53 h 53"/>
                <a:gd name="T50" fmla="*/ 0 w 53"/>
                <a:gd name="T51" fmla="*/ 53 h 53"/>
                <a:gd name="T52" fmla="*/ 0 w 53"/>
                <a:gd name="T53" fmla="*/ 53 h 53"/>
                <a:gd name="T54" fmla="*/ 0 w 53"/>
                <a:gd name="T55" fmla="*/ 53 h 53"/>
                <a:gd name="T56" fmla="*/ 0 w 53"/>
                <a:gd name="T57" fmla="*/ 53 h 53"/>
                <a:gd name="T58" fmla="*/ 9 w 53"/>
                <a:gd name="T59" fmla="*/ 44 h 53"/>
                <a:gd name="T60" fmla="*/ 9 w 53"/>
                <a:gd name="T61" fmla="*/ 44 h 53"/>
                <a:gd name="T62" fmla="*/ 9 w 53"/>
                <a:gd name="T63" fmla="*/ 44 h 53"/>
                <a:gd name="T64" fmla="*/ 10 w 53"/>
                <a:gd name="T65" fmla="*/ 44 h 53"/>
                <a:gd name="T66" fmla="*/ 10 w 53"/>
                <a:gd name="T67" fmla="*/ 44 h 53"/>
                <a:gd name="T68" fmla="*/ 10 w 53"/>
                <a:gd name="T69" fmla="*/ 44 h 53"/>
                <a:gd name="T70" fmla="*/ 10 w 53"/>
                <a:gd name="T71" fmla="*/ 44 h 53"/>
                <a:gd name="T72" fmla="*/ 10 w 53"/>
                <a:gd name="T73" fmla="*/ 44 h 53"/>
                <a:gd name="T74" fmla="*/ 10 w 53"/>
                <a:gd name="T75" fmla="*/ 4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1"/>
                  </a:move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0" y="44"/>
                  </a:moveTo>
                  <a:lnTo>
                    <a:pt x="1" y="53"/>
                  </a:lnTo>
                  <a:lnTo>
                    <a:pt x="1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B1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4" name="Freeform 46"/>
            <p:cNvSpPr>
              <a:spLocks noEditPoints="1"/>
            </p:cNvSpPr>
            <p:nvPr/>
          </p:nvSpPr>
          <p:spPr bwMode="auto">
            <a:xfrm>
              <a:off x="273" y="342"/>
              <a:ext cx="54" cy="55"/>
            </a:xfrm>
            <a:custGeom>
              <a:avLst/>
              <a:gdLst>
                <a:gd name="T0" fmla="*/ 54 w 54"/>
                <a:gd name="T1" fmla="*/ 2 h 55"/>
                <a:gd name="T2" fmla="*/ 53 w 54"/>
                <a:gd name="T3" fmla="*/ 2 h 55"/>
                <a:gd name="T4" fmla="*/ 53 w 54"/>
                <a:gd name="T5" fmla="*/ 2 h 55"/>
                <a:gd name="T6" fmla="*/ 53 w 54"/>
                <a:gd name="T7" fmla="*/ 2 h 55"/>
                <a:gd name="T8" fmla="*/ 53 w 54"/>
                <a:gd name="T9" fmla="*/ 2 h 55"/>
                <a:gd name="T10" fmla="*/ 53 w 54"/>
                <a:gd name="T11" fmla="*/ 2 h 55"/>
                <a:gd name="T12" fmla="*/ 53 w 54"/>
                <a:gd name="T13" fmla="*/ 2 h 55"/>
                <a:gd name="T14" fmla="*/ 53 w 54"/>
                <a:gd name="T15" fmla="*/ 2 h 55"/>
                <a:gd name="T16" fmla="*/ 53 w 54"/>
                <a:gd name="T17" fmla="*/ 2 h 55"/>
                <a:gd name="T18" fmla="*/ 53 w 54"/>
                <a:gd name="T19" fmla="*/ 2 h 55"/>
                <a:gd name="T20" fmla="*/ 53 w 54"/>
                <a:gd name="T21" fmla="*/ 0 h 55"/>
                <a:gd name="T22" fmla="*/ 53 w 54"/>
                <a:gd name="T23" fmla="*/ 0 h 55"/>
                <a:gd name="T24" fmla="*/ 54 w 54"/>
                <a:gd name="T25" fmla="*/ 2 h 55"/>
                <a:gd name="T26" fmla="*/ 54 w 54"/>
                <a:gd name="T27" fmla="*/ 2 h 55"/>
                <a:gd name="T28" fmla="*/ 54 w 54"/>
                <a:gd name="T29" fmla="*/ 2 h 55"/>
                <a:gd name="T30" fmla="*/ 54 w 54"/>
                <a:gd name="T31" fmla="*/ 2 h 55"/>
                <a:gd name="T32" fmla="*/ 54 w 54"/>
                <a:gd name="T33" fmla="*/ 2 h 55"/>
                <a:gd name="T34" fmla="*/ 54 w 54"/>
                <a:gd name="T35" fmla="*/ 2 h 55"/>
                <a:gd name="T36" fmla="*/ 54 w 54"/>
                <a:gd name="T37" fmla="*/ 2 h 55"/>
                <a:gd name="T38" fmla="*/ 10 w 54"/>
                <a:gd name="T39" fmla="*/ 46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0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9 w 54"/>
                <a:gd name="T59" fmla="*/ 44 h 55"/>
                <a:gd name="T60" fmla="*/ 9 w 54"/>
                <a:gd name="T61" fmla="*/ 46 h 55"/>
                <a:gd name="T62" fmla="*/ 10 w 54"/>
                <a:gd name="T63" fmla="*/ 46 h 55"/>
                <a:gd name="T64" fmla="*/ 10 w 54"/>
                <a:gd name="T65" fmla="*/ 46 h 55"/>
                <a:gd name="T66" fmla="*/ 10 w 54"/>
                <a:gd name="T67" fmla="*/ 46 h 55"/>
                <a:gd name="T68" fmla="*/ 10 w 54"/>
                <a:gd name="T69" fmla="*/ 46 h 55"/>
                <a:gd name="T70" fmla="*/ 10 w 54"/>
                <a:gd name="T71" fmla="*/ 46 h 55"/>
                <a:gd name="T72" fmla="*/ 10 w 54"/>
                <a:gd name="T73" fmla="*/ 46 h 55"/>
                <a:gd name="T74" fmla="*/ 10 w 54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2"/>
                  </a:move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close/>
                  <a:moveTo>
                    <a:pt x="10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9" y="44"/>
                  </a:lnTo>
                  <a:lnTo>
                    <a:pt x="9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close/>
                </a:path>
              </a:pathLst>
            </a:custGeom>
            <a:solidFill>
              <a:srgbClr val="AFA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5" name="Freeform 47"/>
            <p:cNvSpPr>
              <a:spLocks noEditPoints="1"/>
            </p:cNvSpPr>
            <p:nvPr/>
          </p:nvSpPr>
          <p:spPr bwMode="auto">
            <a:xfrm>
              <a:off x="272" y="342"/>
              <a:ext cx="54" cy="55"/>
            </a:xfrm>
            <a:custGeom>
              <a:avLst/>
              <a:gdLst>
                <a:gd name="T0" fmla="*/ 54 w 54"/>
                <a:gd name="T1" fmla="*/ 0 h 55"/>
                <a:gd name="T2" fmla="*/ 54 w 54"/>
                <a:gd name="T3" fmla="*/ 2 h 55"/>
                <a:gd name="T4" fmla="*/ 54 w 54"/>
                <a:gd name="T5" fmla="*/ 0 h 55"/>
                <a:gd name="T6" fmla="*/ 54 w 54"/>
                <a:gd name="T7" fmla="*/ 0 h 55"/>
                <a:gd name="T8" fmla="*/ 54 w 54"/>
                <a:gd name="T9" fmla="*/ 0 h 55"/>
                <a:gd name="T10" fmla="*/ 54 w 54"/>
                <a:gd name="T11" fmla="*/ 0 h 55"/>
                <a:gd name="T12" fmla="*/ 54 w 54"/>
                <a:gd name="T13" fmla="*/ 0 h 55"/>
                <a:gd name="T14" fmla="*/ 54 w 54"/>
                <a:gd name="T15" fmla="*/ 0 h 55"/>
                <a:gd name="T16" fmla="*/ 54 w 54"/>
                <a:gd name="T17" fmla="*/ 0 h 55"/>
                <a:gd name="T18" fmla="*/ 54 w 54"/>
                <a:gd name="T19" fmla="*/ 0 h 55"/>
                <a:gd name="T20" fmla="*/ 54 w 54"/>
                <a:gd name="T21" fmla="*/ 0 h 55"/>
                <a:gd name="T22" fmla="*/ 54 w 54"/>
                <a:gd name="T23" fmla="*/ 0 h 55"/>
                <a:gd name="T24" fmla="*/ 54 w 54"/>
                <a:gd name="T25" fmla="*/ 0 h 55"/>
                <a:gd name="T26" fmla="*/ 54 w 54"/>
                <a:gd name="T27" fmla="*/ 0 h 55"/>
                <a:gd name="T28" fmla="*/ 54 w 54"/>
                <a:gd name="T29" fmla="*/ 0 h 55"/>
                <a:gd name="T30" fmla="*/ 54 w 54"/>
                <a:gd name="T31" fmla="*/ 0 h 55"/>
                <a:gd name="T32" fmla="*/ 54 w 54"/>
                <a:gd name="T33" fmla="*/ 0 h 55"/>
                <a:gd name="T34" fmla="*/ 54 w 54"/>
                <a:gd name="T35" fmla="*/ 0 h 55"/>
                <a:gd name="T36" fmla="*/ 54 w 54"/>
                <a:gd name="T37" fmla="*/ 0 h 55"/>
                <a:gd name="T38" fmla="*/ 10 w 54"/>
                <a:gd name="T39" fmla="*/ 44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1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8 w 54"/>
                <a:gd name="T59" fmla="*/ 44 h 55"/>
                <a:gd name="T60" fmla="*/ 10 w 54"/>
                <a:gd name="T61" fmla="*/ 44 h 55"/>
                <a:gd name="T62" fmla="*/ 10 w 54"/>
                <a:gd name="T63" fmla="*/ 44 h 55"/>
                <a:gd name="T64" fmla="*/ 10 w 54"/>
                <a:gd name="T65" fmla="*/ 44 h 55"/>
                <a:gd name="T66" fmla="*/ 10 w 54"/>
                <a:gd name="T67" fmla="*/ 44 h 55"/>
                <a:gd name="T68" fmla="*/ 10 w 54"/>
                <a:gd name="T69" fmla="*/ 44 h 55"/>
                <a:gd name="T70" fmla="*/ 10 w 54"/>
                <a:gd name="T71" fmla="*/ 44 h 55"/>
                <a:gd name="T72" fmla="*/ 10 w 54"/>
                <a:gd name="T73" fmla="*/ 44 h 55"/>
                <a:gd name="T74" fmla="*/ 10 w 54"/>
                <a:gd name="T75" fmla="*/ 4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0"/>
                  </a:moveTo>
                  <a:lnTo>
                    <a:pt x="54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10" y="44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8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ADA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6" name="Freeform 48"/>
            <p:cNvSpPr>
              <a:spLocks noEditPoints="1"/>
            </p:cNvSpPr>
            <p:nvPr/>
          </p:nvSpPr>
          <p:spPr bwMode="auto">
            <a:xfrm>
              <a:off x="270" y="341"/>
              <a:ext cx="56" cy="56"/>
            </a:xfrm>
            <a:custGeom>
              <a:avLst/>
              <a:gdLst>
                <a:gd name="T0" fmla="*/ 56 w 56"/>
                <a:gd name="T1" fmla="*/ 1 h 56"/>
                <a:gd name="T2" fmla="*/ 56 w 56"/>
                <a:gd name="T3" fmla="*/ 1 h 56"/>
                <a:gd name="T4" fmla="*/ 56 w 56"/>
                <a:gd name="T5" fmla="*/ 1 h 56"/>
                <a:gd name="T6" fmla="*/ 56 w 56"/>
                <a:gd name="T7" fmla="*/ 0 h 56"/>
                <a:gd name="T8" fmla="*/ 56 w 56"/>
                <a:gd name="T9" fmla="*/ 0 h 56"/>
                <a:gd name="T10" fmla="*/ 56 w 56"/>
                <a:gd name="T11" fmla="*/ 0 h 56"/>
                <a:gd name="T12" fmla="*/ 56 w 56"/>
                <a:gd name="T13" fmla="*/ 0 h 56"/>
                <a:gd name="T14" fmla="*/ 56 w 56"/>
                <a:gd name="T15" fmla="*/ 0 h 56"/>
                <a:gd name="T16" fmla="*/ 56 w 56"/>
                <a:gd name="T17" fmla="*/ 0 h 56"/>
                <a:gd name="T18" fmla="*/ 56 w 56"/>
                <a:gd name="T19" fmla="*/ 0 h 56"/>
                <a:gd name="T20" fmla="*/ 56 w 56"/>
                <a:gd name="T21" fmla="*/ 0 h 56"/>
                <a:gd name="T22" fmla="*/ 56 w 56"/>
                <a:gd name="T23" fmla="*/ 0 h 56"/>
                <a:gd name="T24" fmla="*/ 56 w 56"/>
                <a:gd name="T25" fmla="*/ 0 h 56"/>
                <a:gd name="T26" fmla="*/ 56 w 56"/>
                <a:gd name="T27" fmla="*/ 0 h 56"/>
                <a:gd name="T28" fmla="*/ 56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1 h 56"/>
                <a:gd name="T38" fmla="*/ 10 w 56"/>
                <a:gd name="T39" fmla="*/ 45 h 56"/>
                <a:gd name="T40" fmla="*/ 2 w 56"/>
                <a:gd name="T41" fmla="*/ 56 h 56"/>
                <a:gd name="T42" fmla="*/ 2 w 56"/>
                <a:gd name="T43" fmla="*/ 56 h 56"/>
                <a:gd name="T44" fmla="*/ 2 w 56"/>
                <a:gd name="T45" fmla="*/ 56 h 56"/>
                <a:gd name="T46" fmla="*/ 2 w 56"/>
                <a:gd name="T47" fmla="*/ 56 h 56"/>
                <a:gd name="T48" fmla="*/ 2 w 56"/>
                <a:gd name="T49" fmla="*/ 56 h 56"/>
                <a:gd name="T50" fmla="*/ 2 w 56"/>
                <a:gd name="T51" fmla="*/ 56 h 56"/>
                <a:gd name="T52" fmla="*/ 0 w 56"/>
                <a:gd name="T53" fmla="*/ 54 h 56"/>
                <a:gd name="T54" fmla="*/ 0 w 56"/>
                <a:gd name="T55" fmla="*/ 54 h 56"/>
                <a:gd name="T56" fmla="*/ 0 w 56"/>
                <a:gd name="T57" fmla="*/ 54 h 56"/>
                <a:gd name="T58" fmla="*/ 10 w 56"/>
                <a:gd name="T59" fmla="*/ 45 h 56"/>
                <a:gd name="T60" fmla="*/ 10 w 56"/>
                <a:gd name="T61" fmla="*/ 45 h 56"/>
                <a:gd name="T62" fmla="*/ 10 w 56"/>
                <a:gd name="T63" fmla="*/ 45 h 56"/>
                <a:gd name="T64" fmla="*/ 10 w 56"/>
                <a:gd name="T65" fmla="*/ 45 h 56"/>
                <a:gd name="T66" fmla="*/ 10 w 56"/>
                <a:gd name="T67" fmla="*/ 45 h 56"/>
                <a:gd name="T68" fmla="*/ 10 w 56"/>
                <a:gd name="T69" fmla="*/ 45 h 56"/>
                <a:gd name="T70" fmla="*/ 10 w 56"/>
                <a:gd name="T71" fmla="*/ 45 h 56"/>
                <a:gd name="T72" fmla="*/ 10 w 56"/>
                <a:gd name="T73" fmla="*/ 45 h 56"/>
                <a:gd name="T74" fmla="*/ 10 w 56"/>
                <a:gd name="T75" fmla="*/ 4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1"/>
                  </a:moveTo>
                  <a:lnTo>
                    <a:pt x="56" y="1"/>
                  </a:lnTo>
                  <a:lnTo>
                    <a:pt x="56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close/>
                  <a:moveTo>
                    <a:pt x="10" y="45"/>
                  </a:move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ABAB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7" name="Freeform 49"/>
            <p:cNvSpPr>
              <a:spLocks noEditPoints="1"/>
            </p:cNvSpPr>
            <p:nvPr/>
          </p:nvSpPr>
          <p:spPr bwMode="auto">
            <a:xfrm>
              <a:off x="269" y="340"/>
              <a:ext cx="57" cy="55"/>
            </a:xfrm>
            <a:custGeom>
              <a:avLst/>
              <a:gdLst>
                <a:gd name="T0" fmla="*/ 57 w 57"/>
                <a:gd name="T1" fmla="*/ 1 h 55"/>
                <a:gd name="T2" fmla="*/ 57 w 57"/>
                <a:gd name="T3" fmla="*/ 1 h 55"/>
                <a:gd name="T4" fmla="*/ 57 w 57"/>
                <a:gd name="T5" fmla="*/ 1 h 55"/>
                <a:gd name="T6" fmla="*/ 57 w 57"/>
                <a:gd name="T7" fmla="*/ 1 h 55"/>
                <a:gd name="T8" fmla="*/ 57 w 57"/>
                <a:gd name="T9" fmla="*/ 1 h 55"/>
                <a:gd name="T10" fmla="*/ 57 w 57"/>
                <a:gd name="T11" fmla="*/ 0 h 55"/>
                <a:gd name="T12" fmla="*/ 57 w 57"/>
                <a:gd name="T13" fmla="*/ 0 h 55"/>
                <a:gd name="T14" fmla="*/ 57 w 57"/>
                <a:gd name="T15" fmla="*/ 0 h 55"/>
                <a:gd name="T16" fmla="*/ 57 w 57"/>
                <a:gd name="T17" fmla="*/ 0 h 55"/>
                <a:gd name="T18" fmla="*/ 57 w 57"/>
                <a:gd name="T19" fmla="*/ 0 h 55"/>
                <a:gd name="T20" fmla="*/ 57 w 57"/>
                <a:gd name="T21" fmla="*/ 0 h 55"/>
                <a:gd name="T22" fmla="*/ 57 w 57"/>
                <a:gd name="T23" fmla="*/ 0 h 55"/>
                <a:gd name="T24" fmla="*/ 57 w 57"/>
                <a:gd name="T25" fmla="*/ 0 h 55"/>
                <a:gd name="T26" fmla="*/ 57 w 57"/>
                <a:gd name="T27" fmla="*/ 0 h 55"/>
                <a:gd name="T28" fmla="*/ 57 w 57"/>
                <a:gd name="T29" fmla="*/ 0 h 55"/>
                <a:gd name="T30" fmla="*/ 57 w 57"/>
                <a:gd name="T31" fmla="*/ 0 h 55"/>
                <a:gd name="T32" fmla="*/ 57 w 57"/>
                <a:gd name="T33" fmla="*/ 0 h 55"/>
                <a:gd name="T34" fmla="*/ 57 w 57"/>
                <a:gd name="T35" fmla="*/ 1 h 55"/>
                <a:gd name="T36" fmla="*/ 57 w 57"/>
                <a:gd name="T37" fmla="*/ 1 h 55"/>
                <a:gd name="T38" fmla="*/ 11 w 57"/>
                <a:gd name="T39" fmla="*/ 46 h 55"/>
                <a:gd name="T40" fmla="*/ 1 w 57"/>
                <a:gd name="T41" fmla="*/ 55 h 55"/>
                <a:gd name="T42" fmla="*/ 1 w 57"/>
                <a:gd name="T43" fmla="*/ 55 h 55"/>
                <a:gd name="T44" fmla="*/ 1 w 57"/>
                <a:gd name="T45" fmla="*/ 55 h 55"/>
                <a:gd name="T46" fmla="*/ 1 w 57"/>
                <a:gd name="T47" fmla="*/ 55 h 55"/>
                <a:gd name="T48" fmla="*/ 1 w 57"/>
                <a:gd name="T49" fmla="*/ 55 h 55"/>
                <a:gd name="T50" fmla="*/ 1 w 57"/>
                <a:gd name="T51" fmla="*/ 55 h 55"/>
                <a:gd name="T52" fmla="*/ 1 w 57"/>
                <a:gd name="T53" fmla="*/ 55 h 55"/>
                <a:gd name="T54" fmla="*/ 0 w 57"/>
                <a:gd name="T55" fmla="*/ 55 h 55"/>
                <a:gd name="T56" fmla="*/ 0 w 57"/>
                <a:gd name="T57" fmla="*/ 55 h 55"/>
                <a:gd name="T58" fmla="*/ 10 w 57"/>
                <a:gd name="T59" fmla="*/ 46 h 55"/>
                <a:gd name="T60" fmla="*/ 10 w 57"/>
                <a:gd name="T61" fmla="*/ 46 h 55"/>
                <a:gd name="T62" fmla="*/ 10 w 57"/>
                <a:gd name="T63" fmla="*/ 46 h 55"/>
                <a:gd name="T64" fmla="*/ 10 w 57"/>
                <a:gd name="T65" fmla="*/ 46 h 55"/>
                <a:gd name="T66" fmla="*/ 10 w 57"/>
                <a:gd name="T67" fmla="*/ 46 h 55"/>
                <a:gd name="T68" fmla="*/ 10 w 57"/>
                <a:gd name="T69" fmla="*/ 46 h 55"/>
                <a:gd name="T70" fmla="*/ 10 w 57"/>
                <a:gd name="T71" fmla="*/ 46 h 55"/>
                <a:gd name="T72" fmla="*/ 10 w 57"/>
                <a:gd name="T73" fmla="*/ 46 h 55"/>
                <a:gd name="T74" fmla="*/ 11 w 57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5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1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1" y="46"/>
                  </a:lnTo>
                  <a:close/>
                </a:path>
              </a:pathLst>
            </a:custGeom>
            <a:solidFill>
              <a:srgbClr val="A9A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8" name="Freeform 50"/>
            <p:cNvSpPr>
              <a:spLocks noEditPoints="1"/>
            </p:cNvSpPr>
            <p:nvPr/>
          </p:nvSpPr>
          <p:spPr bwMode="auto">
            <a:xfrm>
              <a:off x="269" y="339"/>
              <a:ext cx="57" cy="56"/>
            </a:xfrm>
            <a:custGeom>
              <a:avLst/>
              <a:gdLst>
                <a:gd name="T0" fmla="*/ 57 w 57"/>
                <a:gd name="T1" fmla="*/ 1 h 56"/>
                <a:gd name="T2" fmla="*/ 57 w 57"/>
                <a:gd name="T3" fmla="*/ 1 h 56"/>
                <a:gd name="T4" fmla="*/ 57 w 57"/>
                <a:gd name="T5" fmla="*/ 1 h 56"/>
                <a:gd name="T6" fmla="*/ 55 w 57"/>
                <a:gd name="T7" fmla="*/ 1 h 56"/>
                <a:gd name="T8" fmla="*/ 55 w 57"/>
                <a:gd name="T9" fmla="*/ 1 h 56"/>
                <a:gd name="T10" fmla="*/ 55 w 57"/>
                <a:gd name="T11" fmla="*/ 1 h 56"/>
                <a:gd name="T12" fmla="*/ 55 w 57"/>
                <a:gd name="T13" fmla="*/ 1 h 56"/>
                <a:gd name="T14" fmla="*/ 55 w 57"/>
                <a:gd name="T15" fmla="*/ 0 h 56"/>
                <a:gd name="T16" fmla="*/ 55 w 57"/>
                <a:gd name="T17" fmla="*/ 0 h 56"/>
                <a:gd name="T18" fmla="*/ 55 w 57"/>
                <a:gd name="T19" fmla="*/ 0 h 56"/>
                <a:gd name="T20" fmla="*/ 55 w 57"/>
                <a:gd name="T21" fmla="*/ 0 h 56"/>
                <a:gd name="T22" fmla="*/ 55 w 57"/>
                <a:gd name="T23" fmla="*/ 0 h 56"/>
                <a:gd name="T24" fmla="*/ 55 w 57"/>
                <a:gd name="T25" fmla="*/ 0 h 56"/>
                <a:gd name="T26" fmla="*/ 57 w 57"/>
                <a:gd name="T27" fmla="*/ 0 h 56"/>
                <a:gd name="T28" fmla="*/ 57 w 57"/>
                <a:gd name="T29" fmla="*/ 0 h 56"/>
                <a:gd name="T30" fmla="*/ 57 w 57"/>
                <a:gd name="T31" fmla="*/ 1 h 56"/>
                <a:gd name="T32" fmla="*/ 57 w 57"/>
                <a:gd name="T33" fmla="*/ 1 h 56"/>
                <a:gd name="T34" fmla="*/ 57 w 57"/>
                <a:gd name="T35" fmla="*/ 1 h 56"/>
                <a:gd name="T36" fmla="*/ 57 w 57"/>
                <a:gd name="T37" fmla="*/ 1 h 56"/>
                <a:gd name="T38" fmla="*/ 10 w 57"/>
                <a:gd name="T39" fmla="*/ 47 h 56"/>
                <a:gd name="T40" fmla="*/ 0 w 57"/>
                <a:gd name="T41" fmla="*/ 56 h 56"/>
                <a:gd name="T42" fmla="*/ 0 w 57"/>
                <a:gd name="T43" fmla="*/ 56 h 56"/>
                <a:gd name="T44" fmla="*/ 0 w 57"/>
                <a:gd name="T45" fmla="*/ 56 h 56"/>
                <a:gd name="T46" fmla="*/ 0 w 57"/>
                <a:gd name="T47" fmla="*/ 56 h 56"/>
                <a:gd name="T48" fmla="*/ 0 w 57"/>
                <a:gd name="T49" fmla="*/ 56 h 56"/>
                <a:gd name="T50" fmla="*/ 0 w 57"/>
                <a:gd name="T51" fmla="*/ 56 h 56"/>
                <a:gd name="T52" fmla="*/ 0 w 57"/>
                <a:gd name="T53" fmla="*/ 56 h 56"/>
                <a:gd name="T54" fmla="*/ 0 w 57"/>
                <a:gd name="T55" fmla="*/ 56 h 56"/>
                <a:gd name="T56" fmla="*/ 0 w 57"/>
                <a:gd name="T57" fmla="*/ 56 h 56"/>
                <a:gd name="T58" fmla="*/ 9 w 57"/>
                <a:gd name="T59" fmla="*/ 46 h 56"/>
                <a:gd name="T60" fmla="*/ 9 w 57"/>
                <a:gd name="T61" fmla="*/ 46 h 56"/>
                <a:gd name="T62" fmla="*/ 9 w 57"/>
                <a:gd name="T63" fmla="*/ 47 h 56"/>
                <a:gd name="T64" fmla="*/ 9 w 57"/>
                <a:gd name="T65" fmla="*/ 47 h 56"/>
                <a:gd name="T66" fmla="*/ 9 w 57"/>
                <a:gd name="T67" fmla="*/ 47 h 56"/>
                <a:gd name="T68" fmla="*/ 9 w 57"/>
                <a:gd name="T69" fmla="*/ 47 h 56"/>
                <a:gd name="T70" fmla="*/ 10 w 57"/>
                <a:gd name="T71" fmla="*/ 47 h 56"/>
                <a:gd name="T72" fmla="*/ 10 w 57"/>
                <a:gd name="T73" fmla="*/ 47 h 56"/>
                <a:gd name="T74" fmla="*/ 10 w 57"/>
                <a:gd name="T75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6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0" y="47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close/>
                </a:path>
              </a:pathLst>
            </a:custGeom>
            <a:solidFill>
              <a:srgbClr val="A7A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099" name="Freeform 51"/>
            <p:cNvSpPr>
              <a:spLocks noEditPoints="1"/>
            </p:cNvSpPr>
            <p:nvPr/>
          </p:nvSpPr>
          <p:spPr bwMode="auto">
            <a:xfrm>
              <a:off x="268" y="337"/>
              <a:ext cx="56" cy="58"/>
            </a:xfrm>
            <a:custGeom>
              <a:avLst/>
              <a:gdLst>
                <a:gd name="T0" fmla="*/ 56 w 56"/>
                <a:gd name="T1" fmla="*/ 2 h 58"/>
                <a:gd name="T2" fmla="*/ 56 w 56"/>
                <a:gd name="T3" fmla="*/ 2 h 58"/>
                <a:gd name="T4" fmla="*/ 56 w 56"/>
                <a:gd name="T5" fmla="*/ 2 h 58"/>
                <a:gd name="T6" fmla="*/ 56 w 56"/>
                <a:gd name="T7" fmla="*/ 2 h 58"/>
                <a:gd name="T8" fmla="*/ 56 w 56"/>
                <a:gd name="T9" fmla="*/ 2 h 58"/>
                <a:gd name="T10" fmla="*/ 56 w 56"/>
                <a:gd name="T11" fmla="*/ 2 h 58"/>
                <a:gd name="T12" fmla="*/ 56 w 56"/>
                <a:gd name="T13" fmla="*/ 2 h 58"/>
                <a:gd name="T14" fmla="*/ 56 w 56"/>
                <a:gd name="T15" fmla="*/ 2 h 58"/>
                <a:gd name="T16" fmla="*/ 56 w 56"/>
                <a:gd name="T17" fmla="*/ 2 h 58"/>
                <a:gd name="T18" fmla="*/ 56 w 56"/>
                <a:gd name="T19" fmla="*/ 0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2 h 58"/>
                <a:gd name="T28" fmla="*/ 56 w 56"/>
                <a:gd name="T29" fmla="*/ 2 h 58"/>
                <a:gd name="T30" fmla="*/ 56 w 56"/>
                <a:gd name="T31" fmla="*/ 2 h 58"/>
                <a:gd name="T32" fmla="*/ 56 w 56"/>
                <a:gd name="T33" fmla="*/ 2 h 58"/>
                <a:gd name="T34" fmla="*/ 56 w 56"/>
                <a:gd name="T35" fmla="*/ 2 h 58"/>
                <a:gd name="T36" fmla="*/ 56 w 56"/>
                <a:gd name="T37" fmla="*/ 2 h 58"/>
                <a:gd name="T38" fmla="*/ 10 w 56"/>
                <a:gd name="T39" fmla="*/ 48 h 58"/>
                <a:gd name="T40" fmla="*/ 1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8 h 58"/>
                <a:gd name="T52" fmla="*/ 0 w 56"/>
                <a:gd name="T53" fmla="*/ 58 h 58"/>
                <a:gd name="T54" fmla="*/ 0 w 56"/>
                <a:gd name="T55" fmla="*/ 58 h 58"/>
                <a:gd name="T56" fmla="*/ 0 w 56"/>
                <a:gd name="T57" fmla="*/ 58 h 58"/>
                <a:gd name="T58" fmla="*/ 9 w 56"/>
                <a:gd name="T59" fmla="*/ 48 h 58"/>
                <a:gd name="T60" fmla="*/ 9 w 56"/>
                <a:gd name="T61" fmla="*/ 48 h 58"/>
                <a:gd name="T62" fmla="*/ 9 w 56"/>
                <a:gd name="T63" fmla="*/ 48 h 58"/>
                <a:gd name="T64" fmla="*/ 9 w 56"/>
                <a:gd name="T65" fmla="*/ 48 h 58"/>
                <a:gd name="T66" fmla="*/ 10 w 56"/>
                <a:gd name="T67" fmla="*/ 48 h 58"/>
                <a:gd name="T68" fmla="*/ 10 w 56"/>
                <a:gd name="T69" fmla="*/ 48 h 58"/>
                <a:gd name="T70" fmla="*/ 10 w 56"/>
                <a:gd name="T71" fmla="*/ 48 h 58"/>
                <a:gd name="T72" fmla="*/ 10 w 56"/>
                <a:gd name="T73" fmla="*/ 48 h 58"/>
                <a:gd name="T74" fmla="*/ 10 w 56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2"/>
                  </a:move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5A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0" name="Freeform 52"/>
            <p:cNvSpPr>
              <a:spLocks noEditPoints="1"/>
            </p:cNvSpPr>
            <p:nvPr/>
          </p:nvSpPr>
          <p:spPr bwMode="auto">
            <a:xfrm>
              <a:off x="267" y="337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7 w 57"/>
                <a:gd name="T3" fmla="*/ 0 h 58"/>
                <a:gd name="T4" fmla="*/ 57 w 57"/>
                <a:gd name="T5" fmla="*/ 0 h 58"/>
                <a:gd name="T6" fmla="*/ 57 w 57"/>
                <a:gd name="T7" fmla="*/ 0 h 58"/>
                <a:gd name="T8" fmla="*/ 57 w 57"/>
                <a:gd name="T9" fmla="*/ 0 h 58"/>
                <a:gd name="T10" fmla="*/ 57 w 57"/>
                <a:gd name="T11" fmla="*/ 0 h 58"/>
                <a:gd name="T12" fmla="*/ 57 w 57"/>
                <a:gd name="T13" fmla="*/ 0 h 58"/>
                <a:gd name="T14" fmla="*/ 57 w 57"/>
                <a:gd name="T15" fmla="*/ 0 h 58"/>
                <a:gd name="T16" fmla="*/ 57 w 57"/>
                <a:gd name="T17" fmla="*/ 0 h 58"/>
                <a:gd name="T18" fmla="*/ 57 w 57"/>
                <a:gd name="T19" fmla="*/ 0 h 58"/>
                <a:gd name="T20" fmla="*/ 57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0 w 57"/>
                <a:gd name="T39" fmla="*/ 48 h 58"/>
                <a:gd name="T40" fmla="*/ 1 w 57"/>
                <a:gd name="T41" fmla="*/ 58 h 58"/>
                <a:gd name="T42" fmla="*/ 1 w 57"/>
                <a:gd name="T43" fmla="*/ 58 h 58"/>
                <a:gd name="T44" fmla="*/ 1 w 57"/>
                <a:gd name="T45" fmla="*/ 57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8 w 57"/>
                <a:gd name="T59" fmla="*/ 48 h 58"/>
                <a:gd name="T60" fmla="*/ 10 w 57"/>
                <a:gd name="T61" fmla="*/ 48 h 58"/>
                <a:gd name="T62" fmla="*/ 10 w 57"/>
                <a:gd name="T63" fmla="*/ 48 h 58"/>
                <a:gd name="T64" fmla="*/ 10 w 57"/>
                <a:gd name="T65" fmla="*/ 48 h 58"/>
                <a:gd name="T66" fmla="*/ 10 w 57"/>
                <a:gd name="T67" fmla="*/ 48 h 58"/>
                <a:gd name="T68" fmla="*/ 10 w 57"/>
                <a:gd name="T69" fmla="*/ 48 h 58"/>
                <a:gd name="T70" fmla="*/ 10 w 57"/>
                <a:gd name="T71" fmla="*/ 48 h 58"/>
                <a:gd name="T72" fmla="*/ 10 w 57"/>
                <a:gd name="T73" fmla="*/ 48 h 58"/>
                <a:gd name="T74" fmla="*/ 10 w 57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3A3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1" name="Freeform 53"/>
            <p:cNvSpPr>
              <a:spLocks noEditPoints="1"/>
            </p:cNvSpPr>
            <p:nvPr/>
          </p:nvSpPr>
          <p:spPr bwMode="auto">
            <a:xfrm>
              <a:off x="265" y="336"/>
              <a:ext cx="59" cy="58"/>
            </a:xfrm>
            <a:custGeom>
              <a:avLst/>
              <a:gdLst>
                <a:gd name="T0" fmla="*/ 59 w 59"/>
                <a:gd name="T1" fmla="*/ 1 h 58"/>
                <a:gd name="T2" fmla="*/ 59 w 59"/>
                <a:gd name="T3" fmla="*/ 1 h 58"/>
                <a:gd name="T4" fmla="*/ 59 w 59"/>
                <a:gd name="T5" fmla="*/ 1 h 58"/>
                <a:gd name="T6" fmla="*/ 59 w 59"/>
                <a:gd name="T7" fmla="*/ 1 h 58"/>
                <a:gd name="T8" fmla="*/ 58 w 59"/>
                <a:gd name="T9" fmla="*/ 0 h 58"/>
                <a:gd name="T10" fmla="*/ 58 w 59"/>
                <a:gd name="T11" fmla="*/ 0 h 58"/>
                <a:gd name="T12" fmla="*/ 58 w 59"/>
                <a:gd name="T13" fmla="*/ 0 h 58"/>
                <a:gd name="T14" fmla="*/ 58 w 59"/>
                <a:gd name="T15" fmla="*/ 0 h 58"/>
                <a:gd name="T16" fmla="*/ 58 w 59"/>
                <a:gd name="T17" fmla="*/ 0 h 58"/>
                <a:gd name="T18" fmla="*/ 58 w 59"/>
                <a:gd name="T19" fmla="*/ 0 h 58"/>
                <a:gd name="T20" fmla="*/ 58 w 59"/>
                <a:gd name="T21" fmla="*/ 0 h 58"/>
                <a:gd name="T22" fmla="*/ 59 w 59"/>
                <a:gd name="T23" fmla="*/ 0 h 58"/>
                <a:gd name="T24" fmla="*/ 59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1 h 58"/>
                <a:gd name="T38" fmla="*/ 10 w 59"/>
                <a:gd name="T39" fmla="*/ 49 h 58"/>
                <a:gd name="T40" fmla="*/ 2 w 59"/>
                <a:gd name="T41" fmla="*/ 58 h 58"/>
                <a:gd name="T42" fmla="*/ 2 w 59"/>
                <a:gd name="T43" fmla="*/ 58 h 58"/>
                <a:gd name="T44" fmla="*/ 2 w 59"/>
                <a:gd name="T45" fmla="*/ 58 h 58"/>
                <a:gd name="T46" fmla="*/ 2 w 59"/>
                <a:gd name="T47" fmla="*/ 58 h 58"/>
                <a:gd name="T48" fmla="*/ 2 w 59"/>
                <a:gd name="T49" fmla="*/ 58 h 58"/>
                <a:gd name="T50" fmla="*/ 2 w 59"/>
                <a:gd name="T51" fmla="*/ 58 h 58"/>
                <a:gd name="T52" fmla="*/ 0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0 w 59"/>
                <a:gd name="T59" fmla="*/ 48 h 58"/>
                <a:gd name="T60" fmla="*/ 10 w 59"/>
                <a:gd name="T61" fmla="*/ 49 h 58"/>
                <a:gd name="T62" fmla="*/ 10 w 59"/>
                <a:gd name="T63" fmla="*/ 49 h 58"/>
                <a:gd name="T64" fmla="*/ 10 w 59"/>
                <a:gd name="T65" fmla="*/ 49 h 58"/>
                <a:gd name="T66" fmla="*/ 10 w 59"/>
                <a:gd name="T67" fmla="*/ 49 h 58"/>
                <a:gd name="T68" fmla="*/ 10 w 59"/>
                <a:gd name="T69" fmla="*/ 49 h 58"/>
                <a:gd name="T70" fmla="*/ 10 w 59"/>
                <a:gd name="T71" fmla="*/ 49 h 58"/>
                <a:gd name="T72" fmla="*/ 10 w 59"/>
                <a:gd name="T73" fmla="*/ 49 h 58"/>
                <a:gd name="T74" fmla="*/ 10 w 59"/>
                <a:gd name="T75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close/>
                  <a:moveTo>
                    <a:pt x="10" y="49"/>
                  </a:move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</a:path>
              </a:pathLst>
            </a:custGeom>
            <a:solidFill>
              <a:srgbClr val="A1A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2" name="Freeform 54"/>
            <p:cNvSpPr>
              <a:spLocks noEditPoints="1"/>
            </p:cNvSpPr>
            <p:nvPr/>
          </p:nvSpPr>
          <p:spPr bwMode="auto">
            <a:xfrm>
              <a:off x="264" y="335"/>
              <a:ext cx="59" cy="59"/>
            </a:xfrm>
            <a:custGeom>
              <a:avLst/>
              <a:gdLst>
                <a:gd name="T0" fmla="*/ 59 w 59"/>
                <a:gd name="T1" fmla="*/ 1 h 59"/>
                <a:gd name="T2" fmla="*/ 59 w 59"/>
                <a:gd name="T3" fmla="*/ 1 h 59"/>
                <a:gd name="T4" fmla="*/ 59 w 59"/>
                <a:gd name="T5" fmla="*/ 1 h 59"/>
                <a:gd name="T6" fmla="*/ 59 w 59"/>
                <a:gd name="T7" fmla="*/ 1 h 59"/>
                <a:gd name="T8" fmla="*/ 59 w 59"/>
                <a:gd name="T9" fmla="*/ 1 h 59"/>
                <a:gd name="T10" fmla="*/ 59 w 59"/>
                <a:gd name="T11" fmla="*/ 1 h 59"/>
                <a:gd name="T12" fmla="*/ 59 w 59"/>
                <a:gd name="T13" fmla="*/ 0 h 59"/>
                <a:gd name="T14" fmla="*/ 59 w 59"/>
                <a:gd name="T15" fmla="*/ 0 h 59"/>
                <a:gd name="T16" fmla="*/ 59 w 59"/>
                <a:gd name="T17" fmla="*/ 0 h 59"/>
                <a:gd name="T18" fmla="*/ 59 w 59"/>
                <a:gd name="T19" fmla="*/ 0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1 h 59"/>
                <a:gd name="T34" fmla="*/ 59 w 59"/>
                <a:gd name="T35" fmla="*/ 1 h 59"/>
                <a:gd name="T36" fmla="*/ 59 w 59"/>
                <a:gd name="T37" fmla="*/ 1 h 59"/>
                <a:gd name="T38" fmla="*/ 11 w 59"/>
                <a:gd name="T39" fmla="*/ 49 h 59"/>
                <a:gd name="T40" fmla="*/ 1 w 59"/>
                <a:gd name="T41" fmla="*/ 59 h 59"/>
                <a:gd name="T42" fmla="*/ 1 w 59"/>
                <a:gd name="T43" fmla="*/ 59 h 59"/>
                <a:gd name="T44" fmla="*/ 1 w 59"/>
                <a:gd name="T45" fmla="*/ 59 h 59"/>
                <a:gd name="T46" fmla="*/ 1 w 59"/>
                <a:gd name="T47" fmla="*/ 59 h 59"/>
                <a:gd name="T48" fmla="*/ 1 w 59"/>
                <a:gd name="T49" fmla="*/ 59 h 59"/>
                <a:gd name="T50" fmla="*/ 1 w 59"/>
                <a:gd name="T51" fmla="*/ 59 h 59"/>
                <a:gd name="T52" fmla="*/ 1 w 59"/>
                <a:gd name="T53" fmla="*/ 59 h 59"/>
                <a:gd name="T54" fmla="*/ 1 w 59"/>
                <a:gd name="T55" fmla="*/ 59 h 59"/>
                <a:gd name="T56" fmla="*/ 0 w 59"/>
                <a:gd name="T57" fmla="*/ 59 h 59"/>
                <a:gd name="T58" fmla="*/ 10 w 59"/>
                <a:gd name="T59" fmla="*/ 49 h 59"/>
                <a:gd name="T60" fmla="*/ 10 w 59"/>
                <a:gd name="T61" fmla="*/ 49 h 59"/>
                <a:gd name="T62" fmla="*/ 10 w 59"/>
                <a:gd name="T63" fmla="*/ 49 h 59"/>
                <a:gd name="T64" fmla="*/ 10 w 59"/>
                <a:gd name="T65" fmla="*/ 49 h 59"/>
                <a:gd name="T66" fmla="*/ 10 w 59"/>
                <a:gd name="T67" fmla="*/ 49 h 59"/>
                <a:gd name="T68" fmla="*/ 10 w 59"/>
                <a:gd name="T69" fmla="*/ 49 h 59"/>
                <a:gd name="T70" fmla="*/ 10 w 59"/>
                <a:gd name="T71" fmla="*/ 49 h 59"/>
                <a:gd name="T72" fmla="*/ 11 w 59"/>
                <a:gd name="T73" fmla="*/ 49 h 59"/>
                <a:gd name="T74" fmla="*/ 11 w 59"/>
                <a:gd name="T75" fmla="*/ 4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1" y="49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49"/>
                  </a:lnTo>
                  <a:close/>
                </a:path>
              </a:pathLst>
            </a:custGeom>
            <a:solidFill>
              <a:srgbClr val="9F9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3" name="Freeform 55"/>
            <p:cNvSpPr>
              <a:spLocks noEditPoints="1"/>
            </p:cNvSpPr>
            <p:nvPr/>
          </p:nvSpPr>
          <p:spPr bwMode="auto">
            <a:xfrm>
              <a:off x="264" y="334"/>
              <a:ext cx="59" cy="60"/>
            </a:xfrm>
            <a:custGeom>
              <a:avLst/>
              <a:gdLst>
                <a:gd name="T0" fmla="*/ 59 w 59"/>
                <a:gd name="T1" fmla="*/ 1 h 60"/>
                <a:gd name="T2" fmla="*/ 59 w 59"/>
                <a:gd name="T3" fmla="*/ 1 h 60"/>
                <a:gd name="T4" fmla="*/ 59 w 59"/>
                <a:gd name="T5" fmla="*/ 1 h 60"/>
                <a:gd name="T6" fmla="*/ 59 w 59"/>
                <a:gd name="T7" fmla="*/ 1 h 60"/>
                <a:gd name="T8" fmla="*/ 59 w 59"/>
                <a:gd name="T9" fmla="*/ 1 h 60"/>
                <a:gd name="T10" fmla="*/ 59 w 59"/>
                <a:gd name="T11" fmla="*/ 1 h 60"/>
                <a:gd name="T12" fmla="*/ 59 w 59"/>
                <a:gd name="T13" fmla="*/ 1 h 60"/>
                <a:gd name="T14" fmla="*/ 59 w 59"/>
                <a:gd name="T15" fmla="*/ 1 h 60"/>
                <a:gd name="T16" fmla="*/ 59 w 59"/>
                <a:gd name="T17" fmla="*/ 1 h 60"/>
                <a:gd name="T18" fmla="*/ 59 w 59"/>
                <a:gd name="T19" fmla="*/ 1 h 60"/>
                <a:gd name="T20" fmla="*/ 59 w 59"/>
                <a:gd name="T21" fmla="*/ 0 h 60"/>
                <a:gd name="T22" fmla="*/ 59 w 59"/>
                <a:gd name="T23" fmla="*/ 0 h 60"/>
                <a:gd name="T24" fmla="*/ 59 w 59"/>
                <a:gd name="T25" fmla="*/ 0 h 60"/>
                <a:gd name="T26" fmla="*/ 59 w 59"/>
                <a:gd name="T27" fmla="*/ 1 h 60"/>
                <a:gd name="T28" fmla="*/ 59 w 59"/>
                <a:gd name="T29" fmla="*/ 1 h 60"/>
                <a:gd name="T30" fmla="*/ 59 w 59"/>
                <a:gd name="T31" fmla="*/ 1 h 60"/>
                <a:gd name="T32" fmla="*/ 59 w 59"/>
                <a:gd name="T33" fmla="*/ 1 h 60"/>
                <a:gd name="T34" fmla="*/ 59 w 59"/>
                <a:gd name="T35" fmla="*/ 1 h 60"/>
                <a:gd name="T36" fmla="*/ 59 w 59"/>
                <a:gd name="T37" fmla="*/ 1 h 60"/>
                <a:gd name="T38" fmla="*/ 10 w 59"/>
                <a:gd name="T39" fmla="*/ 50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59 h 60"/>
                <a:gd name="T46" fmla="*/ 0 w 59"/>
                <a:gd name="T47" fmla="*/ 59 h 60"/>
                <a:gd name="T48" fmla="*/ 0 w 59"/>
                <a:gd name="T49" fmla="*/ 59 h 60"/>
                <a:gd name="T50" fmla="*/ 0 w 59"/>
                <a:gd name="T51" fmla="*/ 59 h 60"/>
                <a:gd name="T52" fmla="*/ 0 w 59"/>
                <a:gd name="T53" fmla="*/ 59 h 60"/>
                <a:gd name="T54" fmla="*/ 0 w 59"/>
                <a:gd name="T55" fmla="*/ 59 h 60"/>
                <a:gd name="T56" fmla="*/ 0 w 59"/>
                <a:gd name="T57" fmla="*/ 59 h 60"/>
                <a:gd name="T58" fmla="*/ 9 w 59"/>
                <a:gd name="T59" fmla="*/ 50 h 60"/>
                <a:gd name="T60" fmla="*/ 9 w 59"/>
                <a:gd name="T61" fmla="*/ 50 h 60"/>
                <a:gd name="T62" fmla="*/ 9 w 59"/>
                <a:gd name="T63" fmla="*/ 50 h 60"/>
                <a:gd name="T64" fmla="*/ 10 w 59"/>
                <a:gd name="T65" fmla="*/ 50 h 60"/>
                <a:gd name="T66" fmla="*/ 10 w 59"/>
                <a:gd name="T67" fmla="*/ 50 h 60"/>
                <a:gd name="T68" fmla="*/ 10 w 59"/>
                <a:gd name="T69" fmla="*/ 50 h 60"/>
                <a:gd name="T70" fmla="*/ 10 w 59"/>
                <a:gd name="T71" fmla="*/ 50 h 60"/>
                <a:gd name="T72" fmla="*/ 10 w 59"/>
                <a:gd name="T73" fmla="*/ 50 h 60"/>
                <a:gd name="T74" fmla="*/ 10 w 59"/>
                <a:gd name="T75" fmla="*/ 5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0" y="50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D9D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4" name="Freeform 56"/>
            <p:cNvSpPr>
              <a:spLocks noEditPoints="1"/>
            </p:cNvSpPr>
            <p:nvPr/>
          </p:nvSpPr>
          <p:spPr bwMode="auto">
            <a:xfrm>
              <a:off x="263" y="334"/>
              <a:ext cx="60" cy="59"/>
            </a:xfrm>
            <a:custGeom>
              <a:avLst/>
              <a:gdLst>
                <a:gd name="T0" fmla="*/ 60 w 60"/>
                <a:gd name="T1" fmla="*/ 0 h 59"/>
                <a:gd name="T2" fmla="*/ 60 w 60"/>
                <a:gd name="T3" fmla="*/ 1 h 59"/>
                <a:gd name="T4" fmla="*/ 59 w 60"/>
                <a:gd name="T5" fmla="*/ 0 h 59"/>
                <a:gd name="T6" fmla="*/ 59 w 60"/>
                <a:gd name="T7" fmla="*/ 0 h 59"/>
                <a:gd name="T8" fmla="*/ 59 w 60"/>
                <a:gd name="T9" fmla="*/ 0 h 59"/>
                <a:gd name="T10" fmla="*/ 59 w 60"/>
                <a:gd name="T11" fmla="*/ 0 h 59"/>
                <a:gd name="T12" fmla="*/ 59 w 60"/>
                <a:gd name="T13" fmla="*/ 0 h 59"/>
                <a:gd name="T14" fmla="*/ 59 w 60"/>
                <a:gd name="T15" fmla="*/ 0 h 59"/>
                <a:gd name="T16" fmla="*/ 59 w 60"/>
                <a:gd name="T17" fmla="*/ 0 h 59"/>
                <a:gd name="T18" fmla="*/ 59 w 60"/>
                <a:gd name="T19" fmla="*/ 0 h 59"/>
                <a:gd name="T20" fmla="*/ 59 w 60"/>
                <a:gd name="T21" fmla="*/ 0 h 59"/>
                <a:gd name="T22" fmla="*/ 59 w 60"/>
                <a:gd name="T23" fmla="*/ 0 h 59"/>
                <a:gd name="T24" fmla="*/ 59 w 60"/>
                <a:gd name="T25" fmla="*/ 0 h 59"/>
                <a:gd name="T26" fmla="*/ 60 w 60"/>
                <a:gd name="T27" fmla="*/ 0 h 59"/>
                <a:gd name="T28" fmla="*/ 60 w 60"/>
                <a:gd name="T29" fmla="*/ 0 h 59"/>
                <a:gd name="T30" fmla="*/ 60 w 60"/>
                <a:gd name="T31" fmla="*/ 0 h 59"/>
                <a:gd name="T32" fmla="*/ 60 w 60"/>
                <a:gd name="T33" fmla="*/ 0 h 59"/>
                <a:gd name="T34" fmla="*/ 60 w 60"/>
                <a:gd name="T35" fmla="*/ 0 h 59"/>
                <a:gd name="T36" fmla="*/ 60 w 60"/>
                <a:gd name="T37" fmla="*/ 0 h 59"/>
                <a:gd name="T38" fmla="*/ 10 w 60"/>
                <a:gd name="T39" fmla="*/ 50 h 59"/>
                <a:gd name="T40" fmla="*/ 1 w 60"/>
                <a:gd name="T41" fmla="*/ 59 h 59"/>
                <a:gd name="T42" fmla="*/ 1 w 60"/>
                <a:gd name="T43" fmla="*/ 59 h 59"/>
                <a:gd name="T44" fmla="*/ 1 w 60"/>
                <a:gd name="T45" fmla="*/ 59 h 59"/>
                <a:gd name="T46" fmla="*/ 0 w 60"/>
                <a:gd name="T47" fmla="*/ 59 h 59"/>
                <a:gd name="T48" fmla="*/ 0 w 60"/>
                <a:gd name="T49" fmla="*/ 59 h 59"/>
                <a:gd name="T50" fmla="*/ 0 w 60"/>
                <a:gd name="T51" fmla="*/ 59 h 59"/>
                <a:gd name="T52" fmla="*/ 0 w 60"/>
                <a:gd name="T53" fmla="*/ 59 h 59"/>
                <a:gd name="T54" fmla="*/ 0 w 60"/>
                <a:gd name="T55" fmla="*/ 59 h 59"/>
                <a:gd name="T56" fmla="*/ 0 w 60"/>
                <a:gd name="T57" fmla="*/ 59 h 59"/>
                <a:gd name="T58" fmla="*/ 10 w 60"/>
                <a:gd name="T59" fmla="*/ 49 h 59"/>
                <a:gd name="T60" fmla="*/ 10 w 60"/>
                <a:gd name="T61" fmla="*/ 49 h 59"/>
                <a:gd name="T62" fmla="*/ 10 w 60"/>
                <a:gd name="T63" fmla="*/ 49 h 59"/>
                <a:gd name="T64" fmla="*/ 10 w 60"/>
                <a:gd name="T65" fmla="*/ 49 h 59"/>
                <a:gd name="T66" fmla="*/ 10 w 60"/>
                <a:gd name="T67" fmla="*/ 50 h 59"/>
                <a:gd name="T68" fmla="*/ 10 w 60"/>
                <a:gd name="T69" fmla="*/ 50 h 59"/>
                <a:gd name="T70" fmla="*/ 10 w 60"/>
                <a:gd name="T71" fmla="*/ 50 h 59"/>
                <a:gd name="T72" fmla="*/ 10 w 60"/>
                <a:gd name="T73" fmla="*/ 50 h 59"/>
                <a:gd name="T74" fmla="*/ 10 w 60"/>
                <a:gd name="T75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59">
                  <a:moveTo>
                    <a:pt x="60" y="0"/>
                  </a:moveTo>
                  <a:lnTo>
                    <a:pt x="60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0" y="50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B9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5" name="Freeform 57"/>
            <p:cNvSpPr>
              <a:spLocks noEditPoints="1"/>
            </p:cNvSpPr>
            <p:nvPr/>
          </p:nvSpPr>
          <p:spPr bwMode="auto">
            <a:xfrm>
              <a:off x="262" y="332"/>
              <a:ext cx="60" cy="61"/>
            </a:xfrm>
            <a:custGeom>
              <a:avLst/>
              <a:gdLst>
                <a:gd name="T0" fmla="*/ 60 w 60"/>
                <a:gd name="T1" fmla="*/ 2 h 61"/>
                <a:gd name="T2" fmla="*/ 60 w 60"/>
                <a:gd name="T3" fmla="*/ 2 h 61"/>
                <a:gd name="T4" fmla="*/ 60 w 60"/>
                <a:gd name="T5" fmla="*/ 2 h 61"/>
                <a:gd name="T6" fmla="*/ 60 w 60"/>
                <a:gd name="T7" fmla="*/ 2 h 61"/>
                <a:gd name="T8" fmla="*/ 60 w 60"/>
                <a:gd name="T9" fmla="*/ 2 h 61"/>
                <a:gd name="T10" fmla="*/ 60 w 60"/>
                <a:gd name="T11" fmla="*/ 0 h 61"/>
                <a:gd name="T12" fmla="*/ 60 w 60"/>
                <a:gd name="T13" fmla="*/ 0 h 61"/>
                <a:gd name="T14" fmla="*/ 60 w 60"/>
                <a:gd name="T15" fmla="*/ 0 h 61"/>
                <a:gd name="T16" fmla="*/ 60 w 60"/>
                <a:gd name="T17" fmla="*/ 0 h 61"/>
                <a:gd name="T18" fmla="*/ 60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0 h 61"/>
                <a:gd name="T30" fmla="*/ 60 w 60"/>
                <a:gd name="T31" fmla="*/ 0 h 61"/>
                <a:gd name="T32" fmla="*/ 60 w 60"/>
                <a:gd name="T33" fmla="*/ 0 h 61"/>
                <a:gd name="T34" fmla="*/ 60 w 60"/>
                <a:gd name="T35" fmla="*/ 0 h 61"/>
                <a:gd name="T36" fmla="*/ 60 w 60"/>
                <a:gd name="T37" fmla="*/ 2 h 61"/>
                <a:gd name="T38" fmla="*/ 11 w 60"/>
                <a:gd name="T39" fmla="*/ 51 h 61"/>
                <a:gd name="T40" fmla="*/ 1 w 60"/>
                <a:gd name="T41" fmla="*/ 61 h 61"/>
                <a:gd name="T42" fmla="*/ 1 w 60"/>
                <a:gd name="T43" fmla="*/ 61 h 61"/>
                <a:gd name="T44" fmla="*/ 1 w 60"/>
                <a:gd name="T45" fmla="*/ 61 h 61"/>
                <a:gd name="T46" fmla="*/ 1 w 60"/>
                <a:gd name="T47" fmla="*/ 61 h 61"/>
                <a:gd name="T48" fmla="*/ 1 w 60"/>
                <a:gd name="T49" fmla="*/ 61 h 61"/>
                <a:gd name="T50" fmla="*/ 1 w 60"/>
                <a:gd name="T51" fmla="*/ 61 h 61"/>
                <a:gd name="T52" fmla="*/ 1 w 60"/>
                <a:gd name="T53" fmla="*/ 61 h 61"/>
                <a:gd name="T54" fmla="*/ 0 w 60"/>
                <a:gd name="T55" fmla="*/ 60 h 61"/>
                <a:gd name="T56" fmla="*/ 0 w 60"/>
                <a:gd name="T57" fmla="*/ 60 h 61"/>
                <a:gd name="T58" fmla="*/ 10 w 60"/>
                <a:gd name="T59" fmla="*/ 51 h 61"/>
                <a:gd name="T60" fmla="*/ 10 w 60"/>
                <a:gd name="T61" fmla="*/ 51 h 61"/>
                <a:gd name="T62" fmla="*/ 10 w 60"/>
                <a:gd name="T63" fmla="*/ 51 h 61"/>
                <a:gd name="T64" fmla="*/ 10 w 60"/>
                <a:gd name="T65" fmla="*/ 51 h 61"/>
                <a:gd name="T66" fmla="*/ 10 w 60"/>
                <a:gd name="T67" fmla="*/ 51 h 61"/>
                <a:gd name="T68" fmla="*/ 10 w 60"/>
                <a:gd name="T69" fmla="*/ 51 h 61"/>
                <a:gd name="T70" fmla="*/ 10 w 60"/>
                <a:gd name="T71" fmla="*/ 51 h 61"/>
                <a:gd name="T72" fmla="*/ 10 w 60"/>
                <a:gd name="T73" fmla="*/ 51 h 61"/>
                <a:gd name="T74" fmla="*/ 11 w 60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2"/>
                  </a:move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2"/>
                  </a:lnTo>
                  <a:close/>
                  <a:moveTo>
                    <a:pt x="11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999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6" name="Freeform 58"/>
            <p:cNvSpPr>
              <a:spLocks noEditPoints="1"/>
            </p:cNvSpPr>
            <p:nvPr/>
          </p:nvSpPr>
          <p:spPr bwMode="auto">
            <a:xfrm>
              <a:off x="262" y="331"/>
              <a:ext cx="60" cy="61"/>
            </a:xfrm>
            <a:custGeom>
              <a:avLst/>
              <a:gdLst>
                <a:gd name="T0" fmla="*/ 60 w 60"/>
                <a:gd name="T1" fmla="*/ 1 h 61"/>
                <a:gd name="T2" fmla="*/ 60 w 60"/>
                <a:gd name="T3" fmla="*/ 1 h 61"/>
                <a:gd name="T4" fmla="*/ 60 w 60"/>
                <a:gd name="T5" fmla="*/ 1 h 61"/>
                <a:gd name="T6" fmla="*/ 60 w 60"/>
                <a:gd name="T7" fmla="*/ 1 h 61"/>
                <a:gd name="T8" fmla="*/ 60 w 60"/>
                <a:gd name="T9" fmla="*/ 1 h 61"/>
                <a:gd name="T10" fmla="*/ 60 w 60"/>
                <a:gd name="T11" fmla="*/ 1 h 61"/>
                <a:gd name="T12" fmla="*/ 59 w 60"/>
                <a:gd name="T13" fmla="*/ 1 h 61"/>
                <a:gd name="T14" fmla="*/ 59 w 60"/>
                <a:gd name="T15" fmla="*/ 1 h 61"/>
                <a:gd name="T16" fmla="*/ 59 w 60"/>
                <a:gd name="T17" fmla="*/ 1 h 61"/>
                <a:gd name="T18" fmla="*/ 59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1 h 61"/>
                <a:gd name="T30" fmla="*/ 60 w 60"/>
                <a:gd name="T31" fmla="*/ 1 h 61"/>
                <a:gd name="T32" fmla="*/ 60 w 60"/>
                <a:gd name="T33" fmla="*/ 1 h 61"/>
                <a:gd name="T34" fmla="*/ 60 w 60"/>
                <a:gd name="T35" fmla="*/ 1 h 61"/>
                <a:gd name="T36" fmla="*/ 60 w 60"/>
                <a:gd name="T37" fmla="*/ 1 h 61"/>
                <a:gd name="T38" fmla="*/ 10 w 60"/>
                <a:gd name="T39" fmla="*/ 52 h 61"/>
                <a:gd name="T40" fmla="*/ 0 w 60"/>
                <a:gd name="T41" fmla="*/ 61 h 61"/>
                <a:gd name="T42" fmla="*/ 0 w 60"/>
                <a:gd name="T43" fmla="*/ 61 h 61"/>
                <a:gd name="T44" fmla="*/ 0 w 60"/>
                <a:gd name="T45" fmla="*/ 61 h 61"/>
                <a:gd name="T46" fmla="*/ 0 w 60"/>
                <a:gd name="T47" fmla="*/ 61 h 61"/>
                <a:gd name="T48" fmla="*/ 0 w 60"/>
                <a:gd name="T49" fmla="*/ 61 h 61"/>
                <a:gd name="T50" fmla="*/ 0 w 60"/>
                <a:gd name="T51" fmla="*/ 61 h 61"/>
                <a:gd name="T52" fmla="*/ 0 w 60"/>
                <a:gd name="T53" fmla="*/ 61 h 61"/>
                <a:gd name="T54" fmla="*/ 0 w 60"/>
                <a:gd name="T55" fmla="*/ 61 h 61"/>
                <a:gd name="T56" fmla="*/ 0 w 60"/>
                <a:gd name="T57" fmla="*/ 61 h 61"/>
                <a:gd name="T58" fmla="*/ 8 w 60"/>
                <a:gd name="T59" fmla="*/ 50 h 61"/>
                <a:gd name="T60" fmla="*/ 8 w 60"/>
                <a:gd name="T61" fmla="*/ 52 h 61"/>
                <a:gd name="T62" fmla="*/ 8 w 60"/>
                <a:gd name="T63" fmla="*/ 52 h 61"/>
                <a:gd name="T64" fmla="*/ 8 w 60"/>
                <a:gd name="T65" fmla="*/ 52 h 61"/>
                <a:gd name="T66" fmla="*/ 10 w 60"/>
                <a:gd name="T67" fmla="*/ 52 h 61"/>
                <a:gd name="T68" fmla="*/ 10 w 60"/>
                <a:gd name="T69" fmla="*/ 52 h 61"/>
                <a:gd name="T70" fmla="*/ 10 w 60"/>
                <a:gd name="T71" fmla="*/ 52 h 61"/>
                <a:gd name="T72" fmla="*/ 10 w 60"/>
                <a:gd name="T73" fmla="*/ 52 h 61"/>
                <a:gd name="T74" fmla="*/ 10 w 60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797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7" name="Freeform 59"/>
            <p:cNvSpPr>
              <a:spLocks noEditPoints="1"/>
            </p:cNvSpPr>
            <p:nvPr/>
          </p:nvSpPr>
          <p:spPr bwMode="auto">
            <a:xfrm>
              <a:off x="260" y="330"/>
              <a:ext cx="62" cy="62"/>
            </a:xfrm>
            <a:custGeom>
              <a:avLst/>
              <a:gdLst>
                <a:gd name="T0" fmla="*/ 62 w 62"/>
                <a:gd name="T1" fmla="*/ 1 h 62"/>
                <a:gd name="T2" fmla="*/ 61 w 62"/>
                <a:gd name="T3" fmla="*/ 1 h 62"/>
                <a:gd name="T4" fmla="*/ 61 w 62"/>
                <a:gd name="T5" fmla="*/ 1 h 62"/>
                <a:gd name="T6" fmla="*/ 61 w 62"/>
                <a:gd name="T7" fmla="*/ 1 h 62"/>
                <a:gd name="T8" fmla="*/ 61 w 62"/>
                <a:gd name="T9" fmla="*/ 1 h 62"/>
                <a:gd name="T10" fmla="*/ 61 w 62"/>
                <a:gd name="T11" fmla="*/ 1 h 62"/>
                <a:gd name="T12" fmla="*/ 61 w 62"/>
                <a:gd name="T13" fmla="*/ 1 h 62"/>
                <a:gd name="T14" fmla="*/ 61 w 62"/>
                <a:gd name="T15" fmla="*/ 1 h 62"/>
                <a:gd name="T16" fmla="*/ 61 w 62"/>
                <a:gd name="T17" fmla="*/ 1 h 62"/>
                <a:gd name="T18" fmla="*/ 61 w 62"/>
                <a:gd name="T19" fmla="*/ 1 h 62"/>
                <a:gd name="T20" fmla="*/ 61 w 62"/>
                <a:gd name="T21" fmla="*/ 0 h 62"/>
                <a:gd name="T22" fmla="*/ 61 w 62"/>
                <a:gd name="T23" fmla="*/ 1 h 62"/>
                <a:gd name="T24" fmla="*/ 61 w 62"/>
                <a:gd name="T25" fmla="*/ 1 h 62"/>
                <a:gd name="T26" fmla="*/ 61 w 62"/>
                <a:gd name="T27" fmla="*/ 1 h 62"/>
                <a:gd name="T28" fmla="*/ 61 w 62"/>
                <a:gd name="T29" fmla="*/ 1 h 62"/>
                <a:gd name="T30" fmla="*/ 61 w 62"/>
                <a:gd name="T31" fmla="*/ 1 h 62"/>
                <a:gd name="T32" fmla="*/ 61 w 62"/>
                <a:gd name="T33" fmla="*/ 1 h 62"/>
                <a:gd name="T34" fmla="*/ 62 w 62"/>
                <a:gd name="T35" fmla="*/ 1 h 62"/>
                <a:gd name="T36" fmla="*/ 62 w 62"/>
                <a:gd name="T37" fmla="*/ 1 h 62"/>
                <a:gd name="T38" fmla="*/ 10 w 62"/>
                <a:gd name="T39" fmla="*/ 51 h 62"/>
                <a:gd name="T40" fmla="*/ 2 w 62"/>
                <a:gd name="T41" fmla="*/ 62 h 62"/>
                <a:gd name="T42" fmla="*/ 2 w 62"/>
                <a:gd name="T43" fmla="*/ 62 h 62"/>
                <a:gd name="T44" fmla="*/ 0 w 62"/>
                <a:gd name="T45" fmla="*/ 62 h 62"/>
                <a:gd name="T46" fmla="*/ 0 w 62"/>
                <a:gd name="T47" fmla="*/ 62 h 62"/>
                <a:gd name="T48" fmla="*/ 0 w 62"/>
                <a:gd name="T49" fmla="*/ 62 h 62"/>
                <a:gd name="T50" fmla="*/ 0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0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1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9595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8" name="Freeform 60"/>
            <p:cNvSpPr>
              <a:spLocks noEditPoints="1"/>
            </p:cNvSpPr>
            <p:nvPr/>
          </p:nvSpPr>
          <p:spPr bwMode="auto">
            <a:xfrm>
              <a:off x="259" y="330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2 w 62"/>
                <a:gd name="T3" fmla="*/ 1 h 62"/>
                <a:gd name="T4" fmla="*/ 62 w 62"/>
                <a:gd name="T5" fmla="*/ 1 h 62"/>
                <a:gd name="T6" fmla="*/ 62 w 62"/>
                <a:gd name="T7" fmla="*/ 1 h 62"/>
                <a:gd name="T8" fmla="*/ 62 w 62"/>
                <a:gd name="T9" fmla="*/ 1 h 62"/>
                <a:gd name="T10" fmla="*/ 62 w 62"/>
                <a:gd name="T11" fmla="*/ 1 h 62"/>
                <a:gd name="T12" fmla="*/ 62 w 62"/>
                <a:gd name="T13" fmla="*/ 0 h 62"/>
                <a:gd name="T14" fmla="*/ 60 w 62"/>
                <a:gd name="T15" fmla="*/ 0 h 62"/>
                <a:gd name="T16" fmla="*/ 60 w 62"/>
                <a:gd name="T17" fmla="*/ 0 h 62"/>
                <a:gd name="T18" fmla="*/ 60 w 62"/>
                <a:gd name="T19" fmla="*/ 0 h 62"/>
                <a:gd name="T20" fmla="*/ 62 w 62"/>
                <a:gd name="T21" fmla="*/ 0 h 62"/>
                <a:gd name="T22" fmla="*/ 62 w 62"/>
                <a:gd name="T23" fmla="*/ 0 h 62"/>
                <a:gd name="T24" fmla="*/ 62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1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0 h 62"/>
                <a:gd name="T48" fmla="*/ 1 w 62"/>
                <a:gd name="T49" fmla="*/ 60 h 62"/>
                <a:gd name="T50" fmla="*/ 1 w 62"/>
                <a:gd name="T51" fmla="*/ 60 h 62"/>
                <a:gd name="T52" fmla="*/ 0 w 62"/>
                <a:gd name="T53" fmla="*/ 60 h 62"/>
                <a:gd name="T54" fmla="*/ 0 w 62"/>
                <a:gd name="T55" fmla="*/ 60 h 62"/>
                <a:gd name="T56" fmla="*/ 0 w 62"/>
                <a:gd name="T57" fmla="*/ 60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1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1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39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09" name="Freeform 61"/>
            <p:cNvSpPr>
              <a:spLocks noEditPoints="1"/>
            </p:cNvSpPr>
            <p:nvPr/>
          </p:nvSpPr>
          <p:spPr bwMode="auto">
            <a:xfrm>
              <a:off x="259" y="329"/>
              <a:ext cx="62" cy="61"/>
            </a:xfrm>
            <a:custGeom>
              <a:avLst/>
              <a:gdLst>
                <a:gd name="T0" fmla="*/ 62 w 62"/>
                <a:gd name="T1" fmla="*/ 1 h 61"/>
                <a:gd name="T2" fmla="*/ 60 w 62"/>
                <a:gd name="T3" fmla="*/ 1 h 61"/>
                <a:gd name="T4" fmla="*/ 60 w 62"/>
                <a:gd name="T5" fmla="*/ 1 h 61"/>
                <a:gd name="T6" fmla="*/ 60 w 62"/>
                <a:gd name="T7" fmla="*/ 1 h 61"/>
                <a:gd name="T8" fmla="*/ 60 w 62"/>
                <a:gd name="T9" fmla="*/ 1 h 61"/>
                <a:gd name="T10" fmla="*/ 60 w 62"/>
                <a:gd name="T11" fmla="*/ 1 h 61"/>
                <a:gd name="T12" fmla="*/ 60 w 62"/>
                <a:gd name="T13" fmla="*/ 1 h 61"/>
                <a:gd name="T14" fmla="*/ 60 w 62"/>
                <a:gd name="T15" fmla="*/ 1 h 61"/>
                <a:gd name="T16" fmla="*/ 60 w 62"/>
                <a:gd name="T17" fmla="*/ 1 h 61"/>
                <a:gd name="T18" fmla="*/ 60 w 62"/>
                <a:gd name="T19" fmla="*/ 1 h 61"/>
                <a:gd name="T20" fmla="*/ 60 w 62"/>
                <a:gd name="T21" fmla="*/ 0 h 61"/>
                <a:gd name="T22" fmla="*/ 60 w 62"/>
                <a:gd name="T23" fmla="*/ 0 h 61"/>
                <a:gd name="T24" fmla="*/ 60 w 62"/>
                <a:gd name="T25" fmla="*/ 0 h 61"/>
                <a:gd name="T26" fmla="*/ 60 w 62"/>
                <a:gd name="T27" fmla="*/ 0 h 61"/>
                <a:gd name="T28" fmla="*/ 62 w 62"/>
                <a:gd name="T29" fmla="*/ 1 h 61"/>
                <a:gd name="T30" fmla="*/ 62 w 62"/>
                <a:gd name="T31" fmla="*/ 1 h 61"/>
                <a:gd name="T32" fmla="*/ 62 w 62"/>
                <a:gd name="T33" fmla="*/ 1 h 61"/>
                <a:gd name="T34" fmla="*/ 62 w 62"/>
                <a:gd name="T35" fmla="*/ 1 h 61"/>
                <a:gd name="T36" fmla="*/ 62 w 62"/>
                <a:gd name="T37" fmla="*/ 1 h 61"/>
                <a:gd name="T38" fmla="*/ 10 w 62"/>
                <a:gd name="T39" fmla="*/ 52 h 61"/>
                <a:gd name="T40" fmla="*/ 0 w 62"/>
                <a:gd name="T41" fmla="*/ 61 h 61"/>
                <a:gd name="T42" fmla="*/ 0 w 62"/>
                <a:gd name="T43" fmla="*/ 61 h 61"/>
                <a:gd name="T44" fmla="*/ 0 w 62"/>
                <a:gd name="T45" fmla="*/ 61 h 61"/>
                <a:gd name="T46" fmla="*/ 0 w 62"/>
                <a:gd name="T47" fmla="*/ 61 h 61"/>
                <a:gd name="T48" fmla="*/ 0 w 62"/>
                <a:gd name="T49" fmla="*/ 61 h 61"/>
                <a:gd name="T50" fmla="*/ 0 w 62"/>
                <a:gd name="T51" fmla="*/ 61 h 61"/>
                <a:gd name="T52" fmla="*/ 0 w 62"/>
                <a:gd name="T53" fmla="*/ 61 h 61"/>
                <a:gd name="T54" fmla="*/ 0 w 62"/>
                <a:gd name="T55" fmla="*/ 61 h 61"/>
                <a:gd name="T56" fmla="*/ 0 w 62"/>
                <a:gd name="T57" fmla="*/ 61 h 61"/>
                <a:gd name="T58" fmla="*/ 9 w 62"/>
                <a:gd name="T59" fmla="*/ 51 h 61"/>
                <a:gd name="T60" fmla="*/ 9 w 62"/>
                <a:gd name="T61" fmla="*/ 51 h 61"/>
                <a:gd name="T62" fmla="*/ 9 w 62"/>
                <a:gd name="T63" fmla="*/ 51 h 61"/>
                <a:gd name="T64" fmla="*/ 10 w 62"/>
                <a:gd name="T65" fmla="*/ 51 h 61"/>
                <a:gd name="T66" fmla="*/ 10 w 62"/>
                <a:gd name="T67" fmla="*/ 51 h 61"/>
                <a:gd name="T68" fmla="*/ 10 w 62"/>
                <a:gd name="T69" fmla="*/ 51 h 61"/>
                <a:gd name="T70" fmla="*/ 10 w 62"/>
                <a:gd name="T71" fmla="*/ 51 h 61"/>
                <a:gd name="T72" fmla="*/ 10 w 62"/>
                <a:gd name="T73" fmla="*/ 52 h 61"/>
                <a:gd name="T74" fmla="*/ 10 w 62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1">
                  <a:moveTo>
                    <a:pt x="62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19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0" name="Freeform 62"/>
            <p:cNvSpPr>
              <a:spLocks noEditPoints="1"/>
            </p:cNvSpPr>
            <p:nvPr/>
          </p:nvSpPr>
          <p:spPr bwMode="auto">
            <a:xfrm>
              <a:off x="258" y="329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1 w 61"/>
                <a:gd name="T3" fmla="*/ 1 h 61"/>
                <a:gd name="T4" fmla="*/ 61 w 61"/>
                <a:gd name="T5" fmla="*/ 1 h 61"/>
                <a:gd name="T6" fmla="*/ 61 w 61"/>
                <a:gd name="T7" fmla="*/ 0 h 61"/>
                <a:gd name="T8" fmla="*/ 61 w 61"/>
                <a:gd name="T9" fmla="*/ 0 h 61"/>
                <a:gd name="T10" fmla="*/ 61 w 61"/>
                <a:gd name="T11" fmla="*/ 0 h 61"/>
                <a:gd name="T12" fmla="*/ 61 w 61"/>
                <a:gd name="T13" fmla="*/ 0 h 61"/>
                <a:gd name="T14" fmla="*/ 61 w 61"/>
                <a:gd name="T15" fmla="*/ 0 h 61"/>
                <a:gd name="T16" fmla="*/ 60 w 61"/>
                <a:gd name="T17" fmla="*/ 0 h 61"/>
                <a:gd name="T18" fmla="*/ 60 w 61"/>
                <a:gd name="T19" fmla="*/ 0 h 61"/>
                <a:gd name="T20" fmla="*/ 61 w 61"/>
                <a:gd name="T21" fmla="*/ 0 h 61"/>
                <a:gd name="T22" fmla="*/ 61 w 61"/>
                <a:gd name="T23" fmla="*/ 0 h 61"/>
                <a:gd name="T24" fmla="*/ 61 w 61"/>
                <a:gd name="T25" fmla="*/ 0 h 61"/>
                <a:gd name="T26" fmla="*/ 61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0 w 61"/>
                <a:gd name="T39" fmla="*/ 51 h 61"/>
                <a:gd name="T40" fmla="*/ 1 w 61"/>
                <a:gd name="T41" fmla="*/ 61 h 61"/>
                <a:gd name="T42" fmla="*/ 1 w 61"/>
                <a:gd name="T43" fmla="*/ 61 h 61"/>
                <a:gd name="T44" fmla="*/ 1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0 h 61"/>
                <a:gd name="T52" fmla="*/ 0 w 61"/>
                <a:gd name="T53" fmla="*/ 60 h 61"/>
                <a:gd name="T54" fmla="*/ 0 w 61"/>
                <a:gd name="T55" fmla="*/ 60 h 61"/>
                <a:gd name="T56" fmla="*/ 0 w 61"/>
                <a:gd name="T57" fmla="*/ 60 h 61"/>
                <a:gd name="T58" fmla="*/ 10 w 61"/>
                <a:gd name="T59" fmla="*/ 51 h 61"/>
                <a:gd name="T60" fmla="*/ 10 w 61"/>
                <a:gd name="T61" fmla="*/ 51 h 61"/>
                <a:gd name="T62" fmla="*/ 10 w 61"/>
                <a:gd name="T63" fmla="*/ 51 h 61"/>
                <a:gd name="T64" fmla="*/ 10 w 61"/>
                <a:gd name="T65" fmla="*/ 51 h 61"/>
                <a:gd name="T66" fmla="*/ 10 w 61"/>
                <a:gd name="T67" fmla="*/ 51 h 61"/>
                <a:gd name="T68" fmla="*/ 10 w 61"/>
                <a:gd name="T69" fmla="*/ 51 h 61"/>
                <a:gd name="T70" fmla="*/ 10 w 61"/>
                <a:gd name="T71" fmla="*/ 51 h 61"/>
                <a:gd name="T72" fmla="*/ 10 w 61"/>
                <a:gd name="T73" fmla="*/ 51 h 61"/>
                <a:gd name="T74" fmla="*/ 10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0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8F8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1" name="Freeform 63"/>
            <p:cNvSpPr>
              <a:spLocks noEditPoints="1"/>
            </p:cNvSpPr>
            <p:nvPr/>
          </p:nvSpPr>
          <p:spPr bwMode="auto">
            <a:xfrm>
              <a:off x="257" y="327"/>
              <a:ext cx="62" cy="62"/>
            </a:xfrm>
            <a:custGeom>
              <a:avLst/>
              <a:gdLst>
                <a:gd name="T0" fmla="*/ 62 w 62"/>
                <a:gd name="T1" fmla="*/ 2 h 62"/>
                <a:gd name="T2" fmla="*/ 61 w 62"/>
                <a:gd name="T3" fmla="*/ 2 h 62"/>
                <a:gd name="T4" fmla="*/ 61 w 62"/>
                <a:gd name="T5" fmla="*/ 2 h 62"/>
                <a:gd name="T6" fmla="*/ 61 w 62"/>
                <a:gd name="T7" fmla="*/ 2 h 62"/>
                <a:gd name="T8" fmla="*/ 61 w 62"/>
                <a:gd name="T9" fmla="*/ 2 h 62"/>
                <a:gd name="T10" fmla="*/ 61 w 62"/>
                <a:gd name="T11" fmla="*/ 2 h 62"/>
                <a:gd name="T12" fmla="*/ 61 w 62"/>
                <a:gd name="T13" fmla="*/ 2 h 62"/>
                <a:gd name="T14" fmla="*/ 61 w 62"/>
                <a:gd name="T15" fmla="*/ 2 h 62"/>
                <a:gd name="T16" fmla="*/ 61 w 62"/>
                <a:gd name="T17" fmla="*/ 0 h 62"/>
                <a:gd name="T18" fmla="*/ 61 w 62"/>
                <a:gd name="T19" fmla="*/ 0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2 h 62"/>
                <a:gd name="T38" fmla="*/ 11 w 62"/>
                <a:gd name="T39" fmla="*/ 53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2 h 62"/>
                <a:gd name="T60" fmla="*/ 10 w 62"/>
                <a:gd name="T61" fmla="*/ 52 h 62"/>
                <a:gd name="T62" fmla="*/ 10 w 62"/>
                <a:gd name="T63" fmla="*/ 52 h 62"/>
                <a:gd name="T64" fmla="*/ 10 w 62"/>
                <a:gd name="T65" fmla="*/ 52 h 62"/>
                <a:gd name="T66" fmla="*/ 10 w 62"/>
                <a:gd name="T67" fmla="*/ 52 h 62"/>
                <a:gd name="T68" fmla="*/ 10 w 62"/>
                <a:gd name="T69" fmla="*/ 52 h 62"/>
                <a:gd name="T70" fmla="*/ 11 w 62"/>
                <a:gd name="T71" fmla="*/ 53 h 62"/>
                <a:gd name="T72" fmla="*/ 11 w 62"/>
                <a:gd name="T73" fmla="*/ 53 h 62"/>
                <a:gd name="T74" fmla="*/ 11 w 62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2"/>
                  </a:move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2"/>
                  </a:lnTo>
                  <a:close/>
                  <a:moveTo>
                    <a:pt x="11" y="53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8D8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2" name="Freeform 64"/>
            <p:cNvSpPr>
              <a:spLocks noEditPoints="1"/>
            </p:cNvSpPr>
            <p:nvPr/>
          </p:nvSpPr>
          <p:spPr bwMode="auto">
            <a:xfrm>
              <a:off x="257" y="326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1 w 61"/>
                <a:gd name="T3" fmla="*/ 1 h 63"/>
                <a:gd name="T4" fmla="*/ 61 w 61"/>
                <a:gd name="T5" fmla="*/ 1 h 63"/>
                <a:gd name="T6" fmla="*/ 61 w 61"/>
                <a:gd name="T7" fmla="*/ 1 h 63"/>
                <a:gd name="T8" fmla="*/ 61 w 61"/>
                <a:gd name="T9" fmla="*/ 1 h 63"/>
                <a:gd name="T10" fmla="*/ 61 w 61"/>
                <a:gd name="T11" fmla="*/ 1 h 63"/>
                <a:gd name="T12" fmla="*/ 61 w 61"/>
                <a:gd name="T13" fmla="*/ 1 h 63"/>
                <a:gd name="T14" fmla="*/ 61 w 61"/>
                <a:gd name="T15" fmla="*/ 1 h 63"/>
                <a:gd name="T16" fmla="*/ 60 w 61"/>
                <a:gd name="T17" fmla="*/ 1 h 63"/>
                <a:gd name="T18" fmla="*/ 60 w 61"/>
                <a:gd name="T19" fmla="*/ 1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0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0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3 h 63"/>
                <a:gd name="T60" fmla="*/ 10 w 61"/>
                <a:gd name="T61" fmla="*/ 53 h 63"/>
                <a:gd name="T62" fmla="*/ 10 w 61"/>
                <a:gd name="T63" fmla="*/ 53 h 63"/>
                <a:gd name="T64" fmla="*/ 10 w 61"/>
                <a:gd name="T65" fmla="*/ 53 h 63"/>
                <a:gd name="T66" fmla="*/ 10 w 61"/>
                <a:gd name="T67" fmla="*/ 53 h 63"/>
                <a:gd name="T68" fmla="*/ 10 w 61"/>
                <a:gd name="T69" fmla="*/ 53 h 63"/>
                <a:gd name="T70" fmla="*/ 10 w 61"/>
                <a:gd name="T71" fmla="*/ 53 h 63"/>
                <a:gd name="T72" fmla="*/ 10 w 61"/>
                <a:gd name="T73" fmla="*/ 53 h 63"/>
                <a:gd name="T74" fmla="*/ 10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B8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3" name="Freeform 65"/>
            <p:cNvSpPr>
              <a:spLocks noEditPoints="1"/>
            </p:cNvSpPr>
            <p:nvPr/>
          </p:nvSpPr>
          <p:spPr bwMode="auto">
            <a:xfrm>
              <a:off x="255" y="326"/>
              <a:ext cx="63" cy="62"/>
            </a:xfrm>
            <a:custGeom>
              <a:avLst/>
              <a:gdLst>
                <a:gd name="T0" fmla="*/ 63 w 63"/>
                <a:gd name="T1" fmla="*/ 0 h 62"/>
                <a:gd name="T2" fmla="*/ 62 w 63"/>
                <a:gd name="T3" fmla="*/ 1 h 62"/>
                <a:gd name="T4" fmla="*/ 62 w 63"/>
                <a:gd name="T5" fmla="*/ 1 h 62"/>
                <a:gd name="T6" fmla="*/ 62 w 63"/>
                <a:gd name="T7" fmla="*/ 1 h 62"/>
                <a:gd name="T8" fmla="*/ 62 w 63"/>
                <a:gd name="T9" fmla="*/ 1 h 62"/>
                <a:gd name="T10" fmla="*/ 62 w 63"/>
                <a:gd name="T11" fmla="*/ 1 h 62"/>
                <a:gd name="T12" fmla="*/ 62 w 63"/>
                <a:gd name="T13" fmla="*/ 0 h 62"/>
                <a:gd name="T14" fmla="*/ 62 w 63"/>
                <a:gd name="T15" fmla="*/ 0 h 62"/>
                <a:gd name="T16" fmla="*/ 62 w 63"/>
                <a:gd name="T17" fmla="*/ 0 h 62"/>
                <a:gd name="T18" fmla="*/ 62 w 63"/>
                <a:gd name="T19" fmla="*/ 0 h 62"/>
                <a:gd name="T20" fmla="*/ 62 w 63"/>
                <a:gd name="T21" fmla="*/ 0 h 62"/>
                <a:gd name="T22" fmla="*/ 62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0 h 62"/>
                <a:gd name="T38" fmla="*/ 12 w 63"/>
                <a:gd name="T39" fmla="*/ 53 h 62"/>
                <a:gd name="T40" fmla="*/ 2 w 63"/>
                <a:gd name="T41" fmla="*/ 62 h 62"/>
                <a:gd name="T42" fmla="*/ 2 w 63"/>
                <a:gd name="T43" fmla="*/ 62 h 62"/>
                <a:gd name="T44" fmla="*/ 2 w 63"/>
                <a:gd name="T45" fmla="*/ 62 h 62"/>
                <a:gd name="T46" fmla="*/ 2 w 63"/>
                <a:gd name="T47" fmla="*/ 62 h 62"/>
                <a:gd name="T48" fmla="*/ 0 w 63"/>
                <a:gd name="T49" fmla="*/ 62 h 62"/>
                <a:gd name="T50" fmla="*/ 0 w 63"/>
                <a:gd name="T51" fmla="*/ 62 h 62"/>
                <a:gd name="T52" fmla="*/ 0 w 63"/>
                <a:gd name="T53" fmla="*/ 62 h 62"/>
                <a:gd name="T54" fmla="*/ 0 w 63"/>
                <a:gd name="T55" fmla="*/ 62 h 62"/>
                <a:gd name="T56" fmla="*/ 0 w 63"/>
                <a:gd name="T57" fmla="*/ 62 h 62"/>
                <a:gd name="T58" fmla="*/ 10 w 63"/>
                <a:gd name="T59" fmla="*/ 52 h 62"/>
                <a:gd name="T60" fmla="*/ 10 w 63"/>
                <a:gd name="T61" fmla="*/ 52 h 62"/>
                <a:gd name="T62" fmla="*/ 10 w 63"/>
                <a:gd name="T63" fmla="*/ 52 h 62"/>
                <a:gd name="T64" fmla="*/ 10 w 63"/>
                <a:gd name="T65" fmla="*/ 52 h 62"/>
                <a:gd name="T66" fmla="*/ 10 w 63"/>
                <a:gd name="T67" fmla="*/ 52 h 62"/>
                <a:gd name="T68" fmla="*/ 10 w 63"/>
                <a:gd name="T69" fmla="*/ 52 h 62"/>
                <a:gd name="T70" fmla="*/ 10 w 63"/>
                <a:gd name="T71" fmla="*/ 52 h 62"/>
                <a:gd name="T72" fmla="*/ 10 w 63"/>
                <a:gd name="T73" fmla="*/ 53 h 62"/>
                <a:gd name="T74" fmla="*/ 12 w 63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3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898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4" name="Freeform 66"/>
            <p:cNvSpPr>
              <a:spLocks noEditPoints="1"/>
            </p:cNvSpPr>
            <p:nvPr/>
          </p:nvSpPr>
          <p:spPr bwMode="auto">
            <a:xfrm>
              <a:off x="255" y="325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2 w 62"/>
                <a:gd name="T3" fmla="*/ 1 h 63"/>
                <a:gd name="T4" fmla="*/ 62 w 62"/>
                <a:gd name="T5" fmla="*/ 1 h 63"/>
                <a:gd name="T6" fmla="*/ 62 w 62"/>
                <a:gd name="T7" fmla="*/ 1 h 63"/>
                <a:gd name="T8" fmla="*/ 62 w 62"/>
                <a:gd name="T9" fmla="*/ 1 h 63"/>
                <a:gd name="T10" fmla="*/ 62 w 62"/>
                <a:gd name="T11" fmla="*/ 1 h 63"/>
                <a:gd name="T12" fmla="*/ 62 w 62"/>
                <a:gd name="T13" fmla="*/ 1 h 63"/>
                <a:gd name="T14" fmla="*/ 61 w 62"/>
                <a:gd name="T15" fmla="*/ 1 h 63"/>
                <a:gd name="T16" fmla="*/ 61 w 62"/>
                <a:gd name="T17" fmla="*/ 1 h 63"/>
                <a:gd name="T18" fmla="*/ 61 w 62"/>
                <a:gd name="T19" fmla="*/ 1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1 h 63"/>
                <a:gd name="T54" fmla="*/ 0 w 62"/>
                <a:gd name="T55" fmla="*/ 61 h 63"/>
                <a:gd name="T56" fmla="*/ 0 w 62"/>
                <a:gd name="T57" fmla="*/ 61 h 63"/>
                <a:gd name="T58" fmla="*/ 9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78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5" name="Freeform 67"/>
            <p:cNvSpPr>
              <a:spLocks noEditPoints="1"/>
            </p:cNvSpPr>
            <p:nvPr/>
          </p:nvSpPr>
          <p:spPr bwMode="auto">
            <a:xfrm>
              <a:off x="254" y="325"/>
              <a:ext cx="63" cy="61"/>
            </a:xfrm>
            <a:custGeom>
              <a:avLst/>
              <a:gdLst>
                <a:gd name="T0" fmla="*/ 63 w 63"/>
                <a:gd name="T1" fmla="*/ 0 h 61"/>
                <a:gd name="T2" fmla="*/ 62 w 63"/>
                <a:gd name="T3" fmla="*/ 1 h 61"/>
                <a:gd name="T4" fmla="*/ 62 w 63"/>
                <a:gd name="T5" fmla="*/ 1 h 61"/>
                <a:gd name="T6" fmla="*/ 62 w 63"/>
                <a:gd name="T7" fmla="*/ 1 h 61"/>
                <a:gd name="T8" fmla="*/ 62 w 63"/>
                <a:gd name="T9" fmla="*/ 1 h 61"/>
                <a:gd name="T10" fmla="*/ 62 w 63"/>
                <a:gd name="T11" fmla="*/ 0 h 61"/>
                <a:gd name="T12" fmla="*/ 62 w 63"/>
                <a:gd name="T13" fmla="*/ 0 h 61"/>
                <a:gd name="T14" fmla="*/ 62 w 63"/>
                <a:gd name="T15" fmla="*/ 0 h 61"/>
                <a:gd name="T16" fmla="*/ 62 w 63"/>
                <a:gd name="T17" fmla="*/ 0 h 61"/>
                <a:gd name="T18" fmla="*/ 62 w 63"/>
                <a:gd name="T19" fmla="*/ 0 h 61"/>
                <a:gd name="T20" fmla="*/ 62 w 63"/>
                <a:gd name="T21" fmla="*/ 0 h 61"/>
                <a:gd name="T22" fmla="*/ 62 w 63"/>
                <a:gd name="T23" fmla="*/ 0 h 61"/>
                <a:gd name="T24" fmla="*/ 63 w 63"/>
                <a:gd name="T25" fmla="*/ 0 h 61"/>
                <a:gd name="T26" fmla="*/ 63 w 63"/>
                <a:gd name="T27" fmla="*/ 0 h 61"/>
                <a:gd name="T28" fmla="*/ 63 w 63"/>
                <a:gd name="T29" fmla="*/ 0 h 61"/>
                <a:gd name="T30" fmla="*/ 63 w 63"/>
                <a:gd name="T31" fmla="*/ 0 h 61"/>
                <a:gd name="T32" fmla="*/ 63 w 63"/>
                <a:gd name="T33" fmla="*/ 0 h 61"/>
                <a:gd name="T34" fmla="*/ 63 w 63"/>
                <a:gd name="T35" fmla="*/ 0 h 61"/>
                <a:gd name="T36" fmla="*/ 63 w 63"/>
                <a:gd name="T37" fmla="*/ 0 h 61"/>
                <a:gd name="T38" fmla="*/ 10 w 63"/>
                <a:gd name="T39" fmla="*/ 53 h 61"/>
                <a:gd name="T40" fmla="*/ 1 w 63"/>
                <a:gd name="T41" fmla="*/ 61 h 61"/>
                <a:gd name="T42" fmla="*/ 1 w 63"/>
                <a:gd name="T43" fmla="*/ 61 h 61"/>
                <a:gd name="T44" fmla="*/ 0 w 63"/>
                <a:gd name="T45" fmla="*/ 61 h 61"/>
                <a:gd name="T46" fmla="*/ 0 w 63"/>
                <a:gd name="T47" fmla="*/ 61 h 61"/>
                <a:gd name="T48" fmla="*/ 0 w 63"/>
                <a:gd name="T49" fmla="*/ 61 h 61"/>
                <a:gd name="T50" fmla="*/ 0 w 63"/>
                <a:gd name="T51" fmla="*/ 61 h 61"/>
                <a:gd name="T52" fmla="*/ 0 w 63"/>
                <a:gd name="T53" fmla="*/ 61 h 61"/>
                <a:gd name="T54" fmla="*/ 0 w 63"/>
                <a:gd name="T55" fmla="*/ 61 h 61"/>
                <a:gd name="T56" fmla="*/ 0 w 63"/>
                <a:gd name="T57" fmla="*/ 61 h 61"/>
                <a:gd name="T58" fmla="*/ 10 w 63"/>
                <a:gd name="T59" fmla="*/ 51 h 61"/>
                <a:gd name="T60" fmla="*/ 10 w 63"/>
                <a:gd name="T61" fmla="*/ 51 h 61"/>
                <a:gd name="T62" fmla="*/ 10 w 63"/>
                <a:gd name="T63" fmla="*/ 51 h 61"/>
                <a:gd name="T64" fmla="*/ 10 w 63"/>
                <a:gd name="T65" fmla="*/ 51 h 61"/>
                <a:gd name="T66" fmla="*/ 10 w 63"/>
                <a:gd name="T67" fmla="*/ 51 h 61"/>
                <a:gd name="T68" fmla="*/ 10 w 63"/>
                <a:gd name="T69" fmla="*/ 51 h 61"/>
                <a:gd name="T70" fmla="*/ 10 w 63"/>
                <a:gd name="T71" fmla="*/ 51 h 61"/>
                <a:gd name="T72" fmla="*/ 10 w 63"/>
                <a:gd name="T73" fmla="*/ 51 h 61"/>
                <a:gd name="T74" fmla="*/ 10 w 63"/>
                <a:gd name="T75" fmla="*/ 5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1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0" y="53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5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6" name="Freeform 68"/>
            <p:cNvSpPr>
              <a:spLocks noEditPoints="1"/>
            </p:cNvSpPr>
            <p:nvPr/>
          </p:nvSpPr>
          <p:spPr bwMode="auto">
            <a:xfrm>
              <a:off x="253" y="324"/>
              <a:ext cx="63" cy="62"/>
            </a:xfrm>
            <a:custGeom>
              <a:avLst/>
              <a:gdLst>
                <a:gd name="T0" fmla="*/ 63 w 63"/>
                <a:gd name="T1" fmla="*/ 1 h 62"/>
                <a:gd name="T2" fmla="*/ 63 w 63"/>
                <a:gd name="T3" fmla="*/ 1 h 62"/>
                <a:gd name="T4" fmla="*/ 63 w 63"/>
                <a:gd name="T5" fmla="*/ 1 h 62"/>
                <a:gd name="T6" fmla="*/ 63 w 63"/>
                <a:gd name="T7" fmla="*/ 1 h 62"/>
                <a:gd name="T8" fmla="*/ 63 w 63"/>
                <a:gd name="T9" fmla="*/ 1 h 62"/>
                <a:gd name="T10" fmla="*/ 61 w 63"/>
                <a:gd name="T11" fmla="*/ 1 h 62"/>
                <a:gd name="T12" fmla="*/ 61 w 63"/>
                <a:gd name="T13" fmla="*/ 1 h 62"/>
                <a:gd name="T14" fmla="*/ 61 w 63"/>
                <a:gd name="T15" fmla="*/ 1 h 62"/>
                <a:gd name="T16" fmla="*/ 61 w 63"/>
                <a:gd name="T17" fmla="*/ 1 h 62"/>
                <a:gd name="T18" fmla="*/ 61 w 63"/>
                <a:gd name="T19" fmla="*/ 1 h 62"/>
                <a:gd name="T20" fmla="*/ 63 w 63"/>
                <a:gd name="T21" fmla="*/ 0 h 62"/>
                <a:gd name="T22" fmla="*/ 63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1 h 62"/>
                <a:gd name="T38" fmla="*/ 11 w 63"/>
                <a:gd name="T39" fmla="*/ 52 h 62"/>
                <a:gd name="T40" fmla="*/ 1 w 63"/>
                <a:gd name="T41" fmla="*/ 62 h 62"/>
                <a:gd name="T42" fmla="*/ 1 w 63"/>
                <a:gd name="T43" fmla="*/ 62 h 62"/>
                <a:gd name="T44" fmla="*/ 1 w 63"/>
                <a:gd name="T45" fmla="*/ 62 h 62"/>
                <a:gd name="T46" fmla="*/ 1 w 63"/>
                <a:gd name="T47" fmla="*/ 62 h 62"/>
                <a:gd name="T48" fmla="*/ 1 w 63"/>
                <a:gd name="T49" fmla="*/ 62 h 62"/>
                <a:gd name="T50" fmla="*/ 1 w 63"/>
                <a:gd name="T51" fmla="*/ 62 h 62"/>
                <a:gd name="T52" fmla="*/ 1 w 63"/>
                <a:gd name="T53" fmla="*/ 61 h 62"/>
                <a:gd name="T54" fmla="*/ 1 w 63"/>
                <a:gd name="T55" fmla="*/ 61 h 62"/>
                <a:gd name="T56" fmla="*/ 0 w 63"/>
                <a:gd name="T57" fmla="*/ 61 h 62"/>
                <a:gd name="T58" fmla="*/ 10 w 63"/>
                <a:gd name="T59" fmla="*/ 51 h 62"/>
                <a:gd name="T60" fmla="*/ 10 w 63"/>
                <a:gd name="T61" fmla="*/ 51 h 62"/>
                <a:gd name="T62" fmla="*/ 11 w 63"/>
                <a:gd name="T63" fmla="*/ 52 h 62"/>
                <a:gd name="T64" fmla="*/ 11 w 63"/>
                <a:gd name="T65" fmla="*/ 52 h 62"/>
                <a:gd name="T66" fmla="*/ 11 w 63"/>
                <a:gd name="T67" fmla="*/ 52 h 62"/>
                <a:gd name="T68" fmla="*/ 11 w 63"/>
                <a:gd name="T69" fmla="*/ 52 h 62"/>
                <a:gd name="T70" fmla="*/ 11 w 63"/>
                <a:gd name="T71" fmla="*/ 52 h 62"/>
                <a:gd name="T72" fmla="*/ 11 w 63"/>
                <a:gd name="T73" fmla="*/ 52 h 62"/>
                <a:gd name="T74" fmla="*/ 11 w 63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1"/>
                  </a:move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1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8383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7" name="Freeform 69"/>
            <p:cNvSpPr>
              <a:spLocks noEditPoints="1"/>
            </p:cNvSpPr>
            <p:nvPr/>
          </p:nvSpPr>
          <p:spPr bwMode="auto">
            <a:xfrm>
              <a:off x="253" y="322"/>
              <a:ext cx="63" cy="63"/>
            </a:xfrm>
            <a:custGeom>
              <a:avLst/>
              <a:gdLst>
                <a:gd name="T0" fmla="*/ 63 w 63"/>
                <a:gd name="T1" fmla="*/ 2 h 63"/>
                <a:gd name="T2" fmla="*/ 61 w 63"/>
                <a:gd name="T3" fmla="*/ 3 h 63"/>
                <a:gd name="T4" fmla="*/ 61 w 63"/>
                <a:gd name="T5" fmla="*/ 3 h 63"/>
                <a:gd name="T6" fmla="*/ 61 w 63"/>
                <a:gd name="T7" fmla="*/ 3 h 63"/>
                <a:gd name="T8" fmla="*/ 61 w 63"/>
                <a:gd name="T9" fmla="*/ 2 h 63"/>
                <a:gd name="T10" fmla="*/ 61 w 63"/>
                <a:gd name="T11" fmla="*/ 2 h 63"/>
                <a:gd name="T12" fmla="*/ 61 w 63"/>
                <a:gd name="T13" fmla="*/ 2 h 63"/>
                <a:gd name="T14" fmla="*/ 61 w 63"/>
                <a:gd name="T15" fmla="*/ 2 h 63"/>
                <a:gd name="T16" fmla="*/ 61 w 63"/>
                <a:gd name="T17" fmla="*/ 2 h 63"/>
                <a:gd name="T18" fmla="*/ 61 w 63"/>
                <a:gd name="T19" fmla="*/ 2 h 63"/>
                <a:gd name="T20" fmla="*/ 61 w 63"/>
                <a:gd name="T21" fmla="*/ 0 h 63"/>
                <a:gd name="T22" fmla="*/ 61 w 63"/>
                <a:gd name="T23" fmla="*/ 2 h 63"/>
                <a:gd name="T24" fmla="*/ 61 w 63"/>
                <a:gd name="T25" fmla="*/ 2 h 63"/>
                <a:gd name="T26" fmla="*/ 63 w 63"/>
                <a:gd name="T27" fmla="*/ 2 h 63"/>
                <a:gd name="T28" fmla="*/ 63 w 63"/>
                <a:gd name="T29" fmla="*/ 2 h 63"/>
                <a:gd name="T30" fmla="*/ 63 w 63"/>
                <a:gd name="T31" fmla="*/ 2 h 63"/>
                <a:gd name="T32" fmla="*/ 63 w 63"/>
                <a:gd name="T33" fmla="*/ 2 h 63"/>
                <a:gd name="T34" fmla="*/ 63 w 63"/>
                <a:gd name="T35" fmla="*/ 2 h 63"/>
                <a:gd name="T36" fmla="*/ 63 w 63"/>
                <a:gd name="T37" fmla="*/ 2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3 h 63"/>
                <a:gd name="T60" fmla="*/ 10 w 63"/>
                <a:gd name="T61" fmla="*/ 53 h 63"/>
                <a:gd name="T62" fmla="*/ 10 w 63"/>
                <a:gd name="T63" fmla="*/ 53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2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181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8" name="Freeform 70"/>
            <p:cNvSpPr>
              <a:spLocks noEditPoints="1"/>
            </p:cNvSpPr>
            <p:nvPr/>
          </p:nvSpPr>
          <p:spPr bwMode="auto">
            <a:xfrm>
              <a:off x="252" y="322"/>
              <a:ext cx="62" cy="63"/>
            </a:xfrm>
            <a:custGeom>
              <a:avLst/>
              <a:gdLst>
                <a:gd name="T0" fmla="*/ 62 w 62"/>
                <a:gd name="T1" fmla="*/ 0 h 63"/>
                <a:gd name="T2" fmla="*/ 62 w 62"/>
                <a:gd name="T3" fmla="*/ 2 h 63"/>
                <a:gd name="T4" fmla="*/ 61 w 62"/>
                <a:gd name="T5" fmla="*/ 2 h 63"/>
                <a:gd name="T6" fmla="*/ 61 w 62"/>
                <a:gd name="T7" fmla="*/ 2 h 63"/>
                <a:gd name="T8" fmla="*/ 61 w 62"/>
                <a:gd name="T9" fmla="*/ 2 h 63"/>
                <a:gd name="T10" fmla="*/ 61 w 62"/>
                <a:gd name="T11" fmla="*/ 2 h 63"/>
                <a:gd name="T12" fmla="*/ 61 w 62"/>
                <a:gd name="T13" fmla="*/ 2 h 63"/>
                <a:gd name="T14" fmla="*/ 61 w 62"/>
                <a:gd name="T15" fmla="*/ 2 h 63"/>
                <a:gd name="T16" fmla="*/ 61 w 62"/>
                <a:gd name="T17" fmla="*/ 2 h 63"/>
                <a:gd name="T18" fmla="*/ 61 w 62"/>
                <a:gd name="T19" fmla="*/ 2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0 h 63"/>
                <a:gd name="T34" fmla="*/ 62 w 62"/>
                <a:gd name="T35" fmla="*/ 0 h 63"/>
                <a:gd name="T36" fmla="*/ 62 w 62"/>
                <a:gd name="T37" fmla="*/ 0 h 63"/>
                <a:gd name="T38" fmla="*/ 11 w 62"/>
                <a:gd name="T39" fmla="*/ 53 h 63"/>
                <a:gd name="T40" fmla="*/ 1 w 62"/>
                <a:gd name="T41" fmla="*/ 63 h 63"/>
                <a:gd name="T42" fmla="*/ 1 w 62"/>
                <a:gd name="T43" fmla="*/ 63 h 63"/>
                <a:gd name="T44" fmla="*/ 1 w 62"/>
                <a:gd name="T45" fmla="*/ 63 h 63"/>
                <a:gd name="T46" fmla="*/ 1 w 62"/>
                <a:gd name="T47" fmla="*/ 63 h 63"/>
                <a:gd name="T48" fmla="*/ 1 w 62"/>
                <a:gd name="T49" fmla="*/ 63 h 63"/>
                <a:gd name="T50" fmla="*/ 1 w 62"/>
                <a:gd name="T51" fmla="*/ 62 h 63"/>
                <a:gd name="T52" fmla="*/ 1 w 62"/>
                <a:gd name="T53" fmla="*/ 62 h 63"/>
                <a:gd name="T54" fmla="*/ 0 w 62"/>
                <a:gd name="T55" fmla="*/ 62 h 63"/>
                <a:gd name="T56" fmla="*/ 0 w 62"/>
                <a:gd name="T57" fmla="*/ 62 h 63"/>
                <a:gd name="T58" fmla="*/ 10 w 62"/>
                <a:gd name="T59" fmla="*/ 52 h 63"/>
                <a:gd name="T60" fmla="*/ 10 w 62"/>
                <a:gd name="T61" fmla="*/ 52 h 63"/>
                <a:gd name="T62" fmla="*/ 11 w 62"/>
                <a:gd name="T63" fmla="*/ 52 h 63"/>
                <a:gd name="T64" fmla="*/ 11 w 62"/>
                <a:gd name="T65" fmla="*/ 52 h 63"/>
                <a:gd name="T66" fmla="*/ 11 w 62"/>
                <a:gd name="T67" fmla="*/ 52 h 63"/>
                <a:gd name="T68" fmla="*/ 11 w 62"/>
                <a:gd name="T69" fmla="*/ 53 h 63"/>
                <a:gd name="T70" fmla="*/ 11 w 62"/>
                <a:gd name="T71" fmla="*/ 53 h 63"/>
                <a:gd name="T72" fmla="*/ 11 w 62"/>
                <a:gd name="T73" fmla="*/ 53 h 63"/>
                <a:gd name="T74" fmla="*/ 11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0"/>
                  </a:moveTo>
                  <a:lnTo>
                    <a:pt x="62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3"/>
                  </a:move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F7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19" name="Freeform 71"/>
            <p:cNvSpPr>
              <a:spLocks noEditPoints="1"/>
            </p:cNvSpPr>
            <p:nvPr/>
          </p:nvSpPr>
          <p:spPr bwMode="auto">
            <a:xfrm>
              <a:off x="252" y="321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1 w 62"/>
                <a:gd name="T3" fmla="*/ 3 h 63"/>
                <a:gd name="T4" fmla="*/ 61 w 62"/>
                <a:gd name="T5" fmla="*/ 3 h 63"/>
                <a:gd name="T6" fmla="*/ 61 w 62"/>
                <a:gd name="T7" fmla="*/ 3 h 63"/>
                <a:gd name="T8" fmla="*/ 61 w 62"/>
                <a:gd name="T9" fmla="*/ 3 h 63"/>
                <a:gd name="T10" fmla="*/ 61 w 62"/>
                <a:gd name="T11" fmla="*/ 1 h 63"/>
                <a:gd name="T12" fmla="*/ 61 w 62"/>
                <a:gd name="T13" fmla="*/ 1 h 63"/>
                <a:gd name="T14" fmla="*/ 60 w 62"/>
                <a:gd name="T15" fmla="*/ 1 h 63"/>
                <a:gd name="T16" fmla="*/ 60 w 62"/>
                <a:gd name="T17" fmla="*/ 1 h 63"/>
                <a:gd name="T18" fmla="*/ 60 w 62"/>
                <a:gd name="T19" fmla="*/ 1 h 63"/>
                <a:gd name="T20" fmla="*/ 61 w 62"/>
                <a:gd name="T21" fmla="*/ 0 h 63"/>
                <a:gd name="T22" fmla="*/ 61 w 62"/>
                <a:gd name="T23" fmla="*/ 0 h 63"/>
                <a:gd name="T24" fmla="*/ 61 w 62"/>
                <a:gd name="T25" fmla="*/ 1 h 63"/>
                <a:gd name="T26" fmla="*/ 61 w 62"/>
                <a:gd name="T27" fmla="*/ 1 h 63"/>
                <a:gd name="T28" fmla="*/ 61 w 62"/>
                <a:gd name="T29" fmla="*/ 1 h 63"/>
                <a:gd name="T30" fmla="*/ 62 w 62"/>
                <a:gd name="T31" fmla="*/ 1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3 h 63"/>
                <a:gd name="T54" fmla="*/ 0 w 62"/>
                <a:gd name="T55" fmla="*/ 63 h 63"/>
                <a:gd name="T56" fmla="*/ 0 w 62"/>
                <a:gd name="T57" fmla="*/ 63 h 63"/>
                <a:gd name="T58" fmla="*/ 10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D7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0" name="Freeform 72"/>
            <p:cNvSpPr>
              <a:spLocks noEditPoints="1"/>
            </p:cNvSpPr>
            <p:nvPr/>
          </p:nvSpPr>
          <p:spPr bwMode="auto">
            <a:xfrm>
              <a:off x="250" y="321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2 w 63"/>
                <a:gd name="T3" fmla="*/ 1 h 63"/>
                <a:gd name="T4" fmla="*/ 62 w 63"/>
                <a:gd name="T5" fmla="*/ 1 h 63"/>
                <a:gd name="T6" fmla="*/ 62 w 63"/>
                <a:gd name="T7" fmla="*/ 1 h 63"/>
                <a:gd name="T8" fmla="*/ 62 w 63"/>
                <a:gd name="T9" fmla="*/ 1 h 63"/>
                <a:gd name="T10" fmla="*/ 62 w 63"/>
                <a:gd name="T11" fmla="*/ 1 h 63"/>
                <a:gd name="T12" fmla="*/ 62 w 63"/>
                <a:gd name="T13" fmla="*/ 1 h 63"/>
                <a:gd name="T14" fmla="*/ 62 w 63"/>
                <a:gd name="T15" fmla="*/ 1 h 63"/>
                <a:gd name="T16" fmla="*/ 62 w 63"/>
                <a:gd name="T17" fmla="*/ 1 h 63"/>
                <a:gd name="T18" fmla="*/ 62 w 63"/>
                <a:gd name="T19" fmla="*/ 1 h 63"/>
                <a:gd name="T20" fmla="*/ 63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2 w 63"/>
                <a:gd name="T39" fmla="*/ 53 h 63"/>
                <a:gd name="T40" fmla="*/ 2 w 63"/>
                <a:gd name="T41" fmla="*/ 63 h 63"/>
                <a:gd name="T42" fmla="*/ 2 w 63"/>
                <a:gd name="T43" fmla="*/ 63 h 63"/>
                <a:gd name="T44" fmla="*/ 2 w 63"/>
                <a:gd name="T45" fmla="*/ 63 h 63"/>
                <a:gd name="T46" fmla="*/ 2 w 63"/>
                <a:gd name="T47" fmla="*/ 62 h 63"/>
                <a:gd name="T48" fmla="*/ 2 w 63"/>
                <a:gd name="T49" fmla="*/ 62 h 63"/>
                <a:gd name="T50" fmla="*/ 2 w 63"/>
                <a:gd name="T51" fmla="*/ 62 h 63"/>
                <a:gd name="T52" fmla="*/ 0 w 63"/>
                <a:gd name="T53" fmla="*/ 62 h 63"/>
                <a:gd name="T54" fmla="*/ 0 w 63"/>
                <a:gd name="T55" fmla="*/ 62 h 63"/>
                <a:gd name="T56" fmla="*/ 0 w 63"/>
                <a:gd name="T57" fmla="*/ 62 h 63"/>
                <a:gd name="T58" fmla="*/ 10 w 63"/>
                <a:gd name="T59" fmla="*/ 52 h 63"/>
                <a:gd name="T60" fmla="*/ 12 w 63"/>
                <a:gd name="T61" fmla="*/ 52 h 63"/>
                <a:gd name="T62" fmla="*/ 12 w 63"/>
                <a:gd name="T63" fmla="*/ 52 h 63"/>
                <a:gd name="T64" fmla="*/ 12 w 63"/>
                <a:gd name="T65" fmla="*/ 52 h 63"/>
                <a:gd name="T66" fmla="*/ 12 w 63"/>
                <a:gd name="T67" fmla="*/ 52 h 63"/>
                <a:gd name="T68" fmla="*/ 12 w 63"/>
                <a:gd name="T69" fmla="*/ 52 h 63"/>
                <a:gd name="T70" fmla="*/ 12 w 63"/>
                <a:gd name="T71" fmla="*/ 52 h 63"/>
                <a:gd name="T72" fmla="*/ 12 w 63"/>
                <a:gd name="T73" fmla="*/ 52 h 63"/>
                <a:gd name="T74" fmla="*/ 12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3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7B7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1" name="Freeform 73"/>
            <p:cNvSpPr>
              <a:spLocks noEditPoints="1"/>
            </p:cNvSpPr>
            <p:nvPr/>
          </p:nvSpPr>
          <p:spPr bwMode="auto">
            <a:xfrm>
              <a:off x="250" y="320"/>
              <a:ext cx="63" cy="63"/>
            </a:xfrm>
            <a:custGeom>
              <a:avLst/>
              <a:gdLst>
                <a:gd name="T0" fmla="*/ 63 w 63"/>
                <a:gd name="T1" fmla="*/ 1 h 63"/>
                <a:gd name="T2" fmla="*/ 62 w 63"/>
                <a:gd name="T3" fmla="*/ 2 h 63"/>
                <a:gd name="T4" fmla="*/ 62 w 63"/>
                <a:gd name="T5" fmla="*/ 2 h 63"/>
                <a:gd name="T6" fmla="*/ 62 w 63"/>
                <a:gd name="T7" fmla="*/ 2 h 63"/>
                <a:gd name="T8" fmla="*/ 60 w 63"/>
                <a:gd name="T9" fmla="*/ 2 h 63"/>
                <a:gd name="T10" fmla="*/ 60 w 63"/>
                <a:gd name="T11" fmla="*/ 2 h 63"/>
                <a:gd name="T12" fmla="*/ 60 w 63"/>
                <a:gd name="T13" fmla="*/ 2 h 63"/>
                <a:gd name="T14" fmla="*/ 60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2 w 63"/>
                <a:gd name="T21" fmla="*/ 0 h 63"/>
                <a:gd name="T22" fmla="*/ 62 w 63"/>
                <a:gd name="T23" fmla="*/ 0 h 63"/>
                <a:gd name="T24" fmla="*/ 62 w 63"/>
                <a:gd name="T25" fmla="*/ 0 h 63"/>
                <a:gd name="T26" fmla="*/ 62 w 63"/>
                <a:gd name="T27" fmla="*/ 1 h 63"/>
                <a:gd name="T28" fmla="*/ 62 w 63"/>
                <a:gd name="T29" fmla="*/ 1 h 63"/>
                <a:gd name="T30" fmla="*/ 62 w 63"/>
                <a:gd name="T31" fmla="*/ 1 h 63"/>
                <a:gd name="T32" fmla="*/ 62 w 63"/>
                <a:gd name="T33" fmla="*/ 1 h 63"/>
                <a:gd name="T34" fmla="*/ 63 w 63"/>
                <a:gd name="T35" fmla="*/ 1 h 63"/>
                <a:gd name="T36" fmla="*/ 63 w 63"/>
                <a:gd name="T37" fmla="*/ 1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1 h 63"/>
                <a:gd name="T60" fmla="*/ 10 w 63"/>
                <a:gd name="T61" fmla="*/ 51 h 63"/>
                <a:gd name="T62" fmla="*/ 10 w 63"/>
                <a:gd name="T63" fmla="*/ 51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1"/>
                  </a:moveTo>
                  <a:lnTo>
                    <a:pt x="62" y="2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1"/>
                  </a:lnTo>
                  <a:lnTo>
                    <a:pt x="63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97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2" name="Freeform 74"/>
            <p:cNvSpPr>
              <a:spLocks noEditPoints="1"/>
            </p:cNvSpPr>
            <p:nvPr/>
          </p:nvSpPr>
          <p:spPr bwMode="auto">
            <a:xfrm>
              <a:off x="249" y="320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1 w 63"/>
                <a:gd name="T3" fmla="*/ 1 h 63"/>
                <a:gd name="T4" fmla="*/ 61 w 63"/>
                <a:gd name="T5" fmla="*/ 1 h 63"/>
                <a:gd name="T6" fmla="*/ 61 w 63"/>
                <a:gd name="T7" fmla="*/ 1 h 63"/>
                <a:gd name="T8" fmla="*/ 61 w 63"/>
                <a:gd name="T9" fmla="*/ 1 h 63"/>
                <a:gd name="T10" fmla="*/ 61 w 63"/>
                <a:gd name="T11" fmla="*/ 1 h 63"/>
                <a:gd name="T12" fmla="*/ 61 w 63"/>
                <a:gd name="T13" fmla="*/ 1 h 63"/>
                <a:gd name="T14" fmla="*/ 61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1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1 w 63"/>
                <a:gd name="T39" fmla="*/ 51 h 63"/>
                <a:gd name="T40" fmla="*/ 1 w 63"/>
                <a:gd name="T41" fmla="*/ 63 h 63"/>
                <a:gd name="T42" fmla="*/ 1 w 63"/>
                <a:gd name="T43" fmla="*/ 61 h 63"/>
                <a:gd name="T44" fmla="*/ 1 w 63"/>
                <a:gd name="T45" fmla="*/ 61 h 63"/>
                <a:gd name="T46" fmla="*/ 1 w 63"/>
                <a:gd name="T47" fmla="*/ 61 h 63"/>
                <a:gd name="T48" fmla="*/ 1 w 63"/>
                <a:gd name="T49" fmla="*/ 61 h 63"/>
                <a:gd name="T50" fmla="*/ 1 w 63"/>
                <a:gd name="T51" fmla="*/ 61 h 63"/>
                <a:gd name="T52" fmla="*/ 0 w 63"/>
                <a:gd name="T53" fmla="*/ 61 h 63"/>
                <a:gd name="T54" fmla="*/ 0 w 63"/>
                <a:gd name="T55" fmla="*/ 61 h 63"/>
                <a:gd name="T56" fmla="*/ 0 w 63"/>
                <a:gd name="T57" fmla="*/ 61 h 63"/>
                <a:gd name="T58" fmla="*/ 11 w 63"/>
                <a:gd name="T59" fmla="*/ 51 h 63"/>
                <a:gd name="T60" fmla="*/ 11 w 63"/>
                <a:gd name="T61" fmla="*/ 51 h 63"/>
                <a:gd name="T62" fmla="*/ 11 w 63"/>
                <a:gd name="T63" fmla="*/ 51 h 63"/>
                <a:gd name="T64" fmla="*/ 11 w 63"/>
                <a:gd name="T65" fmla="*/ 51 h 63"/>
                <a:gd name="T66" fmla="*/ 11 w 63"/>
                <a:gd name="T67" fmla="*/ 51 h 63"/>
                <a:gd name="T68" fmla="*/ 11 w 63"/>
                <a:gd name="T69" fmla="*/ 51 h 63"/>
                <a:gd name="T70" fmla="*/ 11 w 63"/>
                <a:gd name="T71" fmla="*/ 51 h 63"/>
                <a:gd name="T72" fmla="*/ 11 w 63"/>
                <a:gd name="T73" fmla="*/ 51 h 63"/>
                <a:gd name="T74" fmla="*/ 11 w 63"/>
                <a:gd name="T75" fmla="*/ 5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1" y="51"/>
                  </a:moveTo>
                  <a:lnTo>
                    <a:pt x="1" y="63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777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3" name="Freeform 75"/>
            <p:cNvSpPr>
              <a:spLocks noEditPoints="1"/>
            </p:cNvSpPr>
            <p:nvPr/>
          </p:nvSpPr>
          <p:spPr bwMode="auto">
            <a:xfrm>
              <a:off x="249" y="318"/>
              <a:ext cx="61" cy="63"/>
            </a:xfrm>
            <a:custGeom>
              <a:avLst/>
              <a:gdLst>
                <a:gd name="T0" fmla="*/ 61 w 61"/>
                <a:gd name="T1" fmla="*/ 2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60 w 61"/>
                <a:gd name="T15" fmla="*/ 3 h 63"/>
                <a:gd name="T16" fmla="*/ 60 w 61"/>
                <a:gd name="T17" fmla="*/ 3 h 63"/>
                <a:gd name="T18" fmla="*/ 60 w 61"/>
                <a:gd name="T19" fmla="*/ 3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2 h 63"/>
                <a:gd name="T26" fmla="*/ 61 w 61"/>
                <a:gd name="T27" fmla="*/ 2 h 63"/>
                <a:gd name="T28" fmla="*/ 61 w 61"/>
                <a:gd name="T29" fmla="*/ 2 h 63"/>
                <a:gd name="T30" fmla="*/ 61 w 61"/>
                <a:gd name="T31" fmla="*/ 2 h 63"/>
                <a:gd name="T32" fmla="*/ 61 w 61"/>
                <a:gd name="T33" fmla="*/ 2 h 63"/>
                <a:gd name="T34" fmla="*/ 61 w 61"/>
                <a:gd name="T35" fmla="*/ 2 h 63"/>
                <a:gd name="T36" fmla="*/ 61 w 61"/>
                <a:gd name="T37" fmla="*/ 2 h 63"/>
                <a:gd name="T38" fmla="*/ 11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0 w 61"/>
                <a:gd name="T63" fmla="*/ 52 h 63"/>
                <a:gd name="T64" fmla="*/ 10 w 61"/>
                <a:gd name="T65" fmla="*/ 52 h 63"/>
                <a:gd name="T66" fmla="*/ 10 w 61"/>
                <a:gd name="T67" fmla="*/ 52 h 63"/>
                <a:gd name="T68" fmla="*/ 10 w 61"/>
                <a:gd name="T69" fmla="*/ 52 h 63"/>
                <a:gd name="T70" fmla="*/ 11 w 61"/>
                <a:gd name="T71" fmla="*/ 52 h 63"/>
                <a:gd name="T72" fmla="*/ 11 w 61"/>
                <a:gd name="T73" fmla="*/ 53 h 63"/>
                <a:gd name="T74" fmla="*/ 11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2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close/>
                  <a:moveTo>
                    <a:pt x="11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57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4" name="Freeform 76"/>
            <p:cNvSpPr>
              <a:spLocks noEditPoints="1"/>
            </p:cNvSpPr>
            <p:nvPr/>
          </p:nvSpPr>
          <p:spPr bwMode="auto">
            <a:xfrm>
              <a:off x="248" y="318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1 w 62"/>
                <a:gd name="T3" fmla="*/ 3 h 62"/>
                <a:gd name="T4" fmla="*/ 61 w 62"/>
                <a:gd name="T5" fmla="*/ 2 h 62"/>
                <a:gd name="T6" fmla="*/ 61 w 62"/>
                <a:gd name="T7" fmla="*/ 2 h 62"/>
                <a:gd name="T8" fmla="*/ 60 w 62"/>
                <a:gd name="T9" fmla="*/ 2 h 62"/>
                <a:gd name="T10" fmla="*/ 60 w 62"/>
                <a:gd name="T11" fmla="*/ 2 h 62"/>
                <a:gd name="T12" fmla="*/ 60 w 62"/>
                <a:gd name="T13" fmla="*/ 2 h 62"/>
                <a:gd name="T14" fmla="*/ 60 w 62"/>
                <a:gd name="T15" fmla="*/ 2 h 62"/>
                <a:gd name="T16" fmla="*/ 60 w 62"/>
                <a:gd name="T17" fmla="*/ 2 h 62"/>
                <a:gd name="T18" fmla="*/ 60 w 62"/>
                <a:gd name="T19" fmla="*/ 2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2 h 62"/>
                <a:gd name="T66" fmla="*/ 11 w 62"/>
                <a:gd name="T67" fmla="*/ 52 h 62"/>
                <a:gd name="T68" fmla="*/ 11 w 62"/>
                <a:gd name="T69" fmla="*/ 52 h 62"/>
                <a:gd name="T70" fmla="*/ 11 w 62"/>
                <a:gd name="T71" fmla="*/ 52 h 62"/>
                <a:gd name="T72" fmla="*/ 11 w 62"/>
                <a:gd name="T73" fmla="*/ 52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373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5" name="Freeform 77"/>
            <p:cNvSpPr>
              <a:spLocks noEditPoints="1"/>
            </p:cNvSpPr>
            <p:nvPr/>
          </p:nvSpPr>
          <p:spPr bwMode="auto">
            <a:xfrm>
              <a:off x="248" y="317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59 w 61"/>
                <a:gd name="T15" fmla="*/ 3 h 63"/>
                <a:gd name="T16" fmla="*/ 59 w 61"/>
                <a:gd name="T17" fmla="*/ 3 h 63"/>
                <a:gd name="T18" fmla="*/ 59 w 61"/>
                <a:gd name="T19" fmla="*/ 3 h 63"/>
                <a:gd name="T20" fmla="*/ 61 w 61"/>
                <a:gd name="T21" fmla="*/ 0 h 63"/>
                <a:gd name="T22" fmla="*/ 61 w 61"/>
                <a:gd name="T23" fmla="*/ 1 h 63"/>
                <a:gd name="T24" fmla="*/ 61 w 61"/>
                <a:gd name="T25" fmla="*/ 1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1 w 61"/>
                <a:gd name="T39" fmla="*/ 52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2 h 63"/>
                <a:gd name="T48" fmla="*/ 0 w 61"/>
                <a:gd name="T49" fmla="*/ 62 h 63"/>
                <a:gd name="T50" fmla="*/ 0 w 61"/>
                <a:gd name="T51" fmla="*/ 62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1 w 61"/>
                <a:gd name="T63" fmla="*/ 52 h 63"/>
                <a:gd name="T64" fmla="*/ 11 w 61"/>
                <a:gd name="T65" fmla="*/ 52 h 63"/>
                <a:gd name="T66" fmla="*/ 11 w 61"/>
                <a:gd name="T67" fmla="*/ 52 h 63"/>
                <a:gd name="T68" fmla="*/ 11 w 61"/>
                <a:gd name="T69" fmla="*/ 52 h 63"/>
                <a:gd name="T70" fmla="*/ 11 w 61"/>
                <a:gd name="T71" fmla="*/ 52 h 63"/>
                <a:gd name="T72" fmla="*/ 11 w 61"/>
                <a:gd name="T73" fmla="*/ 52 h 63"/>
                <a:gd name="T74" fmla="*/ 11 w 61"/>
                <a:gd name="T7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1" y="52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17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6" name="Freeform 78"/>
            <p:cNvSpPr>
              <a:spLocks noEditPoints="1"/>
            </p:cNvSpPr>
            <p:nvPr/>
          </p:nvSpPr>
          <p:spPr bwMode="auto">
            <a:xfrm>
              <a:off x="247" y="317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0 w 62"/>
                <a:gd name="T3" fmla="*/ 3 h 62"/>
                <a:gd name="T4" fmla="*/ 60 w 62"/>
                <a:gd name="T5" fmla="*/ 3 h 62"/>
                <a:gd name="T6" fmla="*/ 60 w 62"/>
                <a:gd name="T7" fmla="*/ 3 h 62"/>
                <a:gd name="T8" fmla="*/ 60 w 62"/>
                <a:gd name="T9" fmla="*/ 3 h 62"/>
                <a:gd name="T10" fmla="*/ 60 w 62"/>
                <a:gd name="T11" fmla="*/ 3 h 62"/>
                <a:gd name="T12" fmla="*/ 60 w 62"/>
                <a:gd name="T13" fmla="*/ 3 h 62"/>
                <a:gd name="T14" fmla="*/ 60 w 62"/>
                <a:gd name="T15" fmla="*/ 1 h 62"/>
                <a:gd name="T16" fmla="*/ 60 w 62"/>
                <a:gd name="T17" fmla="*/ 1 h 62"/>
                <a:gd name="T18" fmla="*/ 60 w 62"/>
                <a:gd name="T19" fmla="*/ 1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1 w 62"/>
                <a:gd name="T29" fmla="*/ 0 h 62"/>
                <a:gd name="T30" fmla="*/ 61 w 62"/>
                <a:gd name="T31" fmla="*/ 0 h 62"/>
                <a:gd name="T32" fmla="*/ 61 w 62"/>
                <a:gd name="T33" fmla="*/ 0 h 62"/>
                <a:gd name="T34" fmla="*/ 61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1 w 62"/>
                <a:gd name="T55" fmla="*/ 61 h 62"/>
                <a:gd name="T56" fmla="*/ 0 w 62"/>
                <a:gd name="T57" fmla="*/ 61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1 h 62"/>
                <a:gd name="T66" fmla="*/ 11 w 62"/>
                <a:gd name="T67" fmla="*/ 51 h 62"/>
                <a:gd name="T68" fmla="*/ 11 w 62"/>
                <a:gd name="T69" fmla="*/ 51 h 62"/>
                <a:gd name="T70" fmla="*/ 11 w 62"/>
                <a:gd name="T71" fmla="*/ 51 h 62"/>
                <a:gd name="T72" fmla="*/ 11 w 62"/>
                <a:gd name="T73" fmla="*/ 51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6F6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7" name="Freeform 79"/>
            <p:cNvSpPr>
              <a:spLocks noEditPoints="1"/>
            </p:cNvSpPr>
            <p:nvPr/>
          </p:nvSpPr>
          <p:spPr bwMode="auto">
            <a:xfrm>
              <a:off x="247" y="317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0 w 61"/>
                <a:gd name="T3" fmla="*/ 1 h 61"/>
                <a:gd name="T4" fmla="*/ 58 w 61"/>
                <a:gd name="T5" fmla="*/ 1 h 61"/>
                <a:gd name="T6" fmla="*/ 58 w 61"/>
                <a:gd name="T7" fmla="*/ 1 h 61"/>
                <a:gd name="T8" fmla="*/ 58 w 61"/>
                <a:gd name="T9" fmla="*/ 1 h 61"/>
                <a:gd name="T10" fmla="*/ 58 w 61"/>
                <a:gd name="T11" fmla="*/ 1 h 61"/>
                <a:gd name="T12" fmla="*/ 58 w 61"/>
                <a:gd name="T13" fmla="*/ 1 h 61"/>
                <a:gd name="T14" fmla="*/ 58 w 61"/>
                <a:gd name="T15" fmla="*/ 1 h 61"/>
                <a:gd name="T16" fmla="*/ 58 w 61"/>
                <a:gd name="T17" fmla="*/ 1 h 61"/>
                <a:gd name="T18" fmla="*/ 58 w 61"/>
                <a:gd name="T19" fmla="*/ 1 h 61"/>
                <a:gd name="T20" fmla="*/ 60 w 61"/>
                <a:gd name="T21" fmla="*/ 0 h 61"/>
                <a:gd name="T22" fmla="*/ 60 w 61"/>
                <a:gd name="T23" fmla="*/ 0 h 61"/>
                <a:gd name="T24" fmla="*/ 60 w 61"/>
                <a:gd name="T25" fmla="*/ 0 h 61"/>
                <a:gd name="T26" fmla="*/ 60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1 w 61"/>
                <a:gd name="T39" fmla="*/ 51 h 61"/>
                <a:gd name="T40" fmla="*/ 0 w 61"/>
                <a:gd name="T41" fmla="*/ 61 h 61"/>
                <a:gd name="T42" fmla="*/ 0 w 61"/>
                <a:gd name="T43" fmla="*/ 61 h 61"/>
                <a:gd name="T44" fmla="*/ 0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1 h 61"/>
                <a:gd name="T52" fmla="*/ 0 w 61"/>
                <a:gd name="T53" fmla="*/ 61 h 61"/>
                <a:gd name="T54" fmla="*/ 0 w 61"/>
                <a:gd name="T55" fmla="*/ 61 h 61"/>
                <a:gd name="T56" fmla="*/ 0 w 61"/>
                <a:gd name="T57" fmla="*/ 61 h 61"/>
                <a:gd name="T58" fmla="*/ 11 w 61"/>
                <a:gd name="T59" fmla="*/ 49 h 61"/>
                <a:gd name="T60" fmla="*/ 11 w 61"/>
                <a:gd name="T61" fmla="*/ 49 h 61"/>
                <a:gd name="T62" fmla="*/ 11 w 61"/>
                <a:gd name="T63" fmla="*/ 49 h 61"/>
                <a:gd name="T64" fmla="*/ 11 w 61"/>
                <a:gd name="T65" fmla="*/ 49 h 61"/>
                <a:gd name="T66" fmla="*/ 11 w 61"/>
                <a:gd name="T67" fmla="*/ 49 h 61"/>
                <a:gd name="T68" fmla="*/ 11 w 61"/>
                <a:gd name="T69" fmla="*/ 51 h 61"/>
                <a:gd name="T70" fmla="*/ 11 w 61"/>
                <a:gd name="T71" fmla="*/ 51 h 61"/>
                <a:gd name="T72" fmla="*/ 11 w 61"/>
                <a:gd name="T73" fmla="*/ 51 h 61"/>
                <a:gd name="T74" fmla="*/ 11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0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1" y="51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6D6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8" name="Freeform 80"/>
            <p:cNvSpPr>
              <a:spLocks noEditPoints="1"/>
            </p:cNvSpPr>
            <p:nvPr/>
          </p:nvSpPr>
          <p:spPr bwMode="auto">
            <a:xfrm>
              <a:off x="247" y="316"/>
              <a:ext cx="60" cy="62"/>
            </a:xfrm>
            <a:custGeom>
              <a:avLst/>
              <a:gdLst>
                <a:gd name="T0" fmla="*/ 60 w 60"/>
                <a:gd name="T1" fmla="*/ 1 h 62"/>
                <a:gd name="T2" fmla="*/ 58 w 60"/>
                <a:gd name="T3" fmla="*/ 2 h 62"/>
                <a:gd name="T4" fmla="*/ 58 w 60"/>
                <a:gd name="T5" fmla="*/ 2 h 62"/>
                <a:gd name="T6" fmla="*/ 58 w 60"/>
                <a:gd name="T7" fmla="*/ 2 h 62"/>
                <a:gd name="T8" fmla="*/ 58 w 60"/>
                <a:gd name="T9" fmla="*/ 2 h 62"/>
                <a:gd name="T10" fmla="*/ 57 w 60"/>
                <a:gd name="T11" fmla="*/ 2 h 62"/>
                <a:gd name="T12" fmla="*/ 57 w 60"/>
                <a:gd name="T13" fmla="*/ 2 h 62"/>
                <a:gd name="T14" fmla="*/ 57 w 60"/>
                <a:gd name="T15" fmla="*/ 2 h 62"/>
                <a:gd name="T16" fmla="*/ 57 w 60"/>
                <a:gd name="T17" fmla="*/ 2 h 62"/>
                <a:gd name="T18" fmla="*/ 57 w 60"/>
                <a:gd name="T19" fmla="*/ 2 h 62"/>
                <a:gd name="T20" fmla="*/ 60 w 60"/>
                <a:gd name="T21" fmla="*/ 0 h 62"/>
                <a:gd name="T22" fmla="*/ 60 w 60"/>
                <a:gd name="T23" fmla="*/ 0 h 62"/>
                <a:gd name="T24" fmla="*/ 60 w 60"/>
                <a:gd name="T25" fmla="*/ 0 h 62"/>
                <a:gd name="T26" fmla="*/ 60 w 60"/>
                <a:gd name="T27" fmla="*/ 0 h 62"/>
                <a:gd name="T28" fmla="*/ 60 w 60"/>
                <a:gd name="T29" fmla="*/ 0 h 62"/>
                <a:gd name="T30" fmla="*/ 60 w 60"/>
                <a:gd name="T31" fmla="*/ 0 h 62"/>
                <a:gd name="T32" fmla="*/ 60 w 60"/>
                <a:gd name="T33" fmla="*/ 0 h 62"/>
                <a:gd name="T34" fmla="*/ 60 w 60"/>
                <a:gd name="T35" fmla="*/ 1 h 62"/>
                <a:gd name="T36" fmla="*/ 60 w 60"/>
                <a:gd name="T37" fmla="*/ 1 h 62"/>
                <a:gd name="T38" fmla="*/ 11 w 60"/>
                <a:gd name="T39" fmla="*/ 50 h 62"/>
                <a:gd name="T40" fmla="*/ 0 w 60"/>
                <a:gd name="T41" fmla="*/ 62 h 62"/>
                <a:gd name="T42" fmla="*/ 0 w 60"/>
                <a:gd name="T43" fmla="*/ 62 h 62"/>
                <a:gd name="T44" fmla="*/ 0 w 60"/>
                <a:gd name="T45" fmla="*/ 62 h 62"/>
                <a:gd name="T46" fmla="*/ 0 w 60"/>
                <a:gd name="T47" fmla="*/ 60 h 62"/>
                <a:gd name="T48" fmla="*/ 0 w 60"/>
                <a:gd name="T49" fmla="*/ 60 h 62"/>
                <a:gd name="T50" fmla="*/ 0 w 60"/>
                <a:gd name="T51" fmla="*/ 60 h 62"/>
                <a:gd name="T52" fmla="*/ 0 w 60"/>
                <a:gd name="T53" fmla="*/ 60 h 62"/>
                <a:gd name="T54" fmla="*/ 0 w 60"/>
                <a:gd name="T55" fmla="*/ 60 h 62"/>
                <a:gd name="T56" fmla="*/ 0 w 60"/>
                <a:gd name="T57" fmla="*/ 60 h 62"/>
                <a:gd name="T58" fmla="*/ 10 w 60"/>
                <a:gd name="T59" fmla="*/ 49 h 62"/>
                <a:gd name="T60" fmla="*/ 10 w 60"/>
                <a:gd name="T61" fmla="*/ 49 h 62"/>
                <a:gd name="T62" fmla="*/ 11 w 60"/>
                <a:gd name="T63" fmla="*/ 49 h 62"/>
                <a:gd name="T64" fmla="*/ 11 w 60"/>
                <a:gd name="T65" fmla="*/ 50 h 62"/>
                <a:gd name="T66" fmla="*/ 11 w 60"/>
                <a:gd name="T67" fmla="*/ 50 h 62"/>
                <a:gd name="T68" fmla="*/ 11 w 60"/>
                <a:gd name="T69" fmla="*/ 50 h 62"/>
                <a:gd name="T70" fmla="*/ 11 w 60"/>
                <a:gd name="T71" fmla="*/ 50 h 62"/>
                <a:gd name="T72" fmla="*/ 11 w 60"/>
                <a:gd name="T73" fmla="*/ 50 h 62"/>
                <a:gd name="T74" fmla="*/ 11 w 60"/>
                <a:gd name="T75" fmla="*/ 5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2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1" y="50"/>
                  </a:move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close/>
                </a:path>
              </a:pathLst>
            </a:custGeom>
            <a:solidFill>
              <a:srgbClr val="6B6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29" name="Freeform 81"/>
            <p:cNvSpPr>
              <a:spLocks noEditPoints="1"/>
            </p:cNvSpPr>
            <p:nvPr/>
          </p:nvSpPr>
          <p:spPr bwMode="auto">
            <a:xfrm>
              <a:off x="245" y="316"/>
              <a:ext cx="62" cy="60"/>
            </a:xfrm>
            <a:custGeom>
              <a:avLst/>
              <a:gdLst>
                <a:gd name="T0" fmla="*/ 62 w 62"/>
                <a:gd name="T1" fmla="*/ 0 h 60"/>
                <a:gd name="T2" fmla="*/ 59 w 62"/>
                <a:gd name="T3" fmla="*/ 2 h 60"/>
                <a:gd name="T4" fmla="*/ 59 w 62"/>
                <a:gd name="T5" fmla="*/ 2 h 60"/>
                <a:gd name="T6" fmla="*/ 59 w 62"/>
                <a:gd name="T7" fmla="*/ 2 h 60"/>
                <a:gd name="T8" fmla="*/ 59 w 62"/>
                <a:gd name="T9" fmla="*/ 2 h 60"/>
                <a:gd name="T10" fmla="*/ 59 w 62"/>
                <a:gd name="T11" fmla="*/ 2 h 60"/>
                <a:gd name="T12" fmla="*/ 59 w 62"/>
                <a:gd name="T13" fmla="*/ 2 h 60"/>
                <a:gd name="T14" fmla="*/ 58 w 62"/>
                <a:gd name="T15" fmla="*/ 1 h 60"/>
                <a:gd name="T16" fmla="*/ 58 w 62"/>
                <a:gd name="T17" fmla="*/ 1 h 60"/>
                <a:gd name="T18" fmla="*/ 58 w 62"/>
                <a:gd name="T19" fmla="*/ 1 h 60"/>
                <a:gd name="T20" fmla="*/ 60 w 62"/>
                <a:gd name="T21" fmla="*/ 0 h 60"/>
                <a:gd name="T22" fmla="*/ 60 w 62"/>
                <a:gd name="T23" fmla="*/ 0 h 60"/>
                <a:gd name="T24" fmla="*/ 60 w 62"/>
                <a:gd name="T25" fmla="*/ 0 h 60"/>
                <a:gd name="T26" fmla="*/ 60 w 62"/>
                <a:gd name="T27" fmla="*/ 0 h 60"/>
                <a:gd name="T28" fmla="*/ 60 w 62"/>
                <a:gd name="T29" fmla="*/ 0 h 60"/>
                <a:gd name="T30" fmla="*/ 60 w 62"/>
                <a:gd name="T31" fmla="*/ 0 h 60"/>
                <a:gd name="T32" fmla="*/ 60 w 62"/>
                <a:gd name="T33" fmla="*/ 0 h 60"/>
                <a:gd name="T34" fmla="*/ 60 w 62"/>
                <a:gd name="T35" fmla="*/ 0 h 60"/>
                <a:gd name="T36" fmla="*/ 62 w 62"/>
                <a:gd name="T37" fmla="*/ 0 h 60"/>
                <a:gd name="T38" fmla="*/ 12 w 62"/>
                <a:gd name="T39" fmla="*/ 49 h 60"/>
                <a:gd name="T40" fmla="*/ 2 w 62"/>
                <a:gd name="T41" fmla="*/ 60 h 60"/>
                <a:gd name="T42" fmla="*/ 2 w 62"/>
                <a:gd name="T43" fmla="*/ 60 h 60"/>
                <a:gd name="T44" fmla="*/ 2 w 62"/>
                <a:gd name="T45" fmla="*/ 60 h 60"/>
                <a:gd name="T46" fmla="*/ 0 w 62"/>
                <a:gd name="T47" fmla="*/ 60 h 60"/>
                <a:gd name="T48" fmla="*/ 0 w 62"/>
                <a:gd name="T49" fmla="*/ 60 h 60"/>
                <a:gd name="T50" fmla="*/ 0 w 62"/>
                <a:gd name="T51" fmla="*/ 60 h 60"/>
                <a:gd name="T52" fmla="*/ 0 w 62"/>
                <a:gd name="T53" fmla="*/ 60 h 60"/>
                <a:gd name="T54" fmla="*/ 0 w 62"/>
                <a:gd name="T55" fmla="*/ 59 h 60"/>
                <a:gd name="T56" fmla="*/ 0 w 62"/>
                <a:gd name="T57" fmla="*/ 59 h 60"/>
                <a:gd name="T58" fmla="*/ 12 w 62"/>
                <a:gd name="T59" fmla="*/ 48 h 60"/>
                <a:gd name="T60" fmla="*/ 12 w 62"/>
                <a:gd name="T61" fmla="*/ 49 h 60"/>
                <a:gd name="T62" fmla="*/ 12 w 62"/>
                <a:gd name="T63" fmla="*/ 49 h 60"/>
                <a:gd name="T64" fmla="*/ 12 w 62"/>
                <a:gd name="T65" fmla="*/ 49 h 60"/>
                <a:gd name="T66" fmla="*/ 12 w 62"/>
                <a:gd name="T67" fmla="*/ 49 h 60"/>
                <a:gd name="T68" fmla="*/ 12 w 62"/>
                <a:gd name="T69" fmla="*/ 49 h 60"/>
                <a:gd name="T70" fmla="*/ 12 w 62"/>
                <a:gd name="T71" fmla="*/ 49 h 60"/>
                <a:gd name="T72" fmla="*/ 12 w 62"/>
                <a:gd name="T73" fmla="*/ 49 h 60"/>
                <a:gd name="T74" fmla="*/ 12 w 62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0">
                  <a:moveTo>
                    <a:pt x="62" y="0"/>
                  </a:move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close/>
                  <a:moveTo>
                    <a:pt x="12" y="49"/>
                  </a:moveTo>
                  <a:lnTo>
                    <a:pt x="2" y="6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2" y="48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96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0" name="Freeform 82"/>
            <p:cNvSpPr>
              <a:spLocks noEditPoints="1"/>
            </p:cNvSpPr>
            <p:nvPr/>
          </p:nvSpPr>
          <p:spPr bwMode="auto">
            <a:xfrm>
              <a:off x="245" y="315"/>
              <a:ext cx="60" cy="60"/>
            </a:xfrm>
            <a:custGeom>
              <a:avLst/>
              <a:gdLst>
                <a:gd name="T0" fmla="*/ 60 w 60"/>
                <a:gd name="T1" fmla="*/ 1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7 w 60"/>
                <a:gd name="T19" fmla="*/ 2 h 60"/>
                <a:gd name="T20" fmla="*/ 59 w 60"/>
                <a:gd name="T21" fmla="*/ 0 h 60"/>
                <a:gd name="T22" fmla="*/ 59 w 60"/>
                <a:gd name="T23" fmla="*/ 0 h 60"/>
                <a:gd name="T24" fmla="*/ 59 w 60"/>
                <a:gd name="T25" fmla="*/ 0 h 60"/>
                <a:gd name="T26" fmla="*/ 59 w 60"/>
                <a:gd name="T27" fmla="*/ 1 h 60"/>
                <a:gd name="T28" fmla="*/ 60 w 60"/>
                <a:gd name="T29" fmla="*/ 1 h 60"/>
                <a:gd name="T30" fmla="*/ 60 w 60"/>
                <a:gd name="T31" fmla="*/ 1 h 60"/>
                <a:gd name="T32" fmla="*/ 60 w 60"/>
                <a:gd name="T33" fmla="*/ 1 h 60"/>
                <a:gd name="T34" fmla="*/ 60 w 60"/>
                <a:gd name="T35" fmla="*/ 1 h 60"/>
                <a:gd name="T36" fmla="*/ 60 w 60"/>
                <a:gd name="T37" fmla="*/ 1 h 60"/>
                <a:gd name="T38" fmla="*/ 12 w 60"/>
                <a:gd name="T39" fmla="*/ 49 h 60"/>
                <a:gd name="T40" fmla="*/ 0 w 60"/>
                <a:gd name="T41" fmla="*/ 60 h 60"/>
                <a:gd name="T42" fmla="*/ 0 w 60"/>
                <a:gd name="T43" fmla="*/ 60 h 60"/>
                <a:gd name="T44" fmla="*/ 0 w 60"/>
                <a:gd name="T45" fmla="*/ 60 h 60"/>
                <a:gd name="T46" fmla="*/ 0 w 60"/>
                <a:gd name="T47" fmla="*/ 60 h 60"/>
                <a:gd name="T48" fmla="*/ 0 w 60"/>
                <a:gd name="T49" fmla="*/ 60 h 60"/>
                <a:gd name="T50" fmla="*/ 0 w 60"/>
                <a:gd name="T51" fmla="*/ 60 h 60"/>
                <a:gd name="T52" fmla="*/ 0 w 60"/>
                <a:gd name="T53" fmla="*/ 60 h 60"/>
                <a:gd name="T54" fmla="*/ 0 w 60"/>
                <a:gd name="T55" fmla="*/ 60 h 60"/>
                <a:gd name="T56" fmla="*/ 0 w 60"/>
                <a:gd name="T57" fmla="*/ 60 h 60"/>
                <a:gd name="T58" fmla="*/ 12 w 60"/>
                <a:gd name="T59" fmla="*/ 49 h 60"/>
                <a:gd name="T60" fmla="*/ 12 w 60"/>
                <a:gd name="T61" fmla="*/ 49 h 60"/>
                <a:gd name="T62" fmla="*/ 12 w 60"/>
                <a:gd name="T63" fmla="*/ 49 h 60"/>
                <a:gd name="T64" fmla="*/ 12 w 60"/>
                <a:gd name="T65" fmla="*/ 49 h 60"/>
                <a:gd name="T66" fmla="*/ 12 w 60"/>
                <a:gd name="T67" fmla="*/ 49 h 60"/>
                <a:gd name="T68" fmla="*/ 12 w 60"/>
                <a:gd name="T69" fmla="*/ 49 h 60"/>
                <a:gd name="T70" fmla="*/ 12 w 60"/>
                <a:gd name="T71" fmla="*/ 49 h 60"/>
                <a:gd name="T72" fmla="*/ 12 w 60"/>
                <a:gd name="T73" fmla="*/ 49 h 60"/>
                <a:gd name="T74" fmla="*/ 12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2" y="49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767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1" name="Freeform 83"/>
            <p:cNvSpPr>
              <a:spLocks noEditPoints="1"/>
            </p:cNvSpPr>
            <p:nvPr/>
          </p:nvSpPr>
          <p:spPr bwMode="auto">
            <a:xfrm>
              <a:off x="244" y="315"/>
              <a:ext cx="60" cy="60"/>
            </a:xfrm>
            <a:custGeom>
              <a:avLst/>
              <a:gdLst>
                <a:gd name="T0" fmla="*/ 60 w 60"/>
                <a:gd name="T1" fmla="*/ 0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8 w 60"/>
                <a:gd name="T19" fmla="*/ 2 h 60"/>
                <a:gd name="T20" fmla="*/ 59 w 60"/>
                <a:gd name="T21" fmla="*/ 0 h 60"/>
                <a:gd name="T22" fmla="*/ 60 w 60"/>
                <a:gd name="T23" fmla="*/ 0 h 60"/>
                <a:gd name="T24" fmla="*/ 60 w 60"/>
                <a:gd name="T25" fmla="*/ 0 h 60"/>
                <a:gd name="T26" fmla="*/ 60 w 60"/>
                <a:gd name="T27" fmla="*/ 0 h 60"/>
                <a:gd name="T28" fmla="*/ 60 w 60"/>
                <a:gd name="T29" fmla="*/ 0 h 60"/>
                <a:gd name="T30" fmla="*/ 60 w 60"/>
                <a:gd name="T31" fmla="*/ 0 h 60"/>
                <a:gd name="T32" fmla="*/ 60 w 60"/>
                <a:gd name="T33" fmla="*/ 0 h 60"/>
                <a:gd name="T34" fmla="*/ 60 w 60"/>
                <a:gd name="T35" fmla="*/ 0 h 60"/>
                <a:gd name="T36" fmla="*/ 60 w 60"/>
                <a:gd name="T37" fmla="*/ 0 h 60"/>
                <a:gd name="T38" fmla="*/ 13 w 60"/>
                <a:gd name="T39" fmla="*/ 49 h 60"/>
                <a:gd name="T40" fmla="*/ 1 w 60"/>
                <a:gd name="T41" fmla="*/ 60 h 60"/>
                <a:gd name="T42" fmla="*/ 1 w 60"/>
                <a:gd name="T43" fmla="*/ 60 h 60"/>
                <a:gd name="T44" fmla="*/ 1 w 60"/>
                <a:gd name="T45" fmla="*/ 59 h 60"/>
                <a:gd name="T46" fmla="*/ 1 w 60"/>
                <a:gd name="T47" fmla="*/ 59 h 60"/>
                <a:gd name="T48" fmla="*/ 1 w 60"/>
                <a:gd name="T49" fmla="*/ 59 h 60"/>
                <a:gd name="T50" fmla="*/ 1 w 60"/>
                <a:gd name="T51" fmla="*/ 59 h 60"/>
                <a:gd name="T52" fmla="*/ 1 w 60"/>
                <a:gd name="T53" fmla="*/ 59 h 60"/>
                <a:gd name="T54" fmla="*/ 1 w 60"/>
                <a:gd name="T55" fmla="*/ 59 h 60"/>
                <a:gd name="T56" fmla="*/ 0 w 60"/>
                <a:gd name="T57" fmla="*/ 59 h 60"/>
                <a:gd name="T58" fmla="*/ 13 w 60"/>
                <a:gd name="T59" fmla="*/ 48 h 60"/>
                <a:gd name="T60" fmla="*/ 13 w 60"/>
                <a:gd name="T61" fmla="*/ 48 h 60"/>
                <a:gd name="T62" fmla="*/ 13 w 60"/>
                <a:gd name="T63" fmla="*/ 48 h 60"/>
                <a:gd name="T64" fmla="*/ 13 w 60"/>
                <a:gd name="T65" fmla="*/ 48 h 60"/>
                <a:gd name="T66" fmla="*/ 13 w 60"/>
                <a:gd name="T67" fmla="*/ 48 h 60"/>
                <a:gd name="T68" fmla="*/ 13 w 60"/>
                <a:gd name="T69" fmla="*/ 48 h 60"/>
                <a:gd name="T70" fmla="*/ 13 w 60"/>
                <a:gd name="T71" fmla="*/ 48 h 60"/>
                <a:gd name="T72" fmla="*/ 13 w 60"/>
                <a:gd name="T73" fmla="*/ 49 h 60"/>
                <a:gd name="T74" fmla="*/ 13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3" y="49"/>
                  </a:moveTo>
                  <a:lnTo>
                    <a:pt x="1" y="60"/>
                  </a:lnTo>
                  <a:lnTo>
                    <a:pt x="1" y="60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9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656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2" name="Freeform 84"/>
            <p:cNvSpPr>
              <a:spLocks noEditPoints="1"/>
            </p:cNvSpPr>
            <p:nvPr/>
          </p:nvSpPr>
          <p:spPr bwMode="auto">
            <a:xfrm>
              <a:off x="244" y="315"/>
              <a:ext cx="59" cy="59"/>
            </a:xfrm>
            <a:custGeom>
              <a:avLst/>
              <a:gdLst>
                <a:gd name="T0" fmla="*/ 59 w 59"/>
                <a:gd name="T1" fmla="*/ 0 h 59"/>
                <a:gd name="T2" fmla="*/ 58 w 59"/>
                <a:gd name="T3" fmla="*/ 2 h 59"/>
                <a:gd name="T4" fmla="*/ 58 w 59"/>
                <a:gd name="T5" fmla="*/ 2 h 59"/>
                <a:gd name="T6" fmla="*/ 56 w 59"/>
                <a:gd name="T7" fmla="*/ 2 h 59"/>
                <a:gd name="T8" fmla="*/ 56 w 59"/>
                <a:gd name="T9" fmla="*/ 2 h 59"/>
                <a:gd name="T10" fmla="*/ 56 w 59"/>
                <a:gd name="T11" fmla="*/ 2 h 59"/>
                <a:gd name="T12" fmla="*/ 56 w 59"/>
                <a:gd name="T13" fmla="*/ 2 h 59"/>
                <a:gd name="T14" fmla="*/ 56 w 59"/>
                <a:gd name="T15" fmla="*/ 2 h 59"/>
                <a:gd name="T16" fmla="*/ 56 w 59"/>
                <a:gd name="T17" fmla="*/ 2 h 59"/>
                <a:gd name="T18" fmla="*/ 56 w 59"/>
                <a:gd name="T19" fmla="*/ 2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0 h 59"/>
                <a:gd name="T34" fmla="*/ 59 w 59"/>
                <a:gd name="T35" fmla="*/ 0 h 59"/>
                <a:gd name="T36" fmla="*/ 59 w 59"/>
                <a:gd name="T37" fmla="*/ 0 h 59"/>
                <a:gd name="T38" fmla="*/ 13 w 59"/>
                <a:gd name="T39" fmla="*/ 48 h 59"/>
                <a:gd name="T40" fmla="*/ 0 w 59"/>
                <a:gd name="T41" fmla="*/ 59 h 59"/>
                <a:gd name="T42" fmla="*/ 0 w 59"/>
                <a:gd name="T43" fmla="*/ 59 h 59"/>
                <a:gd name="T44" fmla="*/ 0 w 59"/>
                <a:gd name="T45" fmla="*/ 59 h 59"/>
                <a:gd name="T46" fmla="*/ 0 w 59"/>
                <a:gd name="T47" fmla="*/ 59 h 59"/>
                <a:gd name="T48" fmla="*/ 0 w 59"/>
                <a:gd name="T49" fmla="*/ 59 h 59"/>
                <a:gd name="T50" fmla="*/ 0 w 59"/>
                <a:gd name="T51" fmla="*/ 58 h 59"/>
                <a:gd name="T52" fmla="*/ 0 w 59"/>
                <a:gd name="T53" fmla="*/ 58 h 59"/>
                <a:gd name="T54" fmla="*/ 0 w 59"/>
                <a:gd name="T55" fmla="*/ 58 h 59"/>
                <a:gd name="T56" fmla="*/ 0 w 59"/>
                <a:gd name="T57" fmla="*/ 58 h 59"/>
                <a:gd name="T58" fmla="*/ 11 w 59"/>
                <a:gd name="T59" fmla="*/ 46 h 59"/>
                <a:gd name="T60" fmla="*/ 11 w 59"/>
                <a:gd name="T61" fmla="*/ 46 h 59"/>
                <a:gd name="T62" fmla="*/ 11 w 59"/>
                <a:gd name="T63" fmla="*/ 46 h 59"/>
                <a:gd name="T64" fmla="*/ 11 w 59"/>
                <a:gd name="T65" fmla="*/ 46 h 59"/>
                <a:gd name="T66" fmla="*/ 11 w 59"/>
                <a:gd name="T67" fmla="*/ 46 h 59"/>
                <a:gd name="T68" fmla="*/ 11 w 59"/>
                <a:gd name="T69" fmla="*/ 48 h 59"/>
                <a:gd name="T70" fmla="*/ 13 w 59"/>
                <a:gd name="T71" fmla="*/ 48 h 59"/>
                <a:gd name="T72" fmla="*/ 13 w 59"/>
                <a:gd name="T73" fmla="*/ 48 h 59"/>
                <a:gd name="T74" fmla="*/ 13 w 59"/>
                <a:gd name="T75" fmla="*/ 4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3" y="48"/>
                  </a:move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close/>
                </a:path>
              </a:pathLst>
            </a:custGeom>
            <a:solidFill>
              <a:srgbClr val="636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3" name="Freeform 85"/>
            <p:cNvSpPr>
              <a:spLocks noEditPoints="1"/>
            </p:cNvSpPr>
            <p:nvPr/>
          </p:nvSpPr>
          <p:spPr bwMode="auto">
            <a:xfrm>
              <a:off x="244" y="313"/>
              <a:ext cx="59" cy="60"/>
            </a:xfrm>
            <a:custGeom>
              <a:avLst/>
              <a:gdLst>
                <a:gd name="T0" fmla="*/ 59 w 59"/>
                <a:gd name="T1" fmla="*/ 2 h 60"/>
                <a:gd name="T2" fmla="*/ 56 w 59"/>
                <a:gd name="T3" fmla="*/ 4 h 60"/>
                <a:gd name="T4" fmla="*/ 56 w 59"/>
                <a:gd name="T5" fmla="*/ 4 h 60"/>
                <a:gd name="T6" fmla="*/ 56 w 59"/>
                <a:gd name="T7" fmla="*/ 4 h 60"/>
                <a:gd name="T8" fmla="*/ 55 w 59"/>
                <a:gd name="T9" fmla="*/ 4 h 60"/>
                <a:gd name="T10" fmla="*/ 55 w 59"/>
                <a:gd name="T11" fmla="*/ 4 h 60"/>
                <a:gd name="T12" fmla="*/ 55 w 59"/>
                <a:gd name="T13" fmla="*/ 3 h 60"/>
                <a:gd name="T14" fmla="*/ 55 w 59"/>
                <a:gd name="T15" fmla="*/ 3 h 60"/>
                <a:gd name="T16" fmla="*/ 55 w 59"/>
                <a:gd name="T17" fmla="*/ 3 h 60"/>
                <a:gd name="T18" fmla="*/ 55 w 59"/>
                <a:gd name="T19" fmla="*/ 3 h 60"/>
                <a:gd name="T20" fmla="*/ 58 w 59"/>
                <a:gd name="T21" fmla="*/ 0 h 60"/>
                <a:gd name="T22" fmla="*/ 58 w 59"/>
                <a:gd name="T23" fmla="*/ 0 h 60"/>
                <a:gd name="T24" fmla="*/ 58 w 59"/>
                <a:gd name="T25" fmla="*/ 0 h 60"/>
                <a:gd name="T26" fmla="*/ 58 w 59"/>
                <a:gd name="T27" fmla="*/ 0 h 60"/>
                <a:gd name="T28" fmla="*/ 58 w 59"/>
                <a:gd name="T29" fmla="*/ 0 h 60"/>
                <a:gd name="T30" fmla="*/ 58 w 59"/>
                <a:gd name="T31" fmla="*/ 2 h 60"/>
                <a:gd name="T32" fmla="*/ 59 w 59"/>
                <a:gd name="T33" fmla="*/ 2 h 60"/>
                <a:gd name="T34" fmla="*/ 59 w 59"/>
                <a:gd name="T35" fmla="*/ 2 h 60"/>
                <a:gd name="T36" fmla="*/ 59 w 59"/>
                <a:gd name="T37" fmla="*/ 2 h 60"/>
                <a:gd name="T38" fmla="*/ 11 w 59"/>
                <a:gd name="T39" fmla="*/ 48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60 h 60"/>
                <a:gd name="T46" fmla="*/ 0 w 59"/>
                <a:gd name="T47" fmla="*/ 60 h 60"/>
                <a:gd name="T48" fmla="*/ 0 w 59"/>
                <a:gd name="T49" fmla="*/ 60 h 60"/>
                <a:gd name="T50" fmla="*/ 0 w 59"/>
                <a:gd name="T51" fmla="*/ 60 h 60"/>
                <a:gd name="T52" fmla="*/ 0 w 59"/>
                <a:gd name="T53" fmla="*/ 60 h 60"/>
                <a:gd name="T54" fmla="*/ 0 w 59"/>
                <a:gd name="T55" fmla="*/ 60 h 60"/>
                <a:gd name="T56" fmla="*/ 0 w 59"/>
                <a:gd name="T57" fmla="*/ 58 h 60"/>
                <a:gd name="T58" fmla="*/ 11 w 59"/>
                <a:gd name="T59" fmla="*/ 47 h 60"/>
                <a:gd name="T60" fmla="*/ 11 w 59"/>
                <a:gd name="T61" fmla="*/ 47 h 60"/>
                <a:gd name="T62" fmla="*/ 11 w 59"/>
                <a:gd name="T63" fmla="*/ 47 h 60"/>
                <a:gd name="T64" fmla="*/ 11 w 59"/>
                <a:gd name="T65" fmla="*/ 47 h 60"/>
                <a:gd name="T66" fmla="*/ 11 w 59"/>
                <a:gd name="T67" fmla="*/ 48 h 60"/>
                <a:gd name="T68" fmla="*/ 11 w 59"/>
                <a:gd name="T69" fmla="*/ 48 h 60"/>
                <a:gd name="T70" fmla="*/ 11 w 59"/>
                <a:gd name="T71" fmla="*/ 48 h 60"/>
                <a:gd name="T72" fmla="*/ 11 w 59"/>
                <a:gd name="T73" fmla="*/ 48 h 60"/>
                <a:gd name="T74" fmla="*/ 11 w 59"/>
                <a:gd name="T75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2"/>
                  </a:moveTo>
                  <a:lnTo>
                    <a:pt x="56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5" y="4"/>
                  </a:lnTo>
                  <a:lnTo>
                    <a:pt x="55" y="4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close/>
                  <a:moveTo>
                    <a:pt x="11" y="48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close/>
                </a:path>
              </a:pathLst>
            </a:custGeom>
            <a:solidFill>
              <a:srgbClr val="616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4" name="Freeform 86"/>
            <p:cNvSpPr>
              <a:spLocks noEditPoints="1"/>
            </p:cNvSpPr>
            <p:nvPr/>
          </p:nvSpPr>
          <p:spPr bwMode="auto">
            <a:xfrm>
              <a:off x="243" y="313"/>
              <a:ext cx="59" cy="58"/>
            </a:xfrm>
            <a:custGeom>
              <a:avLst/>
              <a:gdLst>
                <a:gd name="T0" fmla="*/ 59 w 59"/>
                <a:gd name="T1" fmla="*/ 0 h 58"/>
                <a:gd name="T2" fmla="*/ 56 w 59"/>
                <a:gd name="T3" fmla="*/ 3 h 58"/>
                <a:gd name="T4" fmla="*/ 56 w 59"/>
                <a:gd name="T5" fmla="*/ 3 h 58"/>
                <a:gd name="T6" fmla="*/ 56 w 59"/>
                <a:gd name="T7" fmla="*/ 3 h 58"/>
                <a:gd name="T8" fmla="*/ 56 w 59"/>
                <a:gd name="T9" fmla="*/ 3 h 58"/>
                <a:gd name="T10" fmla="*/ 55 w 59"/>
                <a:gd name="T11" fmla="*/ 3 h 58"/>
                <a:gd name="T12" fmla="*/ 55 w 59"/>
                <a:gd name="T13" fmla="*/ 3 h 58"/>
                <a:gd name="T14" fmla="*/ 55 w 59"/>
                <a:gd name="T15" fmla="*/ 3 h 58"/>
                <a:gd name="T16" fmla="*/ 55 w 59"/>
                <a:gd name="T17" fmla="*/ 3 h 58"/>
                <a:gd name="T18" fmla="*/ 55 w 59"/>
                <a:gd name="T19" fmla="*/ 3 h 58"/>
                <a:gd name="T20" fmla="*/ 57 w 59"/>
                <a:gd name="T21" fmla="*/ 0 h 58"/>
                <a:gd name="T22" fmla="*/ 57 w 59"/>
                <a:gd name="T23" fmla="*/ 0 h 58"/>
                <a:gd name="T24" fmla="*/ 57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0 h 58"/>
                <a:gd name="T38" fmla="*/ 12 w 59"/>
                <a:gd name="T39" fmla="*/ 47 h 58"/>
                <a:gd name="T40" fmla="*/ 1 w 59"/>
                <a:gd name="T41" fmla="*/ 58 h 58"/>
                <a:gd name="T42" fmla="*/ 1 w 59"/>
                <a:gd name="T43" fmla="*/ 58 h 58"/>
                <a:gd name="T44" fmla="*/ 1 w 59"/>
                <a:gd name="T45" fmla="*/ 58 h 58"/>
                <a:gd name="T46" fmla="*/ 1 w 59"/>
                <a:gd name="T47" fmla="*/ 58 h 58"/>
                <a:gd name="T48" fmla="*/ 1 w 59"/>
                <a:gd name="T49" fmla="*/ 58 h 58"/>
                <a:gd name="T50" fmla="*/ 1 w 59"/>
                <a:gd name="T51" fmla="*/ 58 h 58"/>
                <a:gd name="T52" fmla="*/ 1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2 w 59"/>
                <a:gd name="T59" fmla="*/ 46 h 58"/>
                <a:gd name="T60" fmla="*/ 12 w 59"/>
                <a:gd name="T61" fmla="*/ 46 h 58"/>
                <a:gd name="T62" fmla="*/ 12 w 59"/>
                <a:gd name="T63" fmla="*/ 46 h 58"/>
                <a:gd name="T64" fmla="*/ 12 w 59"/>
                <a:gd name="T65" fmla="*/ 47 h 58"/>
                <a:gd name="T66" fmla="*/ 12 w 59"/>
                <a:gd name="T67" fmla="*/ 47 h 58"/>
                <a:gd name="T68" fmla="*/ 12 w 59"/>
                <a:gd name="T69" fmla="*/ 47 h 58"/>
                <a:gd name="T70" fmla="*/ 12 w 59"/>
                <a:gd name="T71" fmla="*/ 47 h 58"/>
                <a:gd name="T72" fmla="*/ 12 w 59"/>
                <a:gd name="T73" fmla="*/ 47 h 58"/>
                <a:gd name="T74" fmla="*/ 12 w 59"/>
                <a:gd name="T75" fmla="*/ 4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0"/>
                  </a:move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2" y="47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5F5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5" name="Freeform 87"/>
            <p:cNvSpPr>
              <a:spLocks noEditPoints="1"/>
            </p:cNvSpPr>
            <p:nvPr/>
          </p:nvSpPr>
          <p:spPr bwMode="auto">
            <a:xfrm>
              <a:off x="243" y="313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5 w 57"/>
                <a:gd name="T3" fmla="*/ 3 h 58"/>
                <a:gd name="T4" fmla="*/ 55 w 57"/>
                <a:gd name="T5" fmla="*/ 3 h 58"/>
                <a:gd name="T6" fmla="*/ 55 w 57"/>
                <a:gd name="T7" fmla="*/ 3 h 58"/>
                <a:gd name="T8" fmla="*/ 55 w 57"/>
                <a:gd name="T9" fmla="*/ 3 h 58"/>
                <a:gd name="T10" fmla="*/ 55 w 57"/>
                <a:gd name="T11" fmla="*/ 3 h 58"/>
                <a:gd name="T12" fmla="*/ 54 w 57"/>
                <a:gd name="T13" fmla="*/ 3 h 58"/>
                <a:gd name="T14" fmla="*/ 54 w 57"/>
                <a:gd name="T15" fmla="*/ 3 h 58"/>
                <a:gd name="T16" fmla="*/ 54 w 57"/>
                <a:gd name="T17" fmla="*/ 3 h 58"/>
                <a:gd name="T18" fmla="*/ 54 w 57"/>
                <a:gd name="T19" fmla="*/ 3 h 58"/>
                <a:gd name="T20" fmla="*/ 56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2 w 57"/>
                <a:gd name="T39" fmla="*/ 46 h 58"/>
                <a:gd name="T40" fmla="*/ 0 w 57"/>
                <a:gd name="T41" fmla="*/ 58 h 58"/>
                <a:gd name="T42" fmla="*/ 0 w 57"/>
                <a:gd name="T43" fmla="*/ 58 h 58"/>
                <a:gd name="T44" fmla="*/ 0 w 57"/>
                <a:gd name="T45" fmla="*/ 58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12 w 57"/>
                <a:gd name="T59" fmla="*/ 45 h 58"/>
                <a:gd name="T60" fmla="*/ 12 w 57"/>
                <a:gd name="T61" fmla="*/ 45 h 58"/>
                <a:gd name="T62" fmla="*/ 12 w 57"/>
                <a:gd name="T63" fmla="*/ 46 h 58"/>
                <a:gd name="T64" fmla="*/ 12 w 57"/>
                <a:gd name="T65" fmla="*/ 46 h 58"/>
                <a:gd name="T66" fmla="*/ 12 w 57"/>
                <a:gd name="T67" fmla="*/ 46 h 58"/>
                <a:gd name="T68" fmla="*/ 12 w 57"/>
                <a:gd name="T69" fmla="*/ 46 h 58"/>
                <a:gd name="T70" fmla="*/ 12 w 57"/>
                <a:gd name="T71" fmla="*/ 46 h 58"/>
                <a:gd name="T72" fmla="*/ 12 w 57"/>
                <a:gd name="T73" fmla="*/ 46 h 58"/>
                <a:gd name="T74" fmla="*/ 12 w 57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5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D5D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6" name="Freeform 88"/>
            <p:cNvSpPr>
              <a:spLocks noEditPoints="1"/>
            </p:cNvSpPr>
            <p:nvPr/>
          </p:nvSpPr>
          <p:spPr bwMode="auto">
            <a:xfrm>
              <a:off x="243" y="312"/>
              <a:ext cx="56" cy="58"/>
            </a:xfrm>
            <a:custGeom>
              <a:avLst/>
              <a:gdLst>
                <a:gd name="T0" fmla="*/ 56 w 56"/>
                <a:gd name="T1" fmla="*/ 1 h 58"/>
                <a:gd name="T2" fmla="*/ 54 w 56"/>
                <a:gd name="T3" fmla="*/ 4 h 58"/>
                <a:gd name="T4" fmla="*/ 54 w 56"/>
                <a:gd name="T5" fmla="*/ 4 h 58"/>
                <a:gd name="T6" fmla="*/ 54 w 56"/>
                <a:gd name="T7" fmla="*/ 4 h 58"/>
                <a:gd name="T8" fmla="*/ 54 w 56"/>
                <a:gd name="T9" fmla="*/ 4 h 58"/>
                <a:gd name="T10" fmla="*/ 54 w 56"/>
                <a:gd name="T11" fmla="*/ 4 h 58"/>
                <a:gd name="T12" fmla="*/ 52 w 56"/>
                <a:gd name="T13" fmla="*/ 4 h 58"/>
                <a:gd name="T14" fmla="*/ 52 w 56"/>
                <a:gd name="T15" fmla="*/ 4 h 58"/>
                <a:gd name="T16" fmla="*/ 52 w 56"/>
                <a:gd name="T17" fmla="*/ 4 h 58"/>
                <a:gd name="T18" fmla="*/ 52 w 56"/>
                <a:gd name="T19" fmla="*/ 4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0 h 58"/>
                <a:gd name="T28" fmla="*/ 56 w 56"/>
                <a:gd name="T29" fmla="*/ 0 h 58"/>
                <a:gd name="T30" fmla="*/ 56 w 56"/>
                <a:gd name="T31" fmla="*/ 1 h 58"/>
                <a:gd name="T32" fmla="*/ 56 w 56"/>
                <a:gd name="T33" fmla="*/ 1 h 58"/>
                <a:gd name="T34" fmla="*/ 56 w 56"/>
                <a:gd name="T35" fmla="*/ 1 h 58"/>
                <a:gd name="T36" fmla="*/ 56 w 56"/>
                <a:gd name="T37" fmla="*/ 1 h 58"/>
                <a:gd name="T38" fmla="*/ 12 w 56"/>
                <a:gd name="T39" fmla="*/ 46 h 58"/>
                <a:gd name="T40" fmla="*/ 0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7 h 58"/>
                <a:gd name="T52" fmla="*/ 0 w 56"/>
                <a:gd name="T53" fmla="*/ 57 h 58"/>
                <a:gd name="T54" fmla="*/ 0 w 56"/>
                <a:gd name="T55" fmla="*/ 57 h 58"/>
                <a:gd name="T56" fmla="*/ 0 w 56"/>
                <a:gd name="T57" fmla="*/ 57 h 58"/>
                <a:gd name="T58" fmla="*/ 12 w 56"/>
                <a:gd name="T59" fmla="*/ 44 h 58"/>
                <a:gd name="T60" fmla="*/ 12 w 56"/>
                <a:gd name="T61" fmla="*/ 44 h 58"/>
                <a:gd name="T62" fmla="*/ 12 w 56"/>
                <a:gd name="T63" fmla="*/ 46 h 58"/>
                <a:gd name="T64" fmla="*/ 12 w 56"/>
                <a:gd name="T65" fmla="*/ 46 h 58"/>
                <a:gd name="T66" fmla="*/ 12 w 56"/>
                <a:gd name="T67" fmla="*/ 46 h 58"/>
                <a:gd name="T68" fmla="*/ 12 w 56"/>
                <a:gd name="T69" fmla="*/ 46 h 58"/>
                <a:gd name="T70" fmla="*/ 12 w 56"/>
                <a:gd name="T71" fmla="*/ 46 h 58"/>
                <a:gd name="T72" fmla="*/ 12 w 56"/>
                <a:gd name="T73" fmla="*/ 46 h 58"/>
                <a:gd name="T74" fmla="*/ 12 w 56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1"/>
                  </a:move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B5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7" name="Freeform 89"/>
            <p:cNvSpPr>
              <a:spLocks noEditPoints="1"/>
            </p:cNvSpPr>
            <p:nvPr/>
          </p:nvSpPr>
          <p:spPr bwMode="auto">
            <a:xfrm>
              <a:off x="243" y="312"/>
              <a:ext cx="56" cy="57"/>
            </a:xfrm>
            <a:custGeom>
              <a:avLst/>
              <a:gdLst>
                <a:gd name="T0" fmla="*/ 56 w 56"/>
                <a:gd name="T1" fmla="*/ 0 h 57"/>
                <a:gd name="T2" fmla="*/ 52 w 56"/>
                <a:gd name="T3" fmla="*/ 4 h 57"/>
                <a:gd name="T4" fmla="*/ 52 w 56"/>
                <a:gd name="T5" fmla="*/ 4 h 57"/>
                <a:gd name="T6" fmla="*/ 52 w 56"/>
                <a:gd name="T7" fmla="*/ 4 h 57"/>
                <a:gd name="T8" fmla="*/ 52 w 56"/>
                <a:gd name="T9" fmla="*/ 4 h 57"/>
                <a:gd name="T10" fmla="*/ 52 w 56"/>
                <a:gd name="T11" fmla="*/ 4 h 57"/>
                <a:gd name="T12" fmla="*/ 52 w 56"/>
                <a:gd name="T13" fmla="*/ 4 h 57"/>
                <a:gd name="T14" fmla="*/ 51 w 56"/>
                <a:gd name="T15" fmla="*/ 4 h 57"/>
                <a:gd name="T16" fmla="*/ 51 w 56"/>
                <a:gd name="T17" fmla="*/ 4 h 57"/>
                <a:gd name="T18" fmla="*/ 51 w 56"/>
                <a:gd name="T19" fmla="*/ 4 h 57"/>
                <a:gd name="T20" fmla="*/ 55 w 56"/>
                <a:gd name="T21" fmla="*/ 0 h 57"/>
                <a:gd name="T22" fmla="*/ 55 w 56"/>
                <a:gd name="T23" fmla="*/ 0 h 57"/>
                <a:gd name="T24" fmla="*/ 55 w 56"/>
                <a:gd name="T25" fmla="*/ 0 h 57"/>
                <a:gd name="T26" fmla="*/ 55 w 56"/>
                <a:gd name="T27" fmla="*/ 0 h 57"/>
                <a:gd name="T28" fmla="*/ 55 w 56"/>
                <a:gd name="T29" fmla="*/ 0 h 57"/>
                <a:gd name="T30" fmla="*/ 55 w 56"/>
                <a:gd name="T31" fmla="*/ 0 h 57"/>
                <a:gd name="T32" fmla="*/ 55 w 56"/>
                <a:gd name="T33" fmla="*/ 0 h 57"/>
                <a:gd name="T34" fmla="*/ 56 w 56"/>
                <a:gd name="T35" fmla="*/ 0 h 57"/>
                <a:gd name="T36" fmla="*/ 56 w 56"/>
                <a:gd name="T37" fmla="*/ 0 h 57"/>
                <a:gd name="T38" fmla="*/ 12 w 56"/>
                <a:gd name="T39" fmla="*/ 44 h 57"/>
                <a:gd name="T40" fmla="*/ 0 w 56"/>
                <a:gd name="T41" fmla="*/ 57 h 57"/>
                <a:gd name="T42" fmla="*/ 0 w 56"/>
                <a:gd name="T43" fmla="*/ 57 h 57"/>
                <a:gd name="T44" fmla="*/ 0 w 56"/>
                <a:gd name="T45" fmla="*/ 57 h 57"/>
                <a:gd name="T46" fmla="*/ 0 w 56"/>
                <a:gd name="T47" fmla="*/ 57 h 57"/>
                <a:gd name="T48" fmla="*/ 0 w 56"/>
                <a:gd name="T49" fmla="*/ 57 h 57"/>
                <a:gd name="T50" fmla="*/ 0 w 56"/>
                <a:gd name="T51" fmla="*/ 57 h 57"/>
                <a:gd name="T52" fmla="*/ 0 w 56"/>
                <a:gd name="T53" fmla="*/ 57 h 57"/>
                <a:gd name="T54" fmla="*/ 0 w 56"/>
                <a:gd name="T55" fmla="*/ 56 h 57"/>
                <a:gd name="T56" fmla="*/ 0 w 56"/>
                <a:gd name="T57" fmla="*/ 56 h 57"/>
                <a:gd name="T58" fmla="*/ 11 w 56"/>
                <a:gd name="T59" fmla="*/ 43 h 57"/>
                <a:gd name="T60" fmla="*/ 11 w 56"/>
                <a:gd name="T61" fmla="*/ 44 h 57"/>
                <a:gd name="T62" fmla="*/ 11 w 56"/>
                <a:gd name="T63" fmla="*/ 44 h 57"/>
                <a:gd name="T64" fmla="*/ 12 w 56"/>
                <a:gd name="T65" fmla="*/ 44 h 57"/>
                <a:gd name="T66" fmla="*/ 12 w 56"/>
                <a:gd name="T67" fmla="*/ 44 h 57"/>
                <a:gd name="T68" fmla="*/ 12 w 56"/>
                <a:gd name="T69" fmla="*/ 44 h 57"/>
                <a:gd name="T70" fmla="*/ 12 w 56"/>
                <a:gd name="T71" fmla="*/ 44 h 57"/>
                <a:gd name="T72" fmla="*/ 12 w 56"/>
                <a:gd name="T73" fmla="*/ 44 h 57"/>
                <a:gd name="T74" fmla="*/ 12 w 56"/>
                <a:gd name="T75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4"/>
                  </a:move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1" y="43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close/>
                </a:path>
              </a:pathLst>
            </a:custGeom>
            <a:solidFill>
              <a:srgbClr val="595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8" name="Freeform 90"/>
            <p:cNvSpPr>
              <a:spLocks noEditPoints="1"/>
            </p:cNvSpPr>
            <p:nvPr/>
          </p:nvSpPr>
          <p:spPr bwMode="auto">
            <a:xfrm>
              <a:off x="242" y="312"/>
              <a:ext cx="56" cy="56"/>
            </a:xfrm>
            <a:custGeom>
              <a:avLst/>
              <a:gdLst>
                <a:gd name="T0" fmla="*/ 56 w 56"/>
                <a:gd name="T1" fmla="*/ 0 h 56"/>
                <a:gd name="T2" fmla="*/ 52 w 56"/>
                <a:gd name="T3" fmla="*/ 4 h 56"/>
                <a:gd name="T4" fmla="*/ 52 w 56"/>
                <a:gd name="T5" fmla="*/ 4 h 56"/>
                <a:gd name="T6" fmla="*/ 52 w 56"/>
                <a:gd name="T7" fmla="*/ 4 h 56"/>
                <a:gd name="T8" fmla="*/ 52 w 56"/>
                <a:gd name="T9" fmla="*/ 4 h 56"/>
                <a:gd name="T10" fmla="*/ 52 w 56"/>
                <a:gd name="T11" fmla="*/ 4 h 56"/>
                <a:gd name="T12" fmla="*/ 52 w 56"/>
                <a:gd name="T13" fmla="*/ 4 h 56"/>
                <a:gd name="T14" fmla="*/ 51 w 56"/>
                <a:gd name="T15" fmla="*/ 4 h 56"/>
                <a:gd name="T16" fmla="*/ 51 w 56"/>
                <a:gd name="T17" fmla="*/ 4 h 56"/>
                <a:gd name="T18" fmla="*/ 51 w 56"/>
                <a:gd name="T19" fmla="*/ 4 h 56"/>
                <a:gd name="T20" fmla="*/ 55 w 56"/>
                <a:gd name="T21" fmla="*/ 0 h 56"/>
                <a:gd name="T22" fmla="*/ 55 w 56"/>
                <a:gd name="T23" fmla="*/ 0 h 56"/>
                <a:gd name="T24" fmla="*/ 55 w 56"/>
                <a:gd name="T25" fmla="*/ 0 h 56"/>
                <a:gd name="T26" fmla="*/ 55 w 56"/>
                <a:gd name="T27" fmla="*/ 0 h 56"/>
                <a:gd name="T28" fmla="*/ 55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0 h 56"/>
                <a:gd name="T38" fmla="*/ 12 w 56"/>
                <a:gd name="T39" fmla="*/ 43 h 56"/>
                <a:gd name="T40" fmla="*/ 1 w 56"/>
                <a:gd name="T41" fmla="*/ 56 h 56"/>
                <a:gd name="T42" fmla="*/ 0 w 56"/>
                <a:gd name="T43" fmla="*/ 56 h 56"/>
                <a:gd name="T44" fmla="*/ 0 w 56"/>
                <a:gd name="T45" fmla="*/ 56 h 56"/>
                <a:gd name="T46" fmla="*/ 0 w 56"/>
                <a:gd name="T47" fmla="*/ 56 h 56"/>
                <a:gd name="T48" fmla="*/ 0 w 56"/>
                <a:gd name="T49" fmla="*/ 56 h 56"/>
                <a:gd name="T50" fmla="*/ 0 w 56"/>
                <a:gd name="T51" fmla="*/ 56 h 56"/>
                <a:gd name="T52" fmla="*/ 0 w 56"/>
                <a:gd name="T53" fmla="*/ 56 h 56"/>
                <a:gd name="T54" fmla="*/ 0 w 56"/>
                <a:gd name="T55" fmla="*/ 56 h 56"/>
                <a:gd name="T56" fmla="*/ 0 w 56"/>
                <a:gd name="T57" fmla="*/ 56 h 56"/>
                <a:gd name="T58" fmla="*/ 12 w 56"/>
                <a:gd name="T59" fmla="*/ 42 h 56"/>
                <a:gd name="T60" fmla="*/ 12 w 56"/>
                <a:gd name="T61" fmla="*/ 43 h 56"/>
                <a:gd name="T62" fmla="*/ 12 w 56"/>
                <a:gd name="T63" fmla="*/ 43 h 56"/>
                <a:gd name="T64" fmla="*/ 12 w 56"/>
                <a:gd name="T65" fmla="*/ 43 h 56"/>
                <a:gd name="T66" fmla="*/ 12 w 56"/>
                <a:gd name="T67" fmla="*/ 43 h 56"/>
                <a:gd name="T68" fmla="*/ 12 w 56"/>
                <a:gd name="T69" fmla="*/ 43 h 56"/>
                <a:gd name="T70" fmla="*/ 12 w 56"/>
                <a:gd name="T71" fmla="*/ 43 h 56"/>
                <a:gd name="T72" fmla="*/ 12 w 56"/>
                <a:gd name="T73" fmla="*/ 43 h 56"/>
                <a:gd name="T74" fmla="*/ 12 w 56"/>
                <a:gd name="T7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3"/>
                  </a:moveTo>
                  <a:lnTo>
                    <a:pt x="1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2" y="42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close/>
                </a:path>
              </a:pathLst>
            </a:custGeom>
            <a:solidFill>
              <a:srgbClr val="575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39" name="Freeform 91"/>
            <p:cNvSpPr>
              <a:spLocks noEditPoints="1"/>
            </p:cNvSpPr>
            <p:nvPr/>
          </p:nvSpPr>
          <p:spPr bwMode="auto">
            <a:xfrm>
              <a:off x="242" y="312"/>
              <a:ext cx="55" cy="56"/>
            </a:xfrm>
            <a:custGeom>
              <a:avLst/>
              <a:gdLst>
                <a:gd name="T0" fmla="*/ 55 w 55"/>
                <a:gd name="T1" fmla="*/ 0 h 56"/>
                <a:gd name="T2" fmla="*/ 51 w 55"/>
                <a:gd name="T3" fmla="*/ 4 h 56"/>
                <a:gd name="T4" fmla="*/ 51 w 55"/>
                <a:gd name="T5" fmla="*/ 4 h 56"/>
                <a:gd name="T6" fmla="*/ 51 w 55"/>
                <a:gd name="T7" fmla="*/ 4 h 56"/>
                <a:gd name="T8" fmla="*/ 51 w 55"/>
                <a:gd name="T9" fmla="*/ 4 h 56"/>
                <a:gd name="T10" fmla="*/ 51 w 55"/>
                <a:gd name="T11" fmla="*/ 4 h 56"/>
                <a:gd name="T12" fmla="*/ 50 w 55"/>
                <a:gd name="T13" fmla="*/ 4 h 56"/>
                <a:gd name="T14" fmla="*/ 50 w 55"/>
                <a:gd name="T15" fmla="*/ 4 h 56"/>
                <a:gd name="T16" fmla="*/ 50 w 55"/>
                <a:gd name="T17" fmla="*/ 4 h 56"/>
                <a:gd name="T18" fmla="*/ 50 w 55"/>
                <a:gd name="T19" fmla="*/ 4 h 56"/>
                <a:gd name="T20" fmla="*/ 53 w 55"/>
                <a:gd name="T21" fmla="*/ 0 h 56"/>
                <a:gd name="T22" fmla="*/ 53 w 55"/>
                <a:gd name="T23" fmla="*/ 0 h 56"/>
                <a:gd name="T24" fmla="*/ 53 w 55"/>
                <a:gd name="T25" fmla="*/ 0 h 56"/>
                <a:gd name="T26" fmla="*/ 55 w 55"/>
                <a:gd name="T27" fmla="*/ 0 h 56"/>
                <a:gd name="T28" fmla="*/ 55 w 55"/>
                <a:gd name="T29" fmla="*/ 0 h 56"/>
                <a:gd name="T30" fmla="*/ 55 w 55"/>
                <a:gd name="T31" fmla="*/ 0 h 56"/>
                <a:gd name="T32" fmla="*/ 55 w 55"/>
                <a:gd name="T33" fmla="*/ 0 h 56"/>
                <a:gd name="T34" fmla="*/ 55 w 55"/>
                <a:gd name="T35" fmla="*/ 0 h 56"/>
                <a:gd name="T36" fmla="*/ 55 w 55"/>
                <a:gd name="T37" fmla="*/ 0 h 56"/>
                <a:gd name="T38" fmla="*/ 12 w 55"/>
                <a:gd name="T39" fmla="*/ 42 h 56"/>
                <a:gd name="T40" fmla="*/ 0 w 55"/>
                <a:gd name="T41" fmla="*/ 56 h 56"/>
                <a:gd name="T42" fmla="*/ 0 w 55"/>
                <a:gd name="T43" fmla="*/ 54 h 56"/>
                <a:gd name="T44" fmla="*/ 0 w 55"/>
                <a:gd name="T45" fmla="*/ 54 h 56"/>
                <a:gd name="T46" fmla="*/ 0 w 55"/>
                <a:gd name="T47" fmla="*/ 54 h 56"/>
                <a:gd name="T48" fmla="*/ 0 w 55"/>
                <a:gd name="T49" fmla="*/ 54 h 56"/>
                <a:gd name="T50" fmla="*/ 0 w 55"/>
                <a:gd name="T51" fmla="*/ 54 h 56"/>
                <a:gd name="T52" fmla="*/ 0 w 55"/>
                <a:gd name="T53" fmla="*/ 54 h 56"/>
                <a:gd name="T54" fmla="*/ 0 w 55"/>
                <a:gd name="T55" fmla="*/ 54 h 56"/>
                <a:gd name="T56" fmla="*/ 0 w 55"/>
                <a:gd name="T57" fmla="*/ 54 h 56"/>
                <a:gd name="T58" fmla="*/ 12 w 55"/>
                <a:gd name="T59" fmla="*/ 40 h 56"/>
                <a:gd name="T60" fmla="*/ 12 w 55"/>
                <a:gd name="T61" fmla="*/ 40 h 56"/>
                <a:gd name="T62" fmla="*/ 12 w 55"/>
                <a:gd name="T63" fmla="*/ 42 h 56"/>
                <a:gd name="T64" fmla="*/ 12 w 55"/>
                <a:gd name="T65" fmla="*/ 42 h 56"/>
                <a:gd name="T66" fmla="*/ 12 w 55"/>
                <a:gd name="T67" fmla="*/ 42 h 56"/>
                <a:gd name="T68" fmla="*/ 12 w 55"/>
                <a:gd name="T69" fmla="*/ 42 h 56"/>
                <a:gd name="T70" fmla="*/ 12 w 55"/>
                <a:gd name="T71" fmla="*/ 42 h 56"/>
                <a:gd name="T72" fmla="*/ 12 w 55"/>
                <a:gd name="T73" fmla="*/ 42 h 56"/>
                <a:gd name="T74" fmla="*/ 12 w 55"/>
                <a:gd name="T75" fmla="*/ 4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42"/>
                  </a:moveTo>
                  <a:lnTo>
                    <a:pt x="0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555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0" name="Freeform 92"/>
            <p:cNvSpPr>
              <a:spLocks noEditPoints="1"/>
            </p:cNvSpPr>
            <p:nvPr/>
          </p:nvSpPr>
          <p:spPr bwMode="auto">
            <a:xfrm>
              <a:off x="242" y="311"/>
              <a:ext cx="53" cy="55"/>
            </a:xfrm>
            <a:custGeom>
              <a:avLst/>
              <a:gdLst>
                <a:gd name="T0" fmla="*/ 53 w 53"/>
                <a:gd name="T1" fmla="*/ 1 h 55"/>
                <a:gd name="T2" fmla="*/ 50 w 53"/>
                <a:gd name="T3" fmla="*/ 5 h 55"/>
                <a:gd name="T4" fmla="*/ 50 w 53"/>
                <a:gd name="T5" fmla="*/ 5 h 55"/>
                <a:gd name="T6" fmla="*/ 50 w 53"/>
                <a:gd name="T7" fmla="*/ 5 h 55"/>
                <a:gd name="T8" fmla="*/ 50 w 53"/>
                <a:gd name="T9" fmla="*/ 5 h 55"/>
                <a:gd name="T10" fmla="*/ 50 w 53"/>
                <a:gd name="T11" fmla="*/ 5 h 55"/>
                <a:gd name="T12" fmla="*/ 48 w 53"/>
                <a:gd name="T13" fmla="*/ 5 h 55"/>
                <a:gd name="T14" fmla="*/ 48 w 53"/>
                <a:gd name="T15" fmla="*/ 5 h 55"/>
                <a:gd name="T16" fmla="*/ 48 w 53"/>
                <a:gd name="T17" fmla="*/ 5 h 55"/>
                <a:gd name="T18" fmla="*/ 48 w 53"/>
                <a:gd name="T19" fmla="*/ 5 h 55"/>
                <a:gd name="T20" fmla="*/ 48 w 53"/>
                <a:gd name="T21" fmla="*/ 5 h 55"/>
                <a:gd name="T22" fmla="*/ 48 w 53"/>
                <a:gd name="T23" fmla="*/ 5 h 55"/>
                <a:gd name="T24" fmla="*/ 48 w 53"/>
                <a:gd name="T25" fmla="*/ 5 h 55"/>
                <a:gd name="T26" fmla="*/ 48 w 53"/>
                <a:gd name="T27" fmla="*/ 5 h 55"/>
                <a:gd name="T28" fmla="*/ 48 w 53"/>
                <a:gd name="T29" fmla="*/ 5 h 55"/>
                <a:gd name="T30" fmla="*/ 48 w 53"/>
                <a:gd name="T31" fmla="*/ 5 h 55"/>
                <a:gd name="T32" fmla="*/ 48 w 53"/>
                <a:gd name="T33" fmla="*/ 5 h 55"/>
                <a:gd name="T34" fmla="*/ 48 w 53"/>
                <a:gd name="T35" fmla="*/ 5 h 55"/>
                <a:gd name="T36" fmla="*/ 52 w 53"/>
                <a:gd name="T37" fmla="*/ 0 h 55"/>
                <a:gd name="T38" fmla="*/ 52 w 53"/>
                <a:gd name="T39" fmla="*/ 0 h 55"/>
                <a:gd name="T40" fmla="*/ 53 w 53"/>
                <a:gd name="T41" fmla="*/ 0 h 55"/>
                <a:gd name="T42" fmla="*/ 53 w 53"/>
                <a:gd name="T43" fmla="*/ 0 h 55"/>
                <a:gd name="T44" fmla="*/ 53 w 53"/>
                <a:gd name="T45" fmla="*/ 0 h 55"/>
                <a:gd name="T46" fmla="*/ 53 w 53"/>
                <a:gd name="T47" fmla="*/ 0 h 55"/>
                <a:gd name="T48" fmla="*/ 53 w 53"/>
                <a:gd name="T49" fmla="*/ 0 h 55"/>
                <a:gd name="T50" fmla="*/ 53 w 53"/>
                <a:gd name="T51" fmla="*/ 1 h 55"/>
                <a:gd name="T52" fmla="*/ 53 w 53"/>
                <a:gd name="T53" fmla="*/ 1 h 55"/>
                <a:gd name="T54" fmla="*/ 12 w 53"/>
                <a:gd name="T55" fmla="*/ 41 h 55"/>
                <a:gd name="T56" fmla="*/ 0 w 53"/>
                <a:gd name="T57" fmla="*/ 55 h 55"/>
                <a:gd name="T58" fmla="*/ 0 w 53"/>
                <a:gd name="T59" fmla="*/ 55 h 55"/>
                <a:gd name="T60" fmla="*/ 0 w 53"/>
                <a:gd name="T61" fmla="*/ 54 h 55"/>
                <a:gd name="T62" fmla="*/ 0 w 53"/>
                <a:gd name="T63" fmla="*/ 54 h 55"/>
                <a:gd name="T64" fmla="*/ 0 w 53"/>
                <a:gd name="T65" fmla="*/ 54 h 55"/>
                <a:gd name="T66" fmla="*/ 0 w 53"/>
                <a:gd name="T67" fmla="*/ 54 h 55"/>
                <a:gd name="T68" fmla="*/ 0 w 53"/>
                <a:gd name="T69" fmla="*/ 54 h 55"/>
                <a:gd name="T70" fmla="*/ 0 w 53"/>
                <a:gd name="T71" fmla="*/ 54 h 55"/>
                <a:gd name="T72" fmla="*/ 0 w 53"/>
                <a:gd name="T73" fmla="*/ 54 h 55"/>
                <a:gd name="T74" fmla="*/ 12 w 53"/>
                <a:gd name="T75" fmla="*/ 40 h 55"/>
                <a:gd name="T76" fmla="*/ 12 w 53"/>
                <a:gd name="T77" fmla="*/ 40 h 55"/>
                <a:gd name="T78" fmla="*/ 12 w 53"/>
                <a:gd name="T79" fmla="*/ 40 h 55"/>
                <a:gd name="T80" fmla="*/ 12 w 53"/>
                <a:gd name="T81" fmla="*/ 40 h 55"/>
                <a:gd name="T82" fmla="*/ 12 w 53"/>
                <a:gd name="T83" fmla="*/ 40 h 55"/>
                <a:gd name="T84" fmla="*/ 12 w 53"/>
                <a:gd name="T85" fmla="*/ 40 h 55"/>
                <a:gd name="T86" fmla="*/ 12 w 53"/>
                <a:gd name="T87" fmla="*/ 40 h 55"/>
                <a:gd name="T88" fmla="*/ 12 w 53"/>
                <a:gd name="T89" fmla="*/ 40 h 55"/>
                <a:gd name="T90" fmla="*/ 12 w 53"/>
                <a:gd name="T91" fmla="*/ 40 h 55"/>
                <a:gd name="T92" fmla="*/ 12 w 53"/>
                <a:gd name="T93" fmla="*/ 41 h 55"/>
                <a:gd name="T94" fmla="*/ 12 w 53"/>
                <a:gd name="T95" fmla="*/ 41 h 55"/>
                <a:gd name="T96" fmla="*/ 12 w 53"/>
                <a:gd name="T97" fmla="*/ 41 h 55"/>
                <a:gd name="T98" fmla="*/ 12 w 53"/>
                <a:gd name="T99" fmla="*/ 41 h 55"/>
                <a:gd name="T100" fmla="*/ 12 w 53"/>
                <a:gd name="T101" fmla="*/ 41 h 55"/>
                <a:gd name="T102" fmla="*/ 12 w 53"/>
                <a:gd name="T103" fmla="*/ 41 h 55"/>
                <a:gd name="T104" fmla="*/ 12 w 53"/>
                <a:gd name="T105" fmla="*/ 41 h 55"/>
                <a:gd name="T106" fmla="*/ 12 w 53"/>
                <a:gd name="T107" fmla="*/ 4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" h="55">
                  <a:moveTo>
                    <a:pt x="53" y="1"/>
                  </a:move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2" y="41"/>
                  </a:moveTo>
                  <a:lnTo>
                    <a:pt x="0" y="55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close/>
                </a:path>
              </a:pathLst>
            </a:custGeom>
            <a:solidFill>
              <a:srgbClr val="535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1" name="Freeform 93"/>
            <p:cNvSpPr>
              <a:spLocks noEditPoints="1"/>
            </p:cNvSpPr>
            <p:nvPr/>
          </p:nvSpPr>
          <p:spPr bwMode="auto">
            <a:xfrm>
              <a:off x="242" y="311"/>
              <a:ext cx="52" cy="54"/>
            </a:xfrm>
            <a:custGeom>
              <a:avLst/>
              <a:gdLst>
                <a:gd name="T0" fmla="*/ 52 w 52"/>
                <a:gd name="T1" fmla="*/ 0 h 54"/>
                <a:gd name="T2" fmla="*/ 48 w 52"/>
                <a:gd name="T3" fmla="*/ 5 h 54"/>
                <a:gd name="T4" fmla="*/ 48 w 52"/>
                <a:gd name="T5" fmla="*/ 5 h 54"/>
                <a:gd name="T6" fmla="*/ 48 w 52"/>
                <a:gd name="T7" fmla="*/ 5 h 54"/>
                <a:gd name="T8" fmla="*/ 48 w 52"/>
                <a:gd name="T9" fmla="*/ 5 h 54"/>
                <a:gd name="T10" fmla="*/ 47 w 52"/>
                <a:gd name="T11" fmla="*/ 5 h 54"/>
                <a:gd name="T12" fmla="*/ 47 w 52"/>
                <a:gd name="T13" fmla="*/ 5 h 54"/>
                <a:gd name="T14" fmla="*/ 47 w 52"/>
                <a:gd name="T15" fmla="*/ 5 h 54"/>
                <a:gd name="T16" fmla="*/ 47 w 52"/>
                <a:gd name="T17" fmla="*/ 5 h 54"/>
                <a:gd name="T18" fmla="*/ 47 w 52"/>
                <a:gd name="T19" fmla="*/ 5 h 54"/>
                <a:gd name="T20" fmla="*/ 51 w 52"/>
                <a:gd name="T21" fmla="*/ 0 h 54"/>
                <a:gd name="T22" fmla="*/ 52 w 52"/>
                <a:gd name="T23" fmla="*/ 0 h 54"/>
                <a:gd name="T24" fmla="*/ 52 w 52"/>
                <a:gd name="T25" fmla="*/ 0 h 54"/>
                <a:gd name="T26" fmla="*/ 52 w 52"/>
                <a:gd name="T27" fmla="*/ 0 h 54"/>
                <a:gd name="T28" fmla="*/ 52 w 52"/>
                <a:gd name="T29" fmla="*/ 0 h 54"/>
                <a:gd name="T30" fmla="*/ 52 w 52"/>
                <a:gd name="T31" fmla="*/ 0 h 54"/>
                <a:gd name="T32" fmla="*/ 52 w 52"/>
                <a:gd name="T33" fmla="*/ 0 h 54"/>
                <a:gd name="T34" fmla="*/ 52 w 52"/>
                <a:gd name="T35" fmla="*/ 0 h 54"/>
                <a:gd name="T36" fmla="*/ 52 w 52"/>
                <a:gd name="T37" fmla="*/ 0 h 54"/>
                <a:gd name="T38" fmla="*/ 12 w 52"/>
                <a:gd name="T39" fmla="*/ 40 h 54"/>
                <a:gd name="T40" fmla="*/ 0 w 52"/>
                <a:gd name="T41" fmla="*/ 54 h 54"/>
                <a:gd name="T42" fmla="*/ 0 w 52"/>
                <a:gd name="T43" fmla="*/ 54 h 54"/>
                <a:gd name="T44" fmla="*/ 0 w 52"/>
                <a:gd name="T45" fmla="*/ 54 h 54"/>
                <a:gd name="T46" fmla="*/ 0 w 52"/>
                <a:gd name="T47" fmla="*/ 53 h 54"/>
                <a:gd name="T48" fmla="*/ 0 w 52"/>
                <a:gd name="T49" fmla="*/ 53 h 54"/>
                <a:gd name="T50" fmla="*/ 0 w 52"/>
                <a:gd name="T51" fmla="*/ 53 h 54"/>
                <a:gd name="T52" fmla="*/ 0 w 52"/>
                <a:gd name="T53" fmla="*/ 53 h 54"/>
                <a:gd name="T54" fmla="*/ 0 w 52"/>
                <a:gd name="T55" fmla="*/ 53 h 54"/>
                <a:gd name="T56" fmla="*/ 0 w 52"/>
                <a:gd name="T57" fmla="*/ 53 h 54"/>
                <a:gd name="T58" fmla="*/ 12 w 52"/>
                <a:gd name="T59" fmla="*/ 39 h 54"/>
                <a:gd name="T60" fmla="*/ 12 w 52"/>
                <a:gd name="T61" fmla="*/ 39 h 54"/>
                <a:gd name="T62" fmla="*/ 12 w 52"/>
                <a:gd name="T63" fmla="*/ 39 h 54"/>
                <a:gd name="T64" fmla="*/ 12 w 52"/>
                <a:gd name="T65" fmla="*/ 40 h 54"/>
                <a:gd name="T66" fmla="*/ 12 w 52"/>
                <a:gd name="T67" fmla="*/ 40 h 54"/>
                <a:gd name="T68" fmla="*/ 12 w 52"/>
                <a:gd name="T69" fmla="*/ 40 h 54"/>
                <a:gd name="T70" fmla="*/ 12 w 52"/>
                <a:gd name="T71" fmla="*/ 40 h 54"/>
                <a:gd name="T72" fmla="*/ 12 w 52"/>
                <a:gd name="T73" fmla="*/ 40 h 54"/>
                <a:gd name="T74" fmla="*/ 12 w 52"/>
                <a:gd name="T75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4">
                  <a:moveTo>
                    <a:pt x="52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2" y="40"/>
                  </a:move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solidFill>
              <a:srgbClr val="51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2" name="Freeform 94"/>
            <p:cNvSpPr>
              <a:spLocks noEditPoints="1"/>
            </p:cNvSpPr>
            <p:nvPr/>
          </p:nvSpPr>
          <p:spPr bwMode="auto">
            <a:xfrm>
              <a:off x="240" y="311"/>
              <a:ext cx="53" cy="53"/>
            </a:xfrm>
            <a:custGeom>
              <a:avLst/>
              <a:gdLst>
                <a:gd name="T0" fmla="*/ 53 w 53"/>
                <a:gd name="T1" fmla="*/ 0 h 53"/>
                <a:gd name="T2" fmla="*/ 49 w 53"/>
                <a:gd name="T3" fmla="*/ 5 h 53"/>
                <a:gd name="T4" fmla="*/ 49 w 53"/>
                <a:gd name="T5" fmla="*/ 5 h 53"/>
                <a:gd name="T6" fmla="*/ 49 w 53"/>
                <a:gd name="T7" fmla="*/ 5 h 53"/>
                <a:gd name="T8" fmla="*/ 48 w 53"/>
                <a:gd name="T9" fmla="*/ 5 h 53"/>
                <a:gd name="T10" fmla="*/ 48 w 53"/>
                <a:gd name="T11" fmla="*/ 5 h 53"/>
                <a:gd name="T12" fmla="*/ 48 w 53"/>
                <a:gd name="T13" fmla="*/ 5 h 53"/>
                <a:gd name="T14" fmla="*/ 48 w 53"/>
                <a:gd name="T15" fmla="*/ 5 h 53"/>
                <a:gd name="T16" fmla="*/ 48 w 53"/>
                <a:gd name="T17" fmla="*/ 5 h 53"/>
                <a:gd name="T18" fmla="*/ 48 w 53"/>
                <a:gd name="T19" fmla="*/ 5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0 h 53"/>
                <a:gd name="T28" fmla="*/ 53 w 53"/>
                <a:gd name="T29" fmla="*/ 0 h 53"/>
                <a:gd name="T30" fmla="*/ 53 w 53"/>
                <a:gd name="T31" fmla="*/ 0 h 53"/>
                <a:gd name="T32" fmla="*/ 53 w 53"/>
                <a:gd name="T33" fmla="*/ 0 h 53"/>
                <a:gd name="T34" fmla="*/ 53 w 53"/>
                <a:gd name="T35" fmla="*/ 0 h 53"/>
                <a:gd name="T36" fmla="*/ 53 w 53"/>
                <a:gd name="T37" fmla="*/ 0 h 53"/>
                <a:gd name="T38" fmla="*/ 14 w 53"/>
                <a:gd name="T39" fmla="*/ 39 h 53"/>
                <a:gd name="T40" fmla="*/ 2 w 53"/>
                <a:gd name="T41" fmla="*/ 53 h 53"/>
                <a:gd name="T42" fmla="*/ 2 w 53"/>
                <a:gd name="T43" fmla="*/ 53 h 53"/>
                <a:gd name="T44" fmla="*/ 2 w 53"/>
                <a:gd name="T45" fmla="*/ 53 h 53"/>
                <a:gd name="T46" fmla="*/ 0 w 53"/>
                <a:gd name="T47" fmla="*/ 53 h 53"/>
                <a:gd name="T48" fmla="*/ 0 w 53"/>
                <a:gd name="T49" fmla="*/ 52 h 53"/>
                <a:gd name="T50" fmla="*/ 0 w 53"/>
                <a:gd name="T51" fmla="*/ 52 h 53"/>
                <a:gd name="T52" fmla="*/ 0 w 53"/>
                <a:gd name="T53" fmla="*/ 52 h 53"/>
                <a:gd name="T54" fmla="*/ 0 w 53"/>
                <a:gd name="T55" fmla="*/ 52 h 53"/>
                <a:gd name="T56" fmla="*/ 0 w 53"/>
                <a:gd name="T57" fmla="*/ 52 h 53"/>
                <a:gd name="T58" fmla="*/ 14 w 53"/>
                <a:gd name="T59" fmla="*/ 38 h 53"/>
                <a:gd name="T60" fmla="*/ 14 w 53"/>
                <a:gd name="T61" fmla="*/ 38 h 53"/>
                <a:gd name="T62" fmla="*/ 14 w 53"/>
                <a:gd name="T63" fmla="*/ 38 h 53"/>
                <a:gd name="T64" fmla="*/ 14 w 53"/>
                <a:gd name="T65" fmla="*/ 38 h 53"/>
                <a:gd name="T66" fmla="*/ 14 w 53"/>
                <a:gd name="T67" fmla="*/ 39 h 53"/>
                <a:gd name="T68" fmla="*/ 14 w 53"/>
                <a:gd name="T69" fmla="*/ 39 h 53"/>
                <a:gd name="T70" fmla="*/ 14 w 53"/>
                <a:gd name="T71" fmla="*/ 39 h 53"/>
                <a:gd name="T72" fmla="*/ 14 w 53"/>
                <a:gd name="T73" fmla="*/ 39 h 53"/>
                <a:gd name="T74" fmla="*/ 14 w 53"/>
                <a:gd name="T75" fmla="*/ 3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0"/>
                  </a:moveTo>
                  <a:lnTo>
                    <a:pt x="49" y="5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  <a:moveTo>
                    <a:pt x="14" y="39"/>
                  </a:moveTo>
                  <a:lnTo>
                    <a:pt x="2" y="53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close/>
                </a:path>
              </a:pathLst>
            </a:custGeom>
            <a:solidFill>
              <a:srgbClr val="4F4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3" name="Freeform 95"/>
            <p:cNvSpPr>
              <a:spLocks noEditPoints="1"/>
            </p:cNvSpPr>
            <p:nvPr/>
          </p:nvSpPr>
          <p:spPr bwMode="auto">
            <a:xfrm>
              <a:off x="240" y="311"/>
              <a:ext cx="53" cy="52"/>
            </a:xfrm>
            <a:custGeom>
              <a:avLst/>
              <a:gdLst>
                <a:gd name="T0" fmla="*/ 53 w 53"/>
                <a:gd name="T1" fmla="*/ 0 h 52"/>
                <a:gd name="T2" fmla="*/ 48 w 53"/>
                <a:gd name="T3" fmla="*/ 5 h 52"/>
                <a:gd name="T4" fmla="*/ 48 w 53"/>
                <a:gd name="T5" fmla="*/ 5 h 52"/>
                <a:gd name="T6" fmla="*/ 47 w 53"/>
                <a:gd name="T7" fmla="*/ 5 h 52"/>
                <a:gd name="T8" fmla="*/ 47 w 53"/>
                <a:gd name="T9" fmla="*/ 5 h 52"/>
                <a:gd name="T10" fmla="*/ 47 w 53"/>
                <a:gd name="T11" fmla="*/ 5 h 52"/>
                <a:gd name="T12" fmla="*/ 47 w 53"/>
                <a:gd name="T13" fmla="*/ 5 h 52"/>
                <a:gd name="T14" fmla="*/ 47 w 53"/>
                <a:gd name="T15" fmla="*/ 5 h 52"/>
                <a:gd name="T16" fmla="*/ 47 w 53"/>
                <a:gd name="T17" fmla="*/ 5 h 52"/>
                <a:gd name="T18" fmla="*/ 47 w 53"/>
                <a:gd name="T19" fmla="*/ 5 h 52"/>
                <a:gd name="T20" fmla="*/ 52 w 53"/>
                <a:gd name="T21" fmla="*/ 0 h 52"/>
                <a:gd name="T22" fmla="*/ 52 w 53"/>
                <a:gd name="T23" fmla="*/ 0 h 52"/>
                <a:gd name="T24" fmla="*/ 52 w 53"/>
                <a:gd name="T25" fmla="*/ 0 h 52"/>
                <a:gd name="T26" fmla="*/ 52 w 53"/>
                <a:gd name="T27" fmla="*/ 0 h 52"/>
                <a:gd name="T28" fmla="*/ 52 w 53"/>
                <a:gd name="T29" fmla="*/ 0 h 52"/>
                <a:gd name="T30" fmla="*/ 52 w 53"/>
                <a:gd name="T31" fmla="*/ 0 h 52"/>
                <a:gd name="T32" fmla="*/ 52 w 53"/>
                <a:gd name="T33" fmla="*/ 0 h 52"/>
                <a:gd name="T34" fmla="*/ 52 w 53"/>
                <a:gd name="T35" fmla="*/ 0 h 52"/>
                <a:gd name="T36" fmla="*/ 53 w 53"/>
                <a:gd name="T37" fmla="*/ 0 h 52"/>
                <a:gd name="T38" fmla="*/ 14 w 53"/>
                <a:gd name="T39" fmla="*/ 38 h 52"/>
                <a:gd name="T40" fmla="*/ 0 w 53"/>
                <a:gd name="T41" fmla="*/ 52 h 52"/>
                <a:gd name="T42" fmla="*/ 0 w 53"/>
                <a:gd name="T43" fmla="*/ 52 h 52"/>
                <a:gd name="T44" fmla="*/ 0 w 53"/>
                <a:gd name="T45" fmla="*/ 52 h 52"/>
                <a:gd name="T46" fmla="*/ 0 w 53"/>
                <a:gd name="T47" fmla="*/ 52 h 52"/>
                <a:gd name="T48" fmla="*/ 0 w 53"/>
                <a:gd name="T49" fmla="*/ 52 h 52"/>
                <a:gd name="T50" fmla="*/ 0 w 53"/>
                <a:gd name="T51" fmla="*/ 50 h 52"/>
                <a:gd name="T52" fmla="*/ 0 w 53"/>
                <a:gd name="T53" fmla="*/ 50 h 52"/>
                <a:gd name="T54" fmla="*/ 0 w 53"/>
                <a:gd name="T55" fmla="*/ 50 h 52"/>
                <a:gd name="T56" fmla="*/ 0 w 53"/>
                <a:gd name="T57" fmla="*/ 50 h 52"/>
                <a:gd name="T58" fmla="*/ 15 w 53"/>
                <a:gd name="T59" fmla="*/ 36 h 52"/>
                <a:gd name="T60" fmla="*/ 15 w 53"/>
                <a:gd name="T61" fmla="*/ 36 h 52"/>
                <a:gd name="T62" fmla="*/ 15 w 53"/>
                <a:gd name="T63" fmla="*/ 36 h 52"/>
                <a:gd name="T64" fmla="*/ 14 w 53"/>
                <a:gd name="T65" fmla="*/ 36 h 52"/>
                <a:gd name="T66" fmla="*/ 14 w 53"/>
                <a:gd name="T67" fmla="*/ 36 h 52"/>
                <a:gd name="T68" fmla="*/ 14 w 53"/>
                <a:gd name="T69" fmla="*/ 38 h 52"/>
                <a:gd name="T70" fmla="*/ 14 w 53"/>
                <a:gd name="T71" fmla="*/ 38 h 52"/>
                <a:gd name="T72" fmla="*/ 14 w 53"/>
                <a:gd name="T73" fmla="*/ 38 h 52"/>
                <a:gd name="T74" fmla="*/ 14 w 53"/>
                <a:gd name="T75" fmla="*/ 3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2">
                  <a:moveTo>
                    <a:pt x="53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close/>
                  <a:moveTo>
                    <a:pt x="14" y="38"/>
                  </a:move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4D4D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4" name="Freeform 96"/>
            <p:cNvSpPr>
              <a:spLocks noEditPoints="1"/>
            </p:cNvSpPr>
            <p:nvPr/>
          </p:nvSpPr>
          <p:spPr bwMode="auto">
            <a:xfrm>
              <a:off x="240" y="311"/>
              <a:ext cx="52" cy="50"/>
            </a:xfrm>
            <a:custGeom>
              <a:avLst/>
              <a:gdLst>
                <a:gd name="T0" fmla="*/ 52 w 52"/>
                <a:gd name="T1" fmla="*/ 0 h 50"/>
                <a:gd name="T2" fmla="*/ 47 w 52"/>
                <a:gd name="T3" fmla="*/ 5 h 50"/>
                <a:gd name="T4" fmla="*/ 45 w 52"/>
                <a:gd name="T5" fmla="*/ 5 h 50"/>
                <a:gd name="T6" fmla="*/ 45 w 52"/>
                <a:gd name="T7" fmla="*/ 5 h 50"/>
                <a:gd name="T8" fmla="*/ 45 w 52"/>
                <a:gd name="T9" fmla="*/ 5 h 50"/>
                <a:gd name="T10" fmla="*/ 45 w 52"/>
                <a:gd name="T11" fmla="*/ 5 h 50"/>
                <a:gd name="T12" fmla="*/ 45 w 52"/>
                <a:gd name="T13" fmla="*/ 5 h 50"/>
                <a:gd name="T14" fmla="*/ 45 w 52"/>
                <a:gd name="T15" fmla="*/ 5 h 50"/>
                <a:gd name="T16" fmla="*/ 44 w 52"/>
                <a:gd name="T17" fmla="*/ 5 h 50"/>
                <a:gd name="T18" fmla="*/ 44 w 52"/>
                <a:gd name="T19" fmla="*/ 5 h 50"/>
                <a:gd name="T20" fmla="*/ 50 w 52"/>
                <a:gd name="T21" fmla="*/ 0 h 50"/>
                <a:gd name="T22" fmla="*/ 50 w 52"/>
                <a:gd name="T23" fmla="*/ 0 h 50"/>
                <a:gd name="T24" fmla="*/ 50 w 52"/>
                <a:gd name="T25" fmla="*/ 0 h 50"/>
                <a:gd name="T26" fmla="*/ 50 w 52"/>
                <a:gd name="T27" fmla="*/ 0 h 50"/>
                <a:gd name="T28" fmla="*/ 50 w 52"/>
                <a:gd name="T29" fmla="*/ 0 h 50"/>
                <a:gd name="T30" fmla="*/ 50 w 52"/>
                <a:gd name="T31" fmla="*/ 0 h 50"/>
                <a:gd name="T32" fmla="*/ 50 w 52"/>
                <a:gd name="T33" fmla="*/ 0 h 50"/>
                <a:gd name="T34" fmla="*/ 52 w 52"/>
                <a:gd name="T35" fmla="*/ 0 h 50"/>
                <a:gd name="T36" fmla="*/ 52 w 52"/>
                <a:gd name="T37" fmla="*/ 0 h 50"/>
                <a:gd name="T38" fmla="*/ 15 w 52"/>
                <a:gd name="T39" fmla="*/ 36 h 50"/>
                <a:gd name="T40" fmla="*/ 0 w 52"/>
                <a:gd name="T41" fmla="*/ 50 h 50"/>
                <a:gd name="T42" fmla="*/ 0 w 52"/>
                <a:gd name="T43" fmla="*/ 50 h 50"/>
                <a:gd name="T44" fmla="*/ 0 w 52"/>
                <a:gd name="T45" fmla="*/ 50 h 50"/>
                <a:gd name="T46" fmla="*/ 0 w 52"/>
                <a:gd name="T47" fmla="*/ 50 h 50"/>
                <a:gd name="T48" fmla="*/ 0 w 52"/>
                <a:gd name="T49" fmla="*/ 50 h 50"/>
                <a:gd name="T50" fmla="*/ 0 w 52"/>
                <a:gd name="T51" fmla="*/ 50 h 50"/>
                <a:gd name="T52" fmla="*/ 0 w 52"/>
                <a:gd name="T53" fmla="*/ 49 h 50"/>
                <a:gd name="T54" fmla="*/ 0 w 52"/>
                <a:gd name="T55" fmla="*/ 49 h 50"/>
                <a:gd name="T56" fmla="*/ 0 w 52"/>
                <a:gd name="T57" fmla="*/ 49 h 50"/>
                <a:gd name="T58" fmla="*/ 15 w 52"/>
                <a:gd name="T59" fmla="*/ 35 h 50"/>
                <a:gd name="T60" fmla="*/ 15 w 52"/>
                <a:gd name="T61" fmla="*/ 35 h 50"/>
                <a:gd name="T62" fmla="*/ 15 w 52"/>
                <a:gd name="T63" fmla="*/ 35 h 50"/>
                <a:gd name="T64" fmla="*/ 15 w 52"/>
                <a:gd name="T65" fmla="*/ 35 h 50"/>
                <a:gd name="T66" fmla="*/ 15 w 52"/>
                <a:gd name="T67" fmla="*/ 35 h 50"/>
                <a:gd name="T68" fmla="*/ 15 w 52"/>
                <a:gd name="T69" fmla="*/ 35 h 50"/>
                <a:gd name="T70" fmla="*/ 15 w 52"/>
                <a:gd name="T71" fmla="*/ 35 h 50"/>
                <a:gd name="T72" fmla="*/ 15 w 52"/>
                <a:gd name="T73" fmla="*/ 36 h 50"/>
                <a:gd name="T74" fmla="*/ 15 w 52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0">
                  <a:moveTo>
                    <a:pt x="52" y="0"/>
                  </a:moveTo>
                  <a:lnTo>
                    <a:pt x="47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B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5" name="Freeform 97"/>
            <p:cNvSpPr>
              <a:spLocks noEditPoints="1"/>
            </p:cNvSpPr>
            <p:nvPr/>
          </p:nvSpPr>
          <p:spPr bwMode="auto">
            <a:xfrm>
              <a:off x="240" y="310"/>
              <a:ext cx="50" cy="50"/>
            </a:xfrm>
            <a:custGeom>
              <a:avLst/>
              <a:gdLst>
                <a:gd name="T0" fmla="*/ 50 w 50"/>
                <a:gd name="T1" fmla="*/ 1 h 50"/>
                <a:gd name="T2" fmla="*/ 44 w 50"/>
                <a:gd name="T3" fmla="*/ 6 h 50"/>
                <a:gd name="T4" fmla="*/ 44 w 50"/>
                <a:gd name="T5" fmla="*/ 6 h 50"/>
                <a:gd name="T6" fmla="*/ 44 w 50"/>
                <a:gd name="T7" fmla="*/ 6 h 50"/>
                <a:gd name="T8" fmla="*/ 44 w 50"/>
                <a:gd name="T9" fmla="*/ 6 h 50"/>
                <a:gd name="T10" fmla="*/ 44 w 50"/>
                <a:gd name="T11" fmla="*/ 6 h 50"/>
                <a:gd name="T12" fmla="*/ 43 w 50"/>
                <a:gd name="T13" fmla="*/ 6 h 50"/>
                <a:gd name="T14" fmla="*/ 43 w 50"/>
                <a:gd name="T15" fmla="*/ 6 h 50"/>
                <a:gd name="T16" fmla="*/ 43 w 50"/>
                <a:gd name="T17" fmla="*/ 6 h 50"/>
                <a:gd name="T18" fmla="*/ 43 w 50"/>
                <a:gd name="T19" fmla="*/ 6 h 50"/>
                <a:gd name="T20" fmla="*/ 49 w 50"/>
                <a:gd name="T21" fmla="*/ 0 h 50"/>
                <a:gd name="T22" fmla="*/ 49 w 50"/>
                <a:gd name="T23" fmla="*/ 0 h 50"/>
                <a:gd name="T24" fmla="*/ 49 w 50"/>
                <a:gd name="T25" fmla="*/ 0 h 50"/>
                <a:gd name="T26" fmla="*/ 49 w 50"/>
                <a:gd name="T27" fmla="*/ 0 h 50"/>
                <a:gd name="T28" fmla="*/ 49 w 50"/>
                <a:gd name="T29" fmla="*/ 1 h 50"/>
                <a:gd name="T30" fmla="*/ 49 w 50"/>
                <a:gd name="T31" fmla="*/ 1 h 50"/>
                <a:gd name="T32" fmla="*/ 49 w 50"/>
                <a:gd name="T33" fmla="*/ 1 h 50"/>
                <a:gd name="T34" fmla="*/ 50 w 50"/>
                <a:gd name="T35" fmla="*/ 1 h 50"/>
                <a:gd name="T36" fmla="*/ 50 w 50"/>
                <a:gd name="T37" fmla="*/ 1 h 50"/>
                <a:gd name="T38" fmla="*/ 15 w 50"/>
                <a:gd name="T39" fmla="*/ 36 h 50"/>
                <a:gd name="T40" fmla="*/ 0 w 50"/>
                <a:gd name="T41" fmla="*/ 50 h 50"/>
                <a:gd name="T42" fmla="*/ 0 w 50"/>
                <a:gd name="T43" fmla="*/ 50 h 50"/>
                <a:gd name="T44" fmla="*/ 0 w 50"/>
                <a:gd name="T45" fmla="*/ 50 h 50"/>
                <a:gd name="T46" fmla="*/ 0 w 50"/>
                <a:gd name="T47" fmla="*/ 50 h 50"/>
                <a:gd name="T48" fmla="*/ 0 w 50"/>
                <a:gd name="T49" fmla="*/ 50 h 50"/>
                <a:gd name="T50" fmla="*/ 0 w 50"/>
                <a:gd name="T51" fmla="*/ 50 h 50"/>
                <a:gd name="T52" fmla="*/ 0 w 50"/>
                <a:gd name="T53" fmla="*/ 49 h 50"/>
                <a:gd name="T54" fmla="*/ 0 w 50"/>
                <a:gd name="T55" fmla="*/ 49 h 50"/>
                <a:gd name="T56" fmla="*/ 0 w 50"/>
                <a:gd name="T57" fmla="*/ 49 h 50"/>
                <a:gd name="T58" fmla="*/ 15 w 50"/>
                <a:gd name="T59" fmla="*/ 34 h 50"/>
                <a:gd name="T60" fmla="*/ 15 w 50"/>
                <a:gd name="T61" fmla="*/ 34 h 50"/>
                <a:gd name="T62" fmla="*/ 15 w 50"/>
                <a:gd name="T63" fmla="*/ 35 h 50"/>
                <a:gd name="T64" fmla="*/ 15 w 50"/>
                <a:gd name="T65" fmla="*/ 35 h 50"/>
                <a:gd name="T66" fmla="*/ 15 w 50"/>
                <a:gd name="T67" fmla="*/ 35 h 50"/>
                <a:gd name="T68" fmla="*/ 15 w 50"/>
                <a:gd name="T69" fmla="*/ 35 h 50"/>
                <a:gd name="T70" fmla="*/ 15 w 50"/>
                <a:gd name="T71" fmla="*/ 35 h 50"/>
                <a:gd name="T72" fmla="*/ 15 w 50"/>
                <a:gd name="T73" fmla="*/ 35 h 50"/>
                <a:gd name="T74" fmla="*/ 15 w 50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0">
                  <a:moveTo>
                    <a:pt x="50" y="1"/>
                  </a:move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949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6" name="Freeform 98"/>
            <p:cNvSpPr>
              <a:spLocks noEditPoints="1"/>
            </p:cNvSpPr>
            <p:nvPr/>
          </p:nvSpPr>
          <p:spPr bwMode="auto">
            <a:xfrm>
              <a:off x="240" y="310"/>
              <a:ext cx="49" cy="49"/>
            </a:xfrm>
            <a:custGeom>
              <a:avLst/>
              <a:gdLst>
                <a:gd name="T0" fmla="*/ 49 w 49"/>
                <a:gd name="T1" fmla="*/ 0 h 49"/>
                <a:gd name="T2" fmla="*/ 43 w 49"/>
                <a:gd name="T3" fmla="*/ 6 h 49"/>
                <a:gd name="T4" fmla="*/ 43 w 49"/>
                <a:gd name="T5" fmla="*/ 6 h 49"/>
                <a:gd name="T6" fmla="*/ 43 w 49"/>
                <a:gd name="T7" fmla="*/ 6 h 49"/>
                <a:gd name="T8" fmla="*/ 42 w 49"/>
                <a:gd name="T9" fmla="*/ 6 h 49"/>
                <a:gd name="T10" fmla="*/ 42 w 49"/>
                <a:gd name="T11" fmla="*/ 6 h 49"/>
                <a:gd name="T12" fmla="*/ 42 w 49"/>
                <a:gd name="T13" fmla="*/ 6 h 49"/>
                <a:gd name="T14" fmla="*/ 42 w 49"/>
                <a:gd name="T15" fmla="*/ 7 h 49"/>
                <a:gd name="T16" fmla="*/ 42 w 49"/>
                <a:gd name="T17" fmla="*/ 7 h 49"/>
                <a:gd name="T18" fmla="*/ 40 w 49"/>
                <a:gd name="T19" fmla="*/ 7 h 49"/>
                <a:gd name="T20" fmla="*/ 48 w 49"/>
                <a:gd name="T21" fmla="*/ 0 h 49"/>
                <a:gd name="T22" fmla="*/ 48 w 49"/>
                <a:gd name="T23" fmla="*/ 0 h 49"/>
                <a:gd name="T24" fmla="*/ 48 w 49"/>
                <a:gd name="T25" fmla="*/ 0 h 49"/>
                <a:gd name="T26" fmla="*/ 48 w 49"/>
                <a:gd name="T27" fmla="*/ 0 h 49"/>
                <a:gd name="T28" fmla="*/ 48 w 49"/>
                <a:gd name="T29" fmla="*/ 0 h 49"/>
                <a:gd name="T30" fmla="*/ 48 w 49"/>
                <a:gd name="T31" fmla="*/ 0 h 49"/>
                <a:gd name="T32" fmla="*/ 48 w 49"/>
                <a:gd name="T33" fmla="*/ 0 h 49"/>
                <a:gd name="T34" fmla="*/ 49 w 49"/>
                <a:gd name="T35" fmla="*/ 0 h 49"/>
                <a:gd name="T36" fmla="*/ 49 w 49"/>
                <a:gd name="T37" fmla="*/ 0 h 49"/>
                <a:gd name="T38" fmla="*/ 15 w 49"/>
                <a:gd name="T39" fmla="*/ 34 h 49"/>
                <a:gd name="T40" fmla="*/ 0 w 49"/>
                <a:gd name="T41" fmla="*/ 49 h 49"/>
                <a:gd name="T42" fmla="*/ 0 w 49"/>
                <a:gd name="T43" fmla="*/ 49 h 49"/>
                <a:gd name="T44" fmla="*/ 0 w 49"/>
                <a:gd name="T45" fmla="*/ 49 h 49"/>
                <a:gd name="T46" fmla="*/ 0 w 49"/>
                <a:gd name="T47" fmla="*/ 49 h 49"/>
                <a:gd name="T48" fmla="*/ 0 w 49"/>
                <a:gd name="T49" fmla="*/ 49 h 49"/>
                <a:gd name="T50" fmla="*/ 0 w 49"/>
                <a:gd name="T51" fmla="*/ 49 h 49"/>
                <a:gd name="T52" fmla="*/ 0 w 49"/>
                <a:gd name="T53" fmla="*/ 48 h 49"/>
                <a:gd name="T54" fmla="*/ 0 w 49"/>
                <a:gd name="T55" fmla="*/ 48 h 49"/>
                <a:gd name="T56" fmla="*/ 0 w 49"/>
                <a:gd name="T57" fmla="*/ 48 h 49"/>
                <a:gd name="T58" fmla="*/ 15 w 49"/>
                <a:gd name="T59" fmla="*/ 32 h 49"/>
                <a:gd name="T60" fmla="*/ 15 w 49"/>
                <a:gd name="T61" fmla="*/ 32 h 49"/>
                <a:gd name="T62" fmla="*/ 15 w 49"/>
                <a:gd name="T63" fmla="*/ 32 h 49"/>
                <a:gd name="T64" fmla="*/ 15 w 49"/>
                <a:gd name="T65" fmla="*/ 32 h 49"/>
                <a:gd name="T66" fmla="*/ 15 w 49"/>
                <a:gd name="T67" fmla="*/ 32 h 49"/>
                <a:gd name="T68" fmla="*/ 15 w 49"/>
                <a:gd name="T69" fmla="*/ 34 h 49"/>
                <a:gd name="T70" fmla="*/ 15 w 49"/>
                <a:gd name="T71" fmla="*/ 34 h 49"/>
                <a:gd name="T72" fmla="*/ 15 w 49"/>
                <a:gd name="T73" fmla="*/ 34 h 49"/>
                <a:gd name="T74" fmla="*/ 15 w 49"/>
                <a:gd name="T75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0"/>
                  </a:move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0" y="7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15" y="34"/>
                  </a:move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474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7" name="Freeform 99"/>
            <p:cNvSpPr>
              <a:spLocks noEditPoints="1"/>
            </p:cNvSpPr>
            <p:nvPr/>
          </p:nvSpPr>
          <p:spPr bwMode="auto">
            <a:xfrm>
              <a:off x="240" y="310"/>
              <a:ext cx="48" cy="48"/>
            </a:xfrm>
            <a:custGeom>
              <a:avLst/>
              <a:gdLst>
                <a:gd name="T0" fmla="*/ 48 w 48"/>
                <a:gd name="T1" fmla="*/ 0 h 48"/>
                <a:gd name="T2" fmla="*/ 40 w 48"/>
                <a:gd name="T3" fmla="*/ 7 h 48"/>
                <a:gd name="T4" fmla="*/ 40 w 48"/>
                <a:gd name="T5" fmla="*/ 7 h 48"/>
                <a:gd name="T6" fmla="*/ 40 w 48"/>
                <a:gd name="T7" fmla="*/ 7 h 48"/>
                <a:gd name="T8" fmla="*/ 40 w 48"/>
                <a:gd name="T9" fmla="*/ 7 h 48"/>
                <a:gd name="T10" fmla="*/ 40 w 48"/>
                <a:gd name="T11" fmla="*/ 7 h 48"/>
                <a:gd name="T12" fmla="*/ 39 w 48"/>
                <a:gd name="T13" fmla="*/ 7 h 48"/>
                <a:gd name="T14" fmla="*/ 39 w 48"/>
                <a:gd name="T15" fmla="*/ 7 h 48"/>
                <a:gd name="T16" fmla="*/ 39 w 48"/>
                <a:gd name="T17" fmla="*/ 7 h 48"/>
                <a:gd name="T18" fmla="*/ 39 w 48"/>
                <a:gd name="T19" fmla="*/ 7 h 48"/>
                <a:gd name="T20" fmla="*/ 47 w 48"/>
                <a:gd name="T21" fmla="*/ 0 h 48"/>
                <a:gd name="T22" fmla="*/ 47 w 48"/>
                <a:gd name="T23" fmla="*/ 0 h 48"/>
                <a:gd name="T24" fmla="*/ 47 w 48"/>
                <a:gd name="T25" fmla="*/ 0 h 48"/>
                <a:gd name="T26" fmla="*/ 47 w 48"/>
                <a:gd name="T27" fmla="*/ 0 h 48"/>
                <a:gd name="T28" fmla="*/ 47 w 48"/>
                <a:gd name="T29" fmla="*/ 0 h 48"/>
                <a:gd name="T30" fmla="*/ 47 w 48"/>
                <a:gd name="T31" fmla="*/ 0 h 48"/>
                <a:gd name="T32" fmla="*/ 47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15 w 48"/>
                <a:gd name="T39" fmla="*/ 32 h 48"/>
                <a:gd name="T40" fmla="*/ 0 w 48"/>
                <a:gd name="T41" fmla="*/ 48 h 48"/>
                <a:gd name="T42" fmla="*/ 0 w 48"/>
                <a:gd name="T43" fmla="*/ 48 h 48"/>
                <a:gd name="T44" fmla="*/ 0 w 48"/>
                <a:gd name="T45" fmla="*/ 48 h 48"/>
                <a:gd name="T46" fmla="*/ 0 w 48"/>
                <a:gd name="T47" fmla="*/ 48 h 48"/>
                <a:gd name="T48" fmla="*/ 0 w 48"/>
                <a:gd name="T49" fmla="*/ 48 h 48"/>
                <a:gd name="T50" fmla="*/ 0 w 48"/>
                <a:gd name="T51" fmla="*/ 48 h 48"/>
                <a:gd name="T52" fmla="*/ 0 w 48"/>
                <a:gd name="T53" fmla="*/ 46 h 48"/>
                <a:gd name="T54" fmla="*/ 0 w 48"/>
                <a:gd name="T55" fmla="*/ 46 h 48"/>
                <a:gd name="T56" fmla="*/ 0 w 48"/>
                <a:gd name="T57" fmla="*/ 46 h 48"/>
                <a:gd name="T58" fmla="*/ 17 w 48"/>
                <a:gd name="T59" fmla="*/ 30 h 48"/>
                <a:gd name="T60" fmla="*/ 17 w 48"/>
                <a:gd name="T61" fmla="*/ 30 h 48"/>
                <a:gd name="T62" fmla="*/ 17 w 48"/>
                <a:gd name="T63" fmla="*/ 31 h 48"/>
                <a:gd name="T64" fmla="*/ 17 w 48"/>
                <a:gd name="T65" fmla="*/ 31 h 48"/>
                <a:gd name="T66" fmla="*/ 17 w 48"/>
                <a:gd name="T67" fmla="*/ 31 h 48"/>
                <a:gd name="T68" fmla="*/ 17 w 48"/>
                <a:gd name="T69" fmla="*/ 31 h 48"/>
                <a:gd name="T70" fmla="*/ 15 w 48"/>
                <a:gd name="T71" fmla="*/ 31 h 48"/>
                <a:gd name="T72" fmla="*/ 15 w 48"/>
                <a:gd name="T73" fmla="*/ 32 h 48"/>
                <a:gd name="T74" fmla="*/ 15 w 48"/>
                <a:gd name="T75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close/>
                  <a:moveTo>
                    <a:pt x="15" y="32"/>
                  </a:move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5" y="31"/>
                  </a:lnTo>
                  <a:lnTo>
                    <a:pt x="15" y="32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454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8" name="Freeform 100"/>
            <p:cNvSpPr>
              <a:spLocks noEditPoints="1"/>
            </p:cNvSpPr>
            <p:nvPr/>
          </p:nvSpPr>
          <p:spPr bwMode="auto">
            <a:xfrm>
              <a:off x="240" y="310"/>
              <a:ext cx="47" cy="46"/>
            </a:xfrm>
            <a:custGeom>
              <a:avLst/>
              <a:gdLst>
                <a:gd name="T0" fmla="*/ 47 w 47"/>
                <a:gd name="T1" fmla="*/ 0 h 46"/>
                <a:gd name="T2" fmla="*/ 39 w 47"/>
                <a:gd name="T3" fmla="*/ 7 h 46"/>
                <a:gd name="T4" fmla="*/ 39 w 47"/>
                <a:gd name="T5" fmla="*/ 7 h 46"/>
                <a:gd name="T6" fmla="*/ 38 w 47"/>
                <a:gd name="T7" fmla="*/ 7 h 46"/>
                <a:gd name="T8" fmla="*/ 38 w 47"/>
                <a:gd name="T9" fmla="*/ 7 h 46"/>
                <a:gd name="T10" fmla="*/ 38 w 47"/>
                <a:gd name="T11" fmla="*/ 7 h 46"/>
                <a:gd name="T12" fmla="*/ 38 w 47"/>
                <a:gd name="T13" fmla="*/ 8 h 46"/>
                <a:gd name="T14" fmla="*/ 38 w 47"/>
                <a:gd name="T15" fmla="*/ 8 h 46"/>
                <a:gd name="T16" fmla="*/ 37 w 47"/>
                <a:gd name="T17" fmla="*/ 8 h 46"/>
                <a:gd name="T18" fmla="*/ 37 w 47"/>
                <a:gd name="T19" fmla="*/ 8 h 46"/>
                <a:gd name="T20" fmla="*/ 45 w 47"/>
                <a:gd name="T21" fmla="*/ 0 h 46"/>
                <a:gd name="T22" fmla="*/ 45 w 47"/>
                <a:gd name="T23" fmla="*/ 0 h 46"/>
                <a:gd name="T24" fmla="*/ 45 w 47"/>
                <a:gd name="T25" fmla="*/ 0 h 46"/>
                <a:gd name="T26" fmla="*/ 45 w 47"/>
                <a:gd name="T27" fmla="*/ 0 h 46"/>
                <a:gd name="T28" fmla="*/ 45 w 47"/>
                <a:gd name="T29" fmla="*/ 0 h 46"/>
                <a:gd name="T30" fmla="*/ 45 w 47"/>
                <a:gd name="T31" fmla="*/ 0 h 46"/>
                <a:gd name="T32" fmla="*/ 45 w 47"/>
                <a:gd name="T33" fmla="*/ 0 h 46"/>
                <a:gd name="T34" fmla="*/ 47 w 47"/>
                <a:gd name="T35" fmla="*/ 0 h 46"/>
                <a:gd name="T36" fmla="*/ 47 w 47"/>
                <a:gd name="T37" fmla="*/ 0 h 46"/>
                <a:gd name="T38" fmla="*/ 17 w 47"/>
                <a:gd name="T39" fmla="*/ 30 h 46"/>
                <a:gd name="T40" fmla="*/ 0 w 47"/>
                <a:gd name="T41" fmla="*/ 46 h 46"/>
                <a:gd name="T42" fmla="*/ 0 w 47"/>
                <a:gd name="T43" fmla="*/ 46 h 46"/>
                <a:gd name="T44" fmla="*/ 0 w 47"/>
                <a:gd name="T45" fmla="*/ 46 h 46"/>
                <a:gd name="T46" fmla="*/ 0 w 47"/>
                <a:gd name="T47" fmla="*/ 46 h 46"/>
                <a:gd name="T48" fmla="*/ 0 w 47"/>
                <a:gd name="T49" fmla="*/ 46 h 46"/>
                <a:gd name="T50" fmla="*/ 0 w 47"/>
                <a:gd name="T51" fmla="*/ 46 h 46"/>
                <a:gd name="T52" fmla="*/ 0 w 47"/>
                <a:gd name="T53" fmla="*/ 45 h 46"/>
                <a:gd name="T54" fmla="*/ 0 w 47"/>
                <a:gd name="T55" fmla="*/ 45 h 46"/>
                <a:gd name="T56" fmla="*/ 0 w 47"/>
                <a:gd name="T57" fmla="*/ 45 h 46"/>
                <a:gd name="T58" fmla="*/ 17 w 47"/>
                <a:gd name="T59" fmla="*/ 27 h 46"/>
                <a:gd name="T60" fmla="*/ 17 w 47"/>
                <a:gd name="T61" fmla="*/ 29 h 46"/>
                <a:gd name="T62" fmla="*/ 17 w 47"/>
                <a:gd name="T63" fmla="*/ 29 h 46"/>
                <a:gd name="T64" fmla="*/ 17 w 47"/>
                <a:gd name="T65" fmla="*/ 29 h 46"/>
                <a:gd name="T66" fmla="*/ 17 w 47"/>
                <a:gd name="T67" fmla="*/ 29 h 46"/>
                <a:gd name="T68" fmla="*/ 17 w 47"/>
                <a:gd name="T69" fmla="*/ 30 h 46"/>
                <a:gd name="T70" fmla="*/ 17 w 47"/>
                <a:gd name="T71" fmla="*/ 30 h 46"/>
                <a:gd name="T72" fmla="*/ 17 w 47"/>
                <a:gd name="T73" fmla="*/ 30 h 46"/>
                <a:gd name="T74" fmla="*/ 17 w 47"/>
                <a:gd name="T75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6">
                  <a:moveTo>
                    <a:pt x="47" y="0"/>
                  </a:moveTo>
                  <a:lnTo>
                    <a:pt x="39" y="7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0"/>
                  </a:lnTo>
                  <a:close/>
                  <a:moveTo>
                    <a:pt x="17" y="3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7" y="27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434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49" name="Freeform 101"/>
            <p:cNvSpPr>
              <a:spLocks noEditPoints="1"/>
            </p:cNvSpPr>
            <p:nvPr/>
          </p:nvSpPr>
          <p:spPr bwMode="auto">
            <a:xfrm>
              <a:off x="240" y="310"/>
              <a:ext cx="45" cy="45"/>
            </a:xfrm>
            <a:custGeom>
              <a:avLst/>
              <a:gdLst>
                <a:gd name="T0" fmla="*/ 45 w 45"/>
                <a:gd name="T1" fmla="*/ 0 h 45"/>
                <a:gd name="T2" fmla="*/ 37 w 45"/>
                <a:gd name="T3" fmla="*/ 8 h 45"/>
                <a:gd name="T4" fmla="*/ 37 w 45"/>
                <a:gd name="T5" fmla="*/ 8 h 45"/>
                <a:gd name="T6" fmla="*/ 37 w 45"/>
                <a:gd name="T7" fmla="*/ 8 h 45"/>
                <a:gd name="T8" fmla="*/ 35 w 45"/>
                <a:gd name="T9" fmla="*/ 8 h 45"/>
                <a:gd name="T10" fmla="*/ 35 w 45"/>
                <a:gd name="T11" fmla="*/ 8 h 45"/>
                <a:gd name="T12" fmla="*/ 35 w 45"/>
                <a:gd name="T13" fmla="*/ 8 h 45"/>
                <a:gd name="T14" fmla="*/ 35 w 45"/>
                <a:gd name="T15" fmla="*/ 8 h 45"/>
                <a:gd name="T16" fmla="*/ 34 w 45"/>
                <a:gd name="T17" fmla="*/ 10 h 45"/>
                <a:gd name="T18" fmla="*/ 34 w 45"/>
                <a:gd name="T19" fmla="*/ 10 h 45"/>
                <a:gd name="T20" fmla="*/ 44 w 45"/>
                <a:gd name="T21" fmla="*/ 0 h 45"/>
                <a:gd name="T22" fmla="*/ 44 w 45"/>
                <a:gd name="T23" fmla="*/ 0 h 45"/>
                <a:gd name="T24" fmla="*/ 44 w 45"/>
                <a:gd name="T25" fmla="*/ 0 h 45"/>
                <a:gd name="T26" fmla="*/ 44 w 45"/>
                <a:gd name="T27" fmla="*/ 0 h 45"/>
                <a:gd name="T28" fmla="*/ 44 w 45"/>
                <a:gd name="T29" fmla="*/ 0 h 45"/>
                <a:gd name="T30" fmla="*/ 44 w 45"/>
                <a:gd name="T31" fmla="*/ 0 h 45"/>
                <a:gd name="T32" fmla="*/ 44 w 45"/>
                <a:gd name="T33" fmla="*/ 0 h 45"/>
                <a:gd name="T34" fmla="*/ 45 w 45"/>
                <a:gd name="T35" fmla="*/ 0 h 45"/>
                <a:gd name="T36" fmla="*/ 45 w 45"/>
                <a:gd name="T37" fmla="*/ 0 h 45"/>
                <a:gd name="T38" fmla="*/ 17 w 45"/>
                <a:gd name="T39" fmla="*/ 27 h 45"/>
                <a:gd name="T40" fmla="*/ 0 w 45"/>
                <a:gd name="T41" fmla="*/ 45 h 45"/>
                <a:gd name="T42" fmla="*/ 0 w 45"/>
                <a:gd name="T43" fmla="*/ 45 h 45"/>
                <a:gd name="T44" fmla="*/ 0 w 45"/>
                <a:gd name="T45" fmla="*/ 45 h 45"/>
                <a:gd name="T46" fmla="*/ 0 w 45"/>
                <a:gd name="T47" fmla="*/ 45 h 45"/>
                <a:gd name="T48" fmla="*/ 0 w 45"/>
                <a:gd name="T49" fmla="*/ 45 h 45"/>
                <a:gd name="T50" fmla="*/ 0 w 45"/>
                <a:gd name="T51" fmla="*/ 45 h 45"/>
                <a:gd name="T52" fmla="*/ 0 w 45"/>
                <a:gd name="T53" fmla="*/ 44 h 45"/>
                <a:gd name="T54" fmla="*/ 0 w 45"/>
                <a:gd name="T55" fmla="*/ 44 h 45"/>
                <a:gd name="T56" fmla="*/ 0 w 45"/>
                <a:gd name="T57" fmla="*/ 44 h 45"/>
                <a:gd name="T58" fmla="*/ 18 w 45"/>
                <a:gd name="T59" fmla="*/ 25 h 45"/>
                <a:gd name="T60" fmla="*/ 18 w 45"/>
                <a:gd name="T61" fmla="*/ 26 h 45"/>
                <a:gd name="T62" fmla="*/ 18 w 45"/>
                <a:gd name="T63" fmla="*/ 26 h 45"/>
                <a:gd name="T64" fmla="*/ 18 w 45"/>
                <a:gd name="T65" fmla="*/ 26 h 45"/>
                <a:gd name="T66" fmla="*/ 18 w 45"/>
                <a:gd name="T67" fmla="*/ 26 h 45"/>
                <a:gd name="T68" fmla="*/ 18 w 45"/>
                <a:gd name="T69" fmla="*/ 27 h 45"/>
                <a:gd name="T70" fmla="*/ 18 w 45"/>
                <a:gd name="T71" fmla="*/ 27 h 45"/>
                <a:gd name="T72" fmla="*/ 18 w 45"/>
                <a:gd name="T73" fmla="*/ 27 h 45"/>
                <a:gd name="T74" fmla="*/ 17 w 45"/>
                <a:gd name="T75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5">
                  <a:moveTo>
                    <a:pt x="45" y="0"/>
                  </a:moveTo>
                  <a:lnTo>
                    <a:pt x="37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5" y="0"/>
                  </a:lnTo>
                  <a:close/>
                  <a:moveTo>
                    <a:pt x="17" y="27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8" y="25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4141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0" name="Freeform 102"/>
            <p:cNvSpPr>
              <a:spLocks noEditPoints="1"/>
            </p:cNvSpPr>
            <p:nvPr/>
          </p:nvSpPr>
          <p:spPr bwMode="auto">
            <a:xfrm>
              <a:off x="240" y="310"/>
              <a:ext cx="44" cy="44"/>
            </a:xfrm>
            <a:custGeom>
              <a:avLst/>
              <a:gdLst>
                <a:gd name="T0" fmla="*/ 44 w 44"/>
                <a:gd name="T1" fmla="*/ 0 h 44"/>
                <a:gd name="T2" fmla="*/ 34 w 44"/>
                <a:gd name="T3" fmla="*/ 10 h 44"/>
                <a:gd name="T4" fmla="*/ 34 w 44"/>
                <a:gd name="T5" fmla="*/ 10 h 44"/>
                <a:gd name="T6" fmla="*/ 33 w 44"/>
                <a:gd name="T7" fmla="*/ 10 h 44"/>
                <a:gd name="T8" fmla="*/ 33 w 44"/>
                <a:gd name="T9" fmla="*/ 10 h 44"/>
                <a:gd name="T10" fmla="*/ 33 w 44"/>
                <a:gd name="T11" fmla="*/ 10 h 44"/>
                <a:gd name="T12" fmla="*/ 33 w 44"/>
                <a:gd name="T13" fmla="*/ 11 h 44"/>
                <a:gd name="T14" fmla="*/ 32 w 44"/>
                <a:gd name="T15" fmla="*/ 11 h 44"/>
                <a:gd name="T16" fmla="*/ 32 w 44"/>
                <a:gd name="T17" fmla="*/ 11 h 44"/>
                <a:gd name="T18" fmla="*/ 32 w 44"/>
                <a:gd name="T19" fmla="*/ 11 h 44"/>
                <a:gd name="T20" fmla="*/ 43 w 44"/>
                <a:gd name="T21" fmla="*/ 0 h 44"/>
                <a:gd name="T22" fmla="*/ 43 w 44"/>
                <a:gd name="T23" fmla="*/ 0 h 44"/>
                <a:gd name="T24" fmla="*/ 43 w 44"/>
                <a:gd name="T25" fmla="*/ 0 h 44"/>
                <a:gd name="T26" fmla="*/ 43 w 44"/>
                <a:gd name="T27" fmla="*/ 0 h 44"/>
                <a:gd name="T28" fmla="*/ 43 w 44"/>
                <a:gd name="T29" fmla="*/ 0 h 44"/>
                <a:gd name="T30" fmla="*/ 43 w 44"/>
                <a:gd name="T31" fmla="*/ 0 h 44"/>
                <a:gd name="T32" fmla="*/ 43 w 44"/>
                <a:gd name="T33" fmla="*/ 0 h 44"/>
                <a:gd name="T34" fmla="*/ 43 w 44"/>
                <a:gd name="T35" fmla="*/ 0 h 44"/>
                <a:gd name="T36" fmla="*/ 44 w 44"/>
                <a:gd name="T37" fmla="*/ 0 h 44"/>
                <a:gd name="T38" fmla="*/ 18 w 44"/>
                <a:gd name="T39" fmla="*/ 25 h 44"/>
                <a:gd name="T40" fmla="*/ 0 w 44"/>
                <a:gd name="T41" fmla="*/ 44 h 44"/>
                <a:gd name="T42" fmla="*/ 0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2 h 44"/>
                <a:gd name="T52" fmla="*/ 0 w 44"/>
                <a:gd name="T53" fmla="*/ 42 h 44"/>
                <a:gd name="T54" fmla="*/ 0 w 44"/>
                <a:gd name="T55" fmla="*/ 42 h 44"/>
                <a:gd name="T56" fmla="*/ 0 w 44"/>
                <a:gd name="T57" fmla="*/ 42 h 44"/>
                <a:gd name="T58" fmla="*/ 20 w 44"/>
                <a:gd name="T59" fmla="*/ 22 h 44"/>
                <a:gd name="T60" fmla="*/ 20 w 44"/>
                <a:gd name="T61" fmla="*/ 22 h 44"/>
                <a:gd name="T62" fmla="*/ 19 w 44"/>
                <a:gd name="T63" fmla="*/ 24 h 44"/>
                <a:gd name="T64" fmla="*/ 19 w 44"/>
                <a:gd name="T65" fmla="*/ 24 h 44"/>
                <a:gd name="T66" fmla="*/ 19 w 44"/>
                <a:gd name="T67" fmla="*/ 24 h 44"/>
                <a:gd name="T68" fmla="*/ 19 w 44"/>
                <a:gd name="T69" fmla="*/ 24 h 44"/>
                <a:gd name="T70" fmla="*/ 19 w 44"/>
                <a:gd name="T71" fmla="*/ 25 h 44"/>
                <a:gd name="T72" fmla="*/ 19 w 44"/>
                <a:gd name="T73" fmla="*/ 25 h 44"/>
                <a:gd name="T74" fmla="*/ 18 w 44"/>
                <a:gd name="T75" fmla="*/ 2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0"/>
                  </a:moveTo>
                  <a:lnTo>
                    <a:pt x="34" y="1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close/>
                  <a:moveTo>
                    <a:pt x="18" y="25"/>
                  </a:move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8" y="25"/>
                  </a:lnTo>
                  <a:close/>
                </a:path>
              </a:pathLst>
            </a:custGeom>
            <a:solidFill>
              <a:srgbClr val="3F3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1" name="Freeform 103"/>
            <p:cNvSpPr>
              <a:spLocks/>
            </p:cNvSpPr>
            <p:nvPr/>
          </p:nvSpPr>
          <p:spPr bwMode="auto">
            <a:xfrm>
              <a:off x="240" y="310"/>
              <a:ext cx="43" cy="42"/>
            </a:xfrm>
            <a:custGeom>
              <a:avLst/>
              <a:gdLst>
                <a:gd name="T0" fmla="*/ 43 w 43"/>
                <a:gd name="T1" fmla="*/ 0 h 42"/>
                <a:gd name="T2" fmla="*/ 32 w 43"/>
                <a:gd name="T3" fmla="*/ 11 h 42"/>
                <a:gd name="T4" fmla="*/ 29 w 43"/>
                <a:gd name="T5" fmla="*/ 12 h 42"/>
                <a:gd name="T6" fmla="*/ 28 w 43"/>
                <a:gd name="T7" fmla="*/ 14 h 42"/>
                <a:gd name="T8" fmla="*/ 27 w 43"/>
                <a:gd name="T9" fmla="*/ 15 h 42"/>
                <a:gd name="T10" fmla="*/ 25 w 43"/>
                <a:gd name="T11" fmla="*/ 16 h 42"/>
                <a:gd name="T12" fmla="*/ 24 w 43"/>
                <a:gd name="T13" fmla="*/ 17 h 42"/>
                <a:gd name="T14" fmla="*/ 23 w 43"/>
                <a:gd name="T15" fmla="*/ 19 h 42"/>
                <a:gd name="T16" fmla="*/ 22 w 43"/>
                <a:gd name="T17" fmla="*/ 21 h 42"/>
                <a:gd name="T18" fmla="*/ 20 w 43"/>
                <a:gd name="T19" fmla="*/ 22 h 42"/>
                <a:gd name="T20" fmla="*/ 0 w 43"/>
                <a:gd name="T21" fmla="*/ 42 h 42"/>
                <a:gd name="T22" fmla="*/ 0 w 43"/>
                <a:gd name="T23" fmla="*/ 42 h 42"/>
                <a:gd name="T24" fmla="*/ 0 w 43"/>
                <a:gd name="T25" fmla="*/ 42 h 42"/>
                <a:gd name="T26" fmla="*/ 0 w 43"/>
                <a:gd name="T27" fmla="*/ 42 h 42"/>
                <a:gd name="T28" fmla="*/ 0 w 43"/>
                <a:gd name="T29" fmla="*/ 41 h 42"/>
                <a:gd name="T30" fmla="*/ 0 w 43"/>
                <a:gd name="T31" fmla="*/ 41 h 42"/>
                <a:gd name="T32" fmla="*/ 0 w 43"/>
                <a:gd name="T33" fmla="*/ 41 h 42"/>
                <a:gd name="T34" fmla="*/ 0 w 43"/>
                <a:gd name="T35" fmla="*/ 41 h 42"/>
                <a:gd name="T36" fmla="*/ 0 w 43"/>
                <a:gd name="T37" fmla="*/ 41 h 42"/>
                <a:gd name="T38" fmla="*/ 40 w 43"/>
                <a:gd name="T39" fmla="*/ 0 h 42"/>
                <a:gd name="T40" fmla="*/ 40 w 43"/>
                <a:gd name="T41" fmla="*/ 0 h 42"/>
                <a:gd name="T42" fmla="*/ 42 w 43"/>
                <a:gd name="T43" fmla="*/ 0 h 42"/>
                <a:gd name="T44" fmla="*/ 42 w 43"/>
                <a:gd name="T45" fmla="*/ 0 h 42"/>
                <a:gd name="T46" fmla="*/ 42 w 43"/>
                <a:gd name="T47" fmla="*/ 0 h 42"/>
                <a:gd name="T48" fmla="*/ 42 w 43"/>
                <a:gd name="T49" fmla="*/ 0 h 42"/>
                <a:gd name="T50" fmla="*/ 42 w 43"/>
                <a:gd name="T51" fmla="*/ 0 h 42"/>
                <a:gd name="T52" fmla="*/ 42 w 43"/>
                <a:gd name="T53" fmla="*/ 0 h 42"/>
                <a:gd name="T54" fmla="*/ 43 w 43"/>
                <a:gd name="T5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2">
                  <a:moveTo>
                    <a:pt x="43" y="0"/>
                  </a:moveTo>
                  <a:lnTo>
                    <a:pt x="32" y="11"/>
                  </a:lnTo>
                  <a:lnTo>
                    <a:pt x="29" y="12"/>
                  </a:lnTo>
                  <a:lnTo>
                    <a:pt x="28" y="14"/>
                  </a:lnTo>
                  <a:lnTo>
                    <a:pt x="27" y="15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3" y="19"/>
                  </a:lnTo>
                  <a:lnTo>
                    <a:pt x="22" y="21"/>
                  </a:lnTo>
                  <a:lnTo>
                    <a:pt x="20" y="2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D3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2" name="Freeform 104"/>
            <p:cNvSpPr>
              <a:spLocks/>
            </p:cNvSpPr>
            <p:nvPr/>
          </p:nvSpPr>
          <p:spPr bwMode="auto">
            <a:xfrm>
              <a:off x="240" y="310"/>
              <a:ext cx="40" cy="41"/>
            </a:xfrm>
            <a:custGeom>
              <a:avLst/>
              <a:gdLst>
                <a:gd name="T0" fmla="*/ 40 w 40"/>
                <a:gd name="T1" fmla="*/ 0 h 41"/>
                <a:gd name="T2" fmla="*/ 0 w 40"/>
                <a:gd name="T3" fmla="*/ 41 h 41"/>
                <a:gd name="T4" fmla="*/ 0 w 40"/>
                <a:gd name="T5" fmla="*/ 41 h 41"/>
                <a:gd name="T6" fmla="*/ 0 w 40"/>
                <a:gd name="T7" fmla="*/ 41 h 41"/>
                <a:gd name="T8" fmla="*/ 0 w 40"/>
                <a:gd name="T9" fmla="*/ 40 h 41"/>
                <a:gd name="T10" fmla="*/ 0 w 40"/>
                <a:gd name="T11" fmla="*/ 40 h 41"/>
                <a:gd name="T12" fmla="*/ 0 w 40"/>
                <a:gd name="T13" fmla="*/ 40 h 41"/>
                <a:gd name="T14" fmla="*/ 0 w 40"/>
                <a:gd name="T15" fmla="*/ 40 h 41"/>
                <a:gd name="T16" fmla="*/ 0 w 40"/>
                <a:gd name="T17" fmla="*/ 40 h 41"/>
                <a:gd name="T18" fmla="*/ 0 w 40"/>
                <a:gd name="T19" fmla="*/ 40 h 41"/>
                <a:gd name="T20" fmla="*/ 39 w 40"/>
                <a:gd name="T21" fmla="*/ 0 h 41"/>
                <a:gd name="T22" fmla="*/ 39 w 40"/>
                <a:gd name="T23" fmla="*/ 0 h 41"/>
                <a:gd name="T24" fmla="*/ 39 w 40"/>
                <a:gd name="T25" fmla="*/ 0 h 41"/>
                <a:gd name="T26" fmla="*/ 40 w 40"/>
                <a:gd name="T27" fmla="*/ 0 h 41"/>
                <a:gd name="T28" fmla="*/ 40 w 40"/>
                <a:gd name="T29" fmla="*/ 0 h 41"/>
                <a:gd name="T30" fmla="*/ 40 w 40"/>
                <a:gd name="T31" fmla="*/ 0 h 41"/>
                <a:gd name="T32" fmla="*/ 40 w 40"/>
                <a:gd name="T33" fmla="*/ 0 h 41"/>
                <a:gd name="T34" fmla="*/ 40 w 40"/>
                <a:gd name="T35" fmla="*/ 0 h 41"/>
                <a:gd name="T36" fmla="*/ 40 w 40"/>
                <a:gd name="T3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41">
                  <a:moveTo>
                    <a:pt x="40" y="0"/>
                  </a:move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B3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3" name="Freeform 105"/>
            <p:cNvSpPr>
              <a:spLocks/>
            </p:cNvSpPr>
            <p:nvPr/>
          </p:nvSpPr>
          <p:spPr bwMode="auto">
            <a:xfrm>
              <a:off x="240" y="310"/>
              <a:ext cx="39" cy="40"/>
            </a:xfrm>
            <a:custGeom>
              <a:avLst/>
              <a:gdLst>
                <a:gd name="T0" fmla="*/ 39 w 39"/>
                <a:gd name="T1" fmla="*/ 0 h 40"/>
                <a:gd name="T2" fmla="*/ 0 w 39"/>
                <a:gd name="T3" fmla="*/ 40 h 40"/>
                <a:gd name="T4" fmla="*/ 0 w 39"/>
                <a:gd name="T5" fmla="*/ 40 h 40"/>
                <a:gd name="T6" fmla="*/ 0 w 39"/>
                <a:gd name="T7" fmla="*/ 39 h 40"/>
                <a:gd name="T8" fmla="*/ 0 w 39"/>
                <a:gd name="T9" fmla="*/ 39 h 40"/>
                <a:gd name="T10" fmla="*/ 0 w 39"/>
                <a:gd name="T11" fmla="*/ 39 h 40"/>
                <a:gd name="T12" fmla="*/ 0 w 39"/>
                <a:gd name="T13" fmla="*/ 39 h 40"/>
                <a:gd name="T14" fmla="*/ 0 w 39"/>
                <a:gd name="T15" fmla="*/ 39 h 40"/>
                <a:gd name="T16" fmla="*/ 0 w 39"/>
                <a:gd name="T17" fmla="*/ 39 h 40"/>
                <a:gd name="T18" fmla="*/ 0 w 39"/>
                <a:gd name="T19" fmla="*/ 37 h 40"/>
                <a:gd name="T20" fmla="*/ 38 w 39"/>
                <a:gd name="T21" fmla="*/ 1 h 40"/>
                <a:gd name="T22" fmla="*/ 38 w 39"/>
                <a:gd name="T23" fmla="*/ 1 h 40"/>
                <a:gd name="T24" fmla="*/ 38 w 39"/>
                <a:gd name="T25" fmla="*/ 0 h 40"/>
                <a:gd name="T26" fmla="*/ 38 w 39"/>
                <a:gd name="T27" fmla="*/ 0 h 40"/>
                <a:gd name="T28" fmla="*/ 39 w 39"/>
                <a:gd name="T29" fmla="*/ 0 h 40"/>
                <a:gd name="T30" fmla="*/ 39 w 39"/>
                <a:gd name="T31" fmla="*/ 0 h 40"/>
                <a:gd name="T32" fmla="*/ 39 w 39"/>
                <a:gd name="T33" fmla="*/ 0 h 40"/>
                <a:gd name="T34" fmla="*/ 39 w 39"/>
                <a:gd name="T35" fmla="*/ 0 h 40"/>
                <a:gd name="T36" fmla="*/ 39 w 39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40">
                  <a:moveTo>
                    <a:pt x="39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939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4" name="Freeform 106"/>
            <p:cNvSpPr>
              <a:spLocks/>
            </p:cNvSpPr>
            <p:nvPr/>
          </p:nvSpPr>
          <p:spPr bwMode="auto">
            <a:xfrm>
              <a:off x="240" y="311"/>
              <a:ext cx="38" cy="36"/>
            </a:xfrm>
            <a:custGeom>
              <a:avLst/>
              <a:gdLst>
                <a:gd name="T0" fmla="*/ 38 w 38"/>
                <a:gd name="T1" fmla="*/ 0 h 36"/>
                <a:gd name="T2" fmla="*/ 0 w 38"/>
                <a:gd name="T3" fmla="*/ 36 h 36"/>
                <a:gd name="T4" fmla="*/ 0 w 38"/>
                <a:gd name="T5" fmla="*/ 36 h 36"/>
                <a:gd name="T6" fmla="*/ 0 w 38"/>
                <a:gd name="T7" fmla="*/ 36 h 36"/>
                <a:gd name="T8" fmla="*/ 0 w 38"/>
                <a:gd name="T9" fmla="*/ 36 h 36"/>
                <a:gd name="T10" fmla="*/ 0 w 38"/>
                <a:gd name="T11" fmla="*/ 36 h 36"/>
                <a:gd name="T12" fmla="*/ 0 w 38"/>
                <a:gd name="T13" fmla="*/ 36 h 36"/>
                <a:gd name="T14" fmla="*/ 0 w 38"/>
                <a:gd name="T15" fmla="*/ 35 h 36"/>
                <a:gd name="T16" fmla="*/ 0 w 38"/>
                <a:gd name="T17" fmla="*/ 35 h 36"/>
                <a:gd name="T18" fmla="*/ 0 w 38"/>
                <a:gd name="T19" fmla="*/ 35 h 36"/>
                <a:gd name="T20" fmla="*/ 37 w 38"/>
                <a:gd name="T21" fmla="*/ 0 h 36"/>
                <a:gd name="T22" fmla="*/ 37 w 38"/>
                <a:gd name="T23" fmla="*/ 0 h 36"/>
                <a:gd name="T24" fmla="*/ 37 w 38"/>
                <a:gd name="T25" fmla="*/ 0 h 36"/>
                <a:gd name="T26" fmla="*/ 37 w 38"/>
                <a:gd name="T27" fmla="*/ 0 h 36"/>
                <a:gd name="T28" fmla="*/ 37 w 38"/>
                <a:gd name="T29" fmla="*/ 0 h 36"/>
                <a:gd name="T30" fmla="*/ 37 w 38"/>
                <a:gd name="T31" fmla="*/ 0 h 36"/>
                <a:gd name="T32" fmla="*/ 38 w 38"/>
                <a:gd name="T33" fmla="*/ 0 h 36"/>
                <a:gd name="T34" fmla="*/ 38 w 38"/>
                <a:gd name="T35" fmla="*/ 0 h 36"/>
                <a:gd name="T36" fmla="*/ 38 w 38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8" y="0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73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5" name="Freeform 107"/>
            <p:cNvSpPr>
              <a:spLocks/>
            </p:cNvSpPr>
            <p:nvPr/>
          </p:nvSpPr>
          <p:spPr bwMode="auto">
            <a:xfrm>
              <a:off x="240" y="311"/>
              <a:ext cx="37" cy="35"/>
            </a:xfrm>
            <a:custGeom>
              <a:avLst/>
              <a:gdLst>
                <a:gd name="T0" fmla="*/ 37 w 37"/>
                <a:gd name="T1" fmla="*/ 0 h 35"/>
                <a:gd name="T2" fmla="*/ 0 w 37"/>
                <a:gd name="T3" fmla="*/ 35 h 35"/>
                <a:gd name="T4" fmla="*/ 0 w 37"/>
                <a:gd name="T5" fmla="*/ 35 h 35"/>
                <a:gd name="T6" fmla="*/ 0 w 37"/>
                <a:gd name="T7" fmla="*/ 35 h 35"/>
                <a:gd name="T8" fmla="*/ 0 w 37"/>
                <a:gd name="T9" fmla="*/ 35 h 35"/>
                <a:gd name="T10" fmla="*/ 0 w 37"/>
                <a:gd name="T11" fmla="*/ 34 h 35"/>
                <a:gd name="T12" fmla="*/ 0 w 37"/>
                <a:gd name="T13" fmla="*/ 34 h 35"/>
                <a:gd name="T14" fmla="*/ 0 w 37"/>
                <a:gd name="T15" fmla="*/ 34 h 35"/>
                <a:gd name="T16" fmla="*/ 0 w 37"/>
                <a:gd name="T17" fmla="*/ 34 h 35"/>
                <a:gd name="T18" fmla="*/ 0 w 37"/>
                <a:gd name="T19" fmla="*/ 34 h 35"/>
                <a:gd name="T20" fmla="*/ 34 w 37"/>
                <a:gd name="T21" fmla="*/ 0 h 35"/>
                <a:gd name="T22" fmla="*/ 34 w 37"/>
                <a:gd name="T23" fmla="*/ 0 h 35"/>
                <a:gd name="T24" fmla="*/ 35 w 37"/>
                <a:gd name="T25" fmla="*/ 0 h 35"/>
                <a:gd name="T26" fmla="*/ 35 w 37"/>
                <a:gd name="T27" fmla="*/ 0 h 35"/>
                <a:gd name="T28" fmla="*/ 35 w 37"/>
                <a:gd name="T29" fmla="*/ 0 h 35"/>
                <a:gd name="T30" fmla="*/ 35 w 37"/>
                <a:gd name="T31" fmla="*/ 0 h 35"/>
                <a:gd name="T32" fmla="*/ 35 w 37"/>
                <a:gd name="T33" fmla="*/ 0 h 35"/>
                <a:gd name="T34" fmla="*/ 35 w 37"/>
                <a:gd name="T35" fmla="*/ 0 h 35"/>
                <a:gd name="T36" fmla="*/ 37 w 37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5">
                  <a:moveTo>
                    <a:pt x="37" y="0"/>
                  </a:move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53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6" name="Freeform 108"/>
            <p:cNvSpPr>
              <a:spLocks/>
            </p:cNvSpPr>
            <p:nvPr/>
          </p:nvSpPr>
          <p:spPr bwMode="auto">
            <a:xfrm>
              <a:off x="240" y="311"/>
              <a:ext cx="34" cy="34"/>
            </a:xfrm>
            <a:custGeom>
              <a:avLst/>
              <a:gdLst>
                <a:gd name="T0" fmla="*/ 34 w 34"/>
                <a:gd name="T1" fmla="*/ 0 h 34"/>
                <a:gd name="T2" fmla="*/ 0 w 34"/>
                <a:gd name="T3" fmla="*/ 34 h 34"/>
                <a:gd name="T4" fmla="*/ 0 w 34"/>
                <a:gd name="T5" fmla="*/ 34 h 34"/>
                <a:gd name="T6" fmla="*/ 2 w 34"/>
                <a:gd name="T7" fmla="*/ 33 h 34"/>
                <a:gd name="T8" fmla="*/ 2 w 34"/>
                <a:gd name="T9" fmla="*/ 33 h 34"/>
                <a:gd name="T10" fmla="*/ 2 w 34"/>
                <a:gd name="T11" fmla="*/ 33 h 34"/>
                <a:gd name="T12" fmla="*/ 2 w 34"/>
                <a:gd name="T13" fmla="*/ 33 h 34"/>
                <a:gd name="T14" fmla="*/ 2 w 34"/>
                <a:gd name="T15" fmla="*/ 33 h 34"/>
                <a:gd name="T16" fmla="*/ 2 w 34"/>
                <a:gd name="T17" fmla="*/ 33 h 34"/>
                <a:gd name="T18" fmla="*/ 2 w 34"/>
                <a:gd name="T19" fmla="*/ 31 h 34"/>
                <a:gd name="T20" fmla="*/ 33 w 34"/>
                <a:gd name="T21" fmla="*/ 0 h 34"/>
                <a:gd name="T22" fmla="*/ 33 w 34"/>
                <a:gd name="T23" fmla="*/ 0 h 34"/>
                <a:gd name="T24" fmla="*/ 33 w 34"/>
                <a:gd name="T25" fmla="*/ 0 h 34"/>
                <a:gd name="T26" fmla="*/ 33 w 34"/>
                <a:gd name="T27" fmla="*/ 0 h 34"/>
                <a:gd name="T28" fmla="*/ 34 w 34"/>
                <a:gd name="T29" fmla="*/ 0 h 34"/>
                <a:gd name="T30" fmla="*/ 34 w 34"/>
                <a:gd name="T31" fmla="*/ 0 h 34"/>
                <a:gd name="T32" fmla="*/ 34 w 34"/>
                <a:gd name="T33" fmla="*/ 0 h 34"/>
                <a:gd name="T34" fmla="*/ 34 w 34"/>
                <a:gd name="T35" fmla="*/ 0 h 34"/>
                <a:gd name="T36" fmla="*/ 34 w 34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34">
                  <a:moveTo>
                    <a:pt x="34" y="0"/>
                  </a:moveTo>
                  <a:lnTo>
                    <a:pt x="0" y="34"/>
                  </a:lnTo>
                  <a:lnTo>
                    <a:pt x="0" y="34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3333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7" name="Freeform 109"/>
            <p:cNvSpPr>
              <a:spLocks/>
            </p:cNvSpPr>
            <p:nvPr/>
          </p:nvSpPr>
          <p:spPr bwMode="auto">
            <a:xfrm>
              <a:off x="242" y="311"/>
              <a:ext cx="31" cy="31"/>
            </a:xfrm>
            <a:custGeom>
              <a:avLst/>
              <a:gdLst>
                <a:gd name="T0" fmla="*/ 31 w 31"/>
                <a:gd name="T1" fmla="*/ 0 h 31"/>
                <a:gd name="T2" fmla="*/ 0 w 31"/>
                <a:gd name="T3" fmla="*/ 31 h 31"/>
                <a:gd name="T4" fmla="*/ 0 w 31"/>
                <a:gd name="T5" fmla="*/ 31 h 31"/>
                <a:gd name="T6" fmla="*/ 0 w 31"/>
                <a:gd name="T7" fmla="*/ 31 h 31"/>
                <a:gd name="T8" fmla="*/ 0 w 31"/>
                <a:gd name="T9" fmla="*/ 31 h 31"/>
                <a:gd name="T10" fmla="*/ 0 w 31"/>
                <a:gd name="T11" fmla="*/ 31 h 31"/>
                <a:gd name="T12" fmla="*/ 0 w 31"/>
                <a:gd name="T13" fmla="*/ 30 h 31"/>
                <a:gd name="T14" fmla="*/ 0 w 31"/>
                <a:gd name="T15" fmla="*/ 30 h 31"/>
                <a:gd name="T16" fmla="*/ 0 w 31"/>
                <a:gd name="T17" fmla="*/ 30 h 31"/>
                <a:gd name="T18" fmla="*/ 0 w 31"/>
                <a:gd name="T19" fmla="*/ 30 h 31"/>
                <a:gd name="T20" fmla="*/ 28 w 31"/>
                <a:gd name="T21" fmla="*/ 1 h 31"/>
                <a:gd name="T22" fmla="*/ 30 w 31"/>
                <a:gd name="T23" fmla="*/ 1 h 31"/>
                <a:gd name="T24" fmla="*/ 30 w 31"/>
                <a:gd name="T25" fmla="*/ 1 h 31"/>
                <a:gd name="T26" fmla="*/ 30 w 31"/>
                <a:gd name="T27" fmla="*/ 1 h 31"/>
                <a:gd name="T28" fmla="*/ 30 w 31"/>
                <a:gd name="T29" fmla="*/ 1 h 31"/>
                <a:gd name="T30" fmla="*/ 30 w 31"/>
                <a:gd name="T31" fmla="*/ 0 h 31"/>
                <a:gd name="T32" fmla="*/ 30 w 31"/>
                <a:gd name="T33" fmla="*/ 0 h 31"/>
                <a:gd name="T34" fmla="*/ 31 w 31"/>
                <a:gd name="T35" fmla="*/ 0 h 31"/>
                <a:gd name="T36" fmla="*/ 31 w 31"/>
                <a:gd name="T3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1">
                  <a:moveTo>
                    <a:pt x="31" y="0"/>
                  </a:move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13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8" name="Freeform 110"/>
            <p:cNvSpPr>
              <a:spLocks/>
            </p:cNvSpPr>
            <p:nvPr/>
          </p:nvSpPr>
          <p:spPr bwMode="auto">
            <a:xfrm>
              <a:off x="242" y="312"/>
              <a:ext cx="28" cy="29"/>
            </a:xfrm>
            <a:custGeom>
              <a:avLst/>
              <a:gdLst>
                <a:gd name="T0" fmla="*/ 28 w 28"/>
                <a:gd name="T1" fmla="*/ 0 h 29"/>
                <a:gd name="T2" fmla="*/ 0 w 28"/>
                <a:gd name="T3" fmla="*/ 29 h 29"/>
                <a:gd name="T4" fmla="*/ 0 w 28"/>
                <a:gd name="T5" fmla="*/ 29 h 29"/>
                <a:gd name="T6" fmla="*/ 0 w 28"/>
                <a:gd name="T7" fmla="*/ 28 h 29"/>
                <a:gd name="T8" fmla="*/ 0 w 28"/>
                <a:gd name="T9" fmla="*/ 28 h 29"/>
                <a:gd name="T10" fmla="*/ 0 w 28"/>
                <a:gd name="T11" fmla="*/ 28 h 29"/>
                <a:gd name="T12" fmla="*/ 1 w 28"/>
                <a:gd name="T13" fmla="*/ 28 h 29"/>
                <a:gd name="T14" fmla="*/ 1 w 28"/>
                <a:gd name="T15" fmla="*/ 28 h 29"/>
                <a:gd name="T16" fmla="*/ 1 w 28"/>
                <a:gd name="T17" fmla="*/ 27 h 29"/>
                <a:gd name="T18" fmla="*/ 1 w 28"/>
                <a:gd name="T19" fmla="*/ 27 h 29"/>
                <a:gd name="T20" fmla="*/ 27 w 28"/>
                <a:gd name="T21" fmla="*/ 0 h 29"/>
                <a:gd name="T22" fmla="*/ 27 w 28"/>
                <a:gd name="T23" fmla="*/ 0 h 29"/>
                <a:gd name="T24" fmla="*/ 27 w 28"/>
                <a:gd name="T25" fmla="*/ 0 h 29"/>
                <a:gd name="T26" fmla="*/ 27 w 28"/>
                <a:gd name="T27" fmla="*/ 0 h 29"/>
                <a:gd name="T28" fmla="*/ 28 w 28"/>
                <a:gd name="T29" fmla="*/ 0 h 29"/>
                <a:gd name="T30" fmla="*/ 28 w 28"/>
                <a:gd name="T31" fmla="*/ 0 h 29"/>
                <a:gd name="T32" fmla="*/ 28 w 28"/>
                <a:gd name="T33" fmla="*/ 0 h 29"/>
                <a:gd name="T34" fmla="*/ 28 w 28"/>
                <a:gd name="T35" fmla="*/ 0 h 29"/>
                <a:gd name="T36" fmla="*/ 28 w 28"/>
                <a:gd name="T3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29">
                  <a:moveTo>
                    <a:pt x="28" y="0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F2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59" name="Freeform 111"/>
            <p:cNvSpPr>
              <a:spLocks/>
            </p:cNvSpPr>
            <p:nvPr/>
          </p:nvSpPr>
          <p:spPr bwMode="auto">
            <a:xfrm>
              <a:off x="243" y="312"/>
              <a:ext cx="26" cy="27"/>
            </a:xfrm>
            <a:custGeom>
              <a:avLst/>
              <a:gdLst>
                <a:gd name="T0" fmla="*/ 26 w 26"/>
                <a:gd name="T1" fmla="*/ 0 h 27"/>
                <a:gd name="T2" fmla="*/ 0 w 26"/>
                <a:gd name="T3" fmla="*/ 27 h 27"/>
                <a:gd name="T4" fmla="*/ 0 w 26"/>
                <a:gd name="T5" fmla="*/ 27 h 27"/>
                <a:gd name="T6" fmla="*/ 0 w 26"/>
                <a:gd name="T7" fmla="*/ 27 h 27"/>
                <a:gd name="T8" fmla="*/ 0 w 26"/>
                <a:gd name="T9" fmla="*/ 27 h 27"/>
                <a:gd name="T10" fmla="*/ 0 w 26"/>
                <a:gd name="T11" fmla="*/ 25 h 27"/>
                <a:gd name="T12" fmla="*/ 0 w 26"/>
                <a:gd name="T13" fmla="*/ 25 h 27"/>
                <a:gd name="T14" fmla="*/ 0 w 26"/>
                <a:gd name="T15" fmla="*/ 25 h 27"/>
                <a:gd name="T16" fmla="*/ 0 w 26"/>
                <a:gd name="T17" fmla="*/ 25 h 27"/>
                <a:gd name="T18" fmla="*/ 0 w 26"/>
                <a:gd name="T19" fmla="*/ 24 h 27"/>
                <a:gd name="T20" fmla="*/ 24 w 26"/>
                <a:gd name="T21" fmla="*/ 1 h 27"/>
                <a:gd name="T22" fmla="*/ 24 w 26"/>
                <a:gd name="T23" fmla="*/ 1 h 27"/>
                <a:gd name="T24" fmla="*/ 24 w 26"/>
                <a:gd name="T25" fmla="*/ 1 h 27"/>
                <a:gd name="T26" fmla="*/ 25 w 26"/>
                <a:gd name="T27" fmla="*/ 1 h 27"/>
                <a:gd name="T28" fmla="*/ 25 w 26"/>
                <a:gd name="T29" fmla="*/ 1 h 27"/>
                <a:gd name="T30" fmla="*/ 25 w 26"/>
                <a:gd name="T31" fmla="*/ 1 h 27"/>
                <a:gd name="T32" fmla="*/ 25 w 26"/>
                <a:gd name="T33" fmla="*/ 0 h 27"/>
                <a:gd name="T34" fmla="*/ 25 w 26"/>
                <a:gd name="T35" fmla="*/ 0 h 27"/>
                <a:gd name="T36" fmla="*/ 26 w 26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7">
                  <a:moveTo>
                    <a:pt x="26" y="0"/>
                  </a:move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D2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0" name="Freeform 112"/>
            <p:cNvSpPr>
              <a:spLocks/>
            </p:cNvSpPr>
            <p:nvPr/>
          </p:nvSpPr>
          <p:spPr bwMode="auto">
            <a:xfrm>
              <a:off x="243" y="313"/>
              <a:ext cx="24" cy="23"/>
            </a:xfrm>
            <a:custGeom>
              <a:avLst/>
              <a:gdLst>
                <a:gd name="T0" fmla="*/ 24 w 24"/>
                <a:gd name="T1" fmla="*/ 0 h 23"/>
                <a:gd name="T2" fmla="*/ 0 w 24"/>
                <a:gd name="T3" fmla="*/ 23 h 23"/>
                <a:gd name="T4" fmla="*/ 1 w 24"/>
                <a:gd name="T5" fmla="*/ 23 h 23"/>
                <a:gd name="T6" fmla="*/ 1 w 24"/>
                <a:gd name="T7" fmla="*/ 23 h 23"/>
                <a:gd name="T8" fmla="*/ 1 w 24"/>
                <a:gd name="T9" fmla="*/ 23 h 23"/>
                <a:gd name="T10" fmla="*/ 1 w 24"/>
                <a:gd name="T11" fmla="*/ 22 h 23"/>
                <a:gd name="T12" fmla="*/ 1 w 24"/>
                <a:gd name="T13" fmla="*/ 22 h 23"/>
                <a:gd name="T14" fmla="*/ 1 w 24"/>
                <a:gd name="T15" fmla="*/ 22 h 23"/>
                <a:gd name="T16" fmla="*/ 1 w 24"/>
                <a:gd name="T17" fmla="*/ 22 h 23"/>
                <a:gd name="T18" fmla="*/ 1 w 24"/>
                <a:gd name="T19" fmla="*/ 21 h 23"/>
                <a:gd name="T20" fmla="*/ 21 w 24"/>
                <a:gd name="T21" fmla="*/ 2 h 23"/>
                <a:gd name="T22" fmla="*/ 21 w 24"/>
                <a:gd name="T23" fmla="*/ 2 h 23"/>
                <a:gd name="T24" fmla="*/ 21 w 24"/>
                <a:gd name="T25" fmla="*/ 2 h 23"/>
                <a:gd name="T26" fmla="*/ 22 w 24"/>
                <a:gd name="T27" fmla="*/ 2 h 23"/>
                <a:gd name="T28" fmla="*/ 22 w 24"/>
                <a:gd name="T29" fmla="*/ 0 h 23"/>
                <a:gd name="T30" fmla="*/ 22 w 24"/>
                <a:gd name="T31" fmla="*/ 0 h 23"/>
                <a:gd name="T32" fmla="*/ 22 w 24"/>
                <a:gd name="T33" fmla="*/ 0 h 23"/>
                <a:gd name="T34" fmla="*/ 24 w 24"/>
                <a:gd name="T35" fmla="*/ 0 h 23"/>
                <a:gd name="T36" fmla="*/ 24 w 2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4" y="0"/>
                  </a:moveTo>
                  <a:lnTo>
                    <a:pt x="0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B2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1" name="Freeform 113"/>
            <p:cNvSpPr>
              <a:spLocks/>
            </p:cNvSpPr>
            <p:nvPr/>
          </p:nvSpPr>
          <p:spPr bwMode="auto">
            <a:xfrm>
              <a:off x="244" y="315"/>
              <a:ext cx="20" cy="19"/>
            </a:xfrm>
            <a:custGeom>
              <a:avLst/>
              <a:gdLst>
                <a:gd name="T0" fmla="*/ 20 w 20"/>
                <a:gd name="T1" fmla="*/ 0 h 19"/>
                <a:gd name="T2" fmla="*/ 0 w 20"/>
                <a:gd name="T3" fmla="*/ 19 h 19"/>
                <a:gd name="T4" fmla="*/ 1 w 20"/>
                <a:gd name="T5" fmla="*/ 19 h 19"/>
                <a:gd name="T6" fmla="*/ 1 w 20"/>
                <a:gd name="T7" fmla="*/ 19 h 19"/>
                <a:gd name="T8" fmla="*/ 1 w 20"/>
                <a:gd name="T9" fmla="*/ 17 h 19"/>
                <a:gd name="T10" fmla="*/ 1 w 20"/>
                <a:gd name="T11" fmla="*/ 17 h 19"/>
                <a:gd name="T12" fmla="*/ 1 w 20"/>
                <a:gd name="T13" fmla="*/ 17 h 19"/>
                <a:gd name="T14" fmla="*/ 1 w 20"/>
                <a:gd name="T15" fmla="*/ 16 h 19"/>
                <a:gd name="T16" fmla="*/ 3 w 20"/>
                <a:gd name="T17" fmla="*/ 16 h 19"/>
                <a:gd name="T18" fmla="*/ 3 w 20"/>
                <a:gd name="T19" fmla="*/ 16 h 19"/>
                <a:gd name="T20" fmla="*/ 16 w 20"/>
                <a:gd name="T21" fmla="*/ 1 h 19"/>
                <a:gd name="T22" fmla="*/ 18 w 20"/>
                <a:gd name="T23" fmla="*/ 1 h 19"/>
                <a:gd name="T24" fmla="*/ 18 w 20"/>
                <a:gd name="T25" fmla="*/ 1 h 19"/>
                <a:gd name="T26" fmla="*/ 18 w 20"/>
                <a:gd name="T27" fmla="*/ 1 h 19"/>
                <a:gd name="T28" fmla="*/ 19 w 20"/>
                <a:gd name="T29" fmla="*/ 1 h 19"/>
                <a:gd name="T30" fmla="*/ 19 w 20"/>
                <a:gd name="T31" fmla="*/ 0 h 19"/>
                <a:gd name="T32" fmla="*/ 19 w 20"/>
                <a:gd name="T33" fmla="*/ 0 h 19"/>
                <a:gd name="T34" fmla="*/ 20 w 20"/>
                <a:gd name="T35" fmla="*/ 0 h 19"/>
                <a:gd name="T36" fmla="*/ 20 w 20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20" y="0"/>
                  </a:moveTo>
                  <a:lnTo>
                    <a:pt x="0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2929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2" name="Freeform 114"/>
            <p:cNvSpPr>
              <a:spLocks/>
            </p:cNvSpPr>
            <p:nvPr/>
          </p:nvSpPr>
          <p:spPr bwMode="auto">
            <a:xfrm>
              <a:off x="247" y="316"/>
              <a:ext cx="13" cy="15"/>
            </a:xfrm>
            <a:custGeom>
              <a:avLst/>
              <a:gdLst>
                <a:gd name="T0" fmla="*/ 13 w 13"/>
                <a:gd name="T1" fmla="*/ 0 h 15"/>
                <a:gd name="T2" fmla="*/ 0 w 13"/>
                <a:gd name="T3" fmla="*/ 15 h 15"/>
                <a:gd name="T4" fmla="*/ 0 w 13"/>
                <a:gd name="T5" fmla="*/ 14 h 15"/>
                <a:gd name="T6" fmla="*/ 0 w 13"/>
                <a:gd name="T7" fmla="*/ 14 h 15"/>
                <a:gd name="T8" fmla="*/ 1 w 13"/>
                <a:gd name="T9" fmla="*/ 13 h 15"/>
                <a:gd name="T10" fmla="*/ 1 w 13"/>
                <a:gd name="T11" fmla="*/ 13 h 15"/>
                <a:gd name="T12" fmla="*/ 1 w 13"/>
                <a:gd name="T13" fmla="*/ 11 h 15"/>
                <a:gd name="T14" fmla="*/ 2 w 13"/>
                <a:gd name="T15" fmla="*/ 11 h 15"/>
                <a:gd name="T16" fmla="*/ 2 w 13"/>
                <a:gd name="T17" fmla="*/ 11 h 15"/>
                <a:gd name="T18" fmla="*/ 3 w 13"/>
                <a:gd name="T19" fmla="*/ 10 h 15"/>
                <a:gd name="T20" fmla="*/ 10 w 13"/>
                <a:gd name="T21" fmla="*/ 4 h 15"/>
                <a:gd name="T22" fmla="*/ 10 w 13"/>
                <a:gd name="T23" fmla="*/ 4 h 15"/>
                <a:gd name="T24" fmla="*/ 10 w 13"/>
                <a:gd name="T25" fmla="*/ 2 h 15"/>
                <a:gd name="T26" fmla="*/ 11 w 13"/>
                <a:gd name="T27" fmla="*/ 2 h 15"/>
                <a:gd name="T28" fmla="*/ 11 w 13"/>
                <a:gd name="T29" fmla="*/ 2 h 15"/>
                <a:gd name="T30" fmla="*/ 12 w 13"/>
                <a:gd name="T31" fmla="*/ 1 h 15"/>
                <a:gd name="T32" fmla="*/ 12 w 13"/>
                <a:gd name="T33" fmla="*/ 1 h 15"/>
                <a:gd name="T34" fmla="*/ 13 w 13"/>
                <a:gd name="T35" fmla="*/ 1 h 15"/>
                <a:gd name="T36" fmla="*/ 13 w 13"/>
                <a:gd name="T3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15">
                  <a:moveTo>
                    <a:pt x="13" y="0"/>
                  </a:moveTo>
                  <a:lnTo>
                    <a:pt x="0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72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3" name="Freeform 115"/>
            <p:cNvSpPr>
              <a:spLocks/>
            </p:cNvSpPr>
            <p:nvPr/>
          </p:nvSpPr>
          <p:spPr bwMode="auto">
            <a:xfrm>
              <a:off x="250" y="320"/>
              <a:ext cx="7" cy="6"/>
            </a:xfrm>
            <a:custGeom>
              <a:avLst/>
              <a:gdLst>
                <a:gd name="T0" fmla="*/ 7 w 7"/>
                <a:gd name="T1" fmla="*/ 0 h 6"/>
                <a:gd name="T2" fmla="*/ 0 w 7"/>
                <a:gd name="T3" fmla="*/ 6 h 6"/>
                <a:gd name="T4" fmla="*/ 0 w 7"/>
                <a:gd name="T5" fmla="*/ 5 h 6"/>
                <a:gd name="T6" fmla="*/ 2 w 7"/>
                <a:gd name="T7" fmla="*/ 5 h 6"/>
                <a:gd name="T8" fmla="*/ 2 w 7"/>
                <a:gd name="T9" fmla="*/ 4 h 6"/>
                <a:gd name="T10" fmla="*/ 3 w 7"/>
                <a:gd name="T11" fmla="*/ 2 h 6"/>
                <a:gd name="T12" fmla="*/ 4 w 7"/>
                <a:gd name="T13" fmla="*/ 2 h 6"/>
                <a:gd name="T14" fmla="*/ 4 w 7"/>
                <a:gd name="T15" fmla="*/ 1 h 6"/>
                <a:gd name="T16" fmla="*/ 5 w 7"/>
                <a:gd name="T17" fmla="*/ 1 h 6"/>
                <a:gd name="T18" fmla="*/ 7 w 7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52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4" name="Freeform 116"/>
            <p:cNvSpPr>
              <a:spLocks/>
            </p:cNvSpPr>
            <p:nvPr/>
          </p:nvSpPr>
          <p:spPr bwMode="auto">
            <a:xfrm>
              <a:off x="240" y="310"/>
              <a:ext cx="88" cy="88"/>
            </a:xfrm>
            <a:custGeom>
              <a:avLst/>
              <a:gdLst>
                <a:gd name="T0" fmla="*/ 44 w 88"/>
                <a:gd name="T1" fmla="*/ 0 h 88"/>
                <a:gd name="T2" fmla="*/ 53 w 88"/>
                <a:gd name="T3" fmla="*/ 1 h 88"/>
                <a:gd name="T4" fmla="*/ 60 w 88"/>
                <a:gd name="T5" fmla="*/ 3 h 88"/>
                <a:gd name="T6" fmla="*/ 68 w 88"/>
                <a:gd name="T7" fmla="*/ 7 h 88"/>
                <a:gd name="T8" fmla="*/ 74 w 88"/>
                <a:gd name="T9" fmla="*/ 12 h 88"/>
                <a:gd name="T10" fmla="*/ 81 w 88"/>
                <a:gd name="T11" fmla="*/ 20 h 88"/>
                <a:gd name="T12" fmla="*/ 84 w 88"/>
                <a:gd name="T13" fmla="*/ 26 h 88"/>
                <a:gd name="T14" fmla="*/ 87 w 88"/>
                <a:gd name="T15" fmla="*/ 35 h 88"/>
                <a:gd name="T16" fmla="*/ 88 w 88"/>
                <a:gd name="T17" fmla="*/ 44 h 88"/>
                <a:gd name="T18" fmla="*/ 87 w 88"/>
                <a:gd name="T19" fmla="*/ 53 h 88"/>
                <a:gd name="T20" fmla="*/ 84 w 88"/>
                <a:gd name="T21" fmla="*/ 61 h 88"/>
                <a:gd name="T22" fmla="*/ 81 w 88"/>
                <a:gd name="T23" fmla="*/ 69 h 88"/>
                <a:gd name="T24" fmla="*/ 74 w 88"/>
                <a:gd name="T25" fmla="*/ 75 h 88"/>
                <a:gd name="T26" fmla="*/ 68 w 88"/>
                <a:gd name="T27" fmla="*/ 80 h 88"/>
                <a:gd name="T28" fmla="*/ 60 w 88"/>
                <a:gd name="T29" fmla="*/ 84 h 88"/>
                <a:gd name="T30" fmla="*/ 53 w 88"/>
                <a:gd name="T31" fmla="*/ 87 h 88"/>
                <a:gd name="T32" fmla="*/ 44 w 88"/>
                <a:gd name="T33" fmla="*/ 88 h 88"/>
                <a:gd name="T34" fmla="*/ 35 w 88"/>
                <a:gd name="T35" fmla="*/ 87 h 88"/>
                <a:gd name="T36" fmla="*/ 27 w 88"/>
                <a:gd name="T37" fmla="*/ 84 h 88"/>
                <a:gd name="T38" fmla="*/ 19 w 88"/>
                <a:gd name="T39" fmla="*/ 80 h 88"/>
                <a:gd name="T40" fmla="*/ 13 w 88"/>
                <a:gd name="T41" fmla="*/ 75 h 88"/>
                <a:gd name="T42" fmla="*/ 8 w 88"/>
                <a:gd name="T43" fmla="*/ 69 h 88"/>
                <a:gd name="T44" fmla="*/ 3 w 88"/>
                <a:gd name="T45" fmla="*/ 61 h 88"/>
                <a:gd name="T46" fmla="*/ 0 w 88"/>
                <a:gd name="T47" fmla="*/ 53 h 88"/>
                <a:gd name="T48" fmla="*/ 0 w 88"/>
                <a:gd name="T49" fmla="*/ 44 h 88"/>
                <a:gd name="T50" fmla="*/ 0 w 88"/>
                <a:gd name="T51" fmla="*/ 35 h 88"/>
                <a:gd name="T52" fmla="*/ 3 w 88"/>
                <a:gd name="T53" fmla="*/ 26 h 88"/>
                <a:gd name="T54" fmla="*/ 8 w 88"/>
                <a:gd name="T55" fmla="*/ 20 h 88"/>
                <a:gd name="T56" fmla="*/ 13 w 88"/>
                <a:gd name="T57" fmla="*/ 12 h 88"/>
                <a:gd name="T58" fmla="*/ 19 w 88"/>
                <a:gd name="T59" fmla="*/ 7 h 88"/>
                <a:gd name="T60" fmla="*/ 27 w 88"/>
                <a:gd name="T61" fmla="*/ 3 h 88"/>
                <a:gd name="T62" fmla="*/ 35 w 88"/>
                <a:gd name="T63" fmla="*/ 1 h 88"/>
                <a:gd name="T64" fmla="*/ 44 w 88"/>
                <a:gd name="T6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lnTo>
                    <a:pt x="53" y="1"/>
                  </a:lnTo>
                  <a:lnTo>
                    <a:pt x="60" y="3"/>
                  </a:lnTo>
                  <a:lnTo>
                    <a:pt x="68" y="7"/>
                  </a:lnTo>
                  <a:lnTo>
                    <a:pt x="74" y="12"/>
                  </a:lnTo>
                  <a:lnTo>
                    <a:pt x="81" y="20"/>
                  </a:lnTo>
                  <a:lnTo>
                    <a:pt x="84" y="26"/>
                  </a:lnTo>
                  <a:lnTo>
                    <a:pt x="87" y="35"/>
                  </a:lnTo>
                  <a:lnTo>
                    <a:pt x="88" y="44"/>
                  </a:lnTo>
                  <a:lnTo>
                    <a:pt x="87" y="53"/>
                  </a:lnTo>
                  <a:lnTo>
                    <a:pt x="84" y="61"/>
                  </a:lnTo>
                  <a:lnTo>
                    <a:pt x="81" y="69"/>
                  </a:lnTo>
                  <a:lnTo>
                    <a:pt x="74" y="75"/>
                  </a:lnTo>
                  <a:lnTo>
                    <a:pt x="68" y="80"/>
                  </a:lnTo>
                  <a:lnTo>
                    <a:pt x="60" y="84"/>
                  </a:lnTo>
                  <a:lnTo>
                    <a:pt x="53" y="87"/>
                  </a:lnTo>
                  <a:lnTo>
                    <a:pt x="44" y="88"/>
                  </a:lnTo>
                  <a:lnTo>
                    <a:pt x="35" y="87"/>
                  </a:lnTo>
                  <a:lnTo>
                    <a:pt x="27" y="84"/>
                  </a:lnTo>
                  <a:lnTo>
                    <a:pt x="19" y="80"/>
                  </a:lnTo>
                  <a:lnTo>
                    <a:pt x="13" y="75"/>
                  </a:lnTo>
                  <a:lnTo>
                    <a:pt x="8" y="69"/>
                  </a:lnTo>
                  <a:lnTo>
                    <a:pt x="3" y="61"/>
                  </a:lnTo>
                  <a:lnTo>
                    <a:pt x="0" y="53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6"/>
                  </a:lnTo>
                  <a:lnTo>
                    <a:pt x="8" y="20"/>
                  </a:lnTo>
                  <a:lnTo>
                    <a:pt x="13" y="12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5" name="Freeform 117"/>
            <p:cNvSpPr>
              <a:spLocks/>
            </p:cNvSpPr>
            <p:nvPr/>
          </p:nvSpPr>
          <p:spPr bwMode="auto">
            <a:xfrm>
              <a:off x="254" y="316"/>
              <a:ext cx="73" cy="72"/>
            </a:xfrm>
            <a:custGeom>
              <a:avLst/>
              <a:gdLst>
                <a:gd name="T0" fmla="*/ 36 w 73"/>
                <a:gd name="T1" fmla="*/ 0 h 72"/>
                <a:gd name="T2" fmla="*/ 44 w 73"/>
                <a:gd name="T3" fmla="*/ 0 h 72"/>
                <a:gd name="T4" fmla="*/ 50 w 73"/>
                <a:gd name="T5" fmla="*/ 2 h 72"/>
                <a:gd name="T6" fmla="*/ 56 w 73"/>
                <a:gd name="T7" fmla="*/ 5 h 72"/>
                <a:gd name="T8" fmla="*/ 63 w 73"/>
                <a:gd name="T9" fmla="*/ 10 h 72"/>
                <a:gd name="T10" fmla="*/ 67 w 73"/>
                <a:gd name="T11" fmla="*/ 15 h 72"/>
                <a:gd name="T12" fmla="*/ 70 w 73"/>
                <a:gd name="T13" fmla="*/ 21 h 72"/>
                <a:gd name="T14" fmla="*/ 72 w 73"/>
                <a:gd name="T15" fmla="*/ 29 h 72"/>
                <a:gd name="T16" fmla="*/ 73 w 73"/>
                <a:gd name="T17" fmla="*/ 35 h 72"/>
                <a:gd name="T18" fmla="*/ 72 w 73"/>
                <a:gd name="T19" fmla="*/ 43 h 72"/>
                <a:gd name="T20" fmla="*/ 70 w 73"/>
                <a:gd name="T21" fmla="*/ 50 h 72"/>
                <a:gd name="T22" fmla="*/ 67 w 73"/>
                <a:gd name="T23" fmla="*/ 57 h 72"/>
                <a:gd name="T24" fmla="*/ 63 w 73"/>
                <a:gd name="T25" fmla="*/ 62 h 72"/>
                <a:gd name="T26" fmla="*/ 56 w 73"/>
                <a:gd name="T27" fmla="*/ 65 h 72"/>
                <a:gd name="T28" fmla="*/ 50 w 73"/>
                <a:gd name="T29" fmla="*/ 69 h 72"/>
                <a:gd name="T30" fmla="*/ 44 w 73"/>
                <a:gd name="T31" fmla="*/ 72 h 72"/>
                <a:gd name="T32" fmla="*/ 36 w 73"/>
                <a:gd name="T33" fmla="*/ 72 h 72"/>
                <a:gd name="T34" fmla="*/ 29 w 73"/>
                <a:gd name="T35" fmla="*/ 72 h 72"/>
                <a:gd name="T36" fmla="*/ 23 w 73"/>
                <a:gd name="T37" fmla="*/ 69 h 72"/>
                <a:gd name="T38" fmla="*/ 16 w 73"/>
                <a:gd name="T39" fmla="*/ 65 h 72"/>
                <a:gd name="T40" fmla="*/ 11 w 73"/>
                <a:gd name="T41" fmla="*/ 62 h 72"/>
                <a:gd name="T42" fmla="*/ 6 w 73"/>
                <a:gd name="T43" fmla="*/ 57 h 72"/>
                <a:gd name="T44" fmla="*/ 4 w 73"/>
                <a:gd name="T45" fmla="*/ 50 h 72"/>
                <a:gd name="T46" fmla="*/ 1 w 73"/>
                <a:gd name="T47" fmla="*/ 43 h 72"/>
                <a:gd name="T48" fmla="*/ 0 w 73"/>
                <a:gd name="T49" fmla="*/ 35 h 72"/>
                <a:gd name="T50" fmla="*/ 1 w 73"/>
                <a:gd name="T51" fmla="*/ 29 h 72"/>
                <a:gd name="T52" fmla="*/ 4 w 73"/>
                <a:gd name="T53" fmla="*/ 21 h 72"/>
                <a:gd name="T54" fmla="*/ 6 w 73"/>
                <a:gd name="T55" fmla="*/ 15 h 72"/>
                <a:gd name="T56" fmla="*/ 11 w 73"/>
                <a:gd name="T57" fmla="*/ 10 h 72"/>
                <a:gd name="T58" fmla="*/ 16 w 73"/>
                <a:gd name="T59" fmla="*/ 5 h 72"/>
                <a:gd name="T60" fmla="*/ 23 w 73"/>
                <a:gd name="T61" fmla="*/ 2 h 72"/>
                <a:gd name="T62" fmla="*/ 29 w 73"/>
                <a:gd name="T63" fmla="*/ 0 h 72"/>
                <a:gd name="T64" fmla="*/ 36 w 73"/>
                <a:gd name="T6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72">
                  <a:moveTo>
                    <a:pt x="36" y="0"/>
                  </a:moveTo>
                  <a:lnTo>
                    <a:pt x="44" y="0"/>
                  </a:lnTo>
                  <a:lnTo>
                    <a:pt x="50" y="2"/>
                  </a:lnTo>
                  <a:lnTo>
                    <a:pt x="56" y="5"/>
                  </a:lnTo>
                  <a:lnTo>
                    <a:pt x="63" y="10"/>
                  </a:lnTo>
                  <a:lnTo>
                    <a:pt x="67" y="15"/>
                  </a:lnTo>
                  <a:lnTo>
                    <a:pt x="70" y="21"/>
                  </a:lnTo>
                  <a:lnTo>
                    <a:pt x="72" y="29"/>
                  </a:lnTo>
                  <a:lnTo>
                    <a:pt x="73" y="35"/>
                  </a:lnTo>
                  <a:lnTo>
                    <a:pt x="72" y="43"/>
                  </a:lnTo>
                  <a:lnTo>
                    <a:pt x="70" y="50"/>
                  </a:lnTo>
                  <a:lnTo>
                    <a:pt x="67" y="57"/>
                  </a:lnTo>
                  <a:lnTo>
                    <a:pt x="63" y="62"/>
                  </a:lnTo>
                  <a:lnTo>
                    <a:pt x="56" y="65"/>
                  </a:lnTo>
                  <a:lnTo>
                    <a:pt x="50" y="69"/>
                  </a:lnTo>
                  <a:lnTo>
                    <a:pt x="44" y="72"/>
                  </a:lnTo>
                  <a:lnTo>
                    <a:pt x="36" y="72"/>
                  </a:lnTo>
                  <a:lnTo>
                    <a:pt x="29" y="72"/>
                  </a:lnTo>
                  <a:lnTo>
                    <a:pt x="23" y="69"/>
                  </a:lnTo>
                  <a:lnTo>
                    <a:pt x="16" y="65"/>
                  </a:lnTo>
                  <a:lnTo>
                    <a:pt x="11" y="62"/>
                  </a:lnTo>
                  <a:lnTo>
                    <a:pt x="6" y="57"/>
                  </a:lnTo>
                  <a:lnTo>
                    <a:pt x="4" y="50"/>
                  </a:lnTo>
                  <a:lnTo>
                    <a:pt x="1" y="43"/>
                  </a:lnTo>
                  <a:lnTo>
                    <a:pt x="0" y="35"/>
                  </a:lnTo>
                  <a:lnTo>
                    <a:pt x="1" y="29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1" y="10"/>
                  </a:lnTo>
                  <a:lnTo>
                    <a:pt x="16" y="5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6" name="Freeform 118"/>
            <p:cNvSpPr>
              <a:spLocks/>
            </p:cNvSpPr>
            <p:nvPr/>
          </p:nvSpPr>
          <p:spPr bwMode="auto">
            <a:xfrm>
              <a:off x="240" y="310"/>
              <a:ext cx="87" cy="88"/>
            </a:xfrm>
            <a:custGeom>
              <a:avLst/>
              <a:gdLst>
                <a:gd name="T0" fmla="*/ 17 w 87"/>
                <a:gd name="T1" fmla="*/ 8 h 88"/>
                <a:gd name="T2" fmla="*/ 24 w 87"/>
                <a:gd name="T3" fmla="*/ 5 h 88"/>
                <a:gd name="T4" fmla="*/ 33 w 87"/>
                <a:gd name="T5" fmla="*/ 1 h 88"/>
                <a:gd name="T6" fmla="*/ 42 w 87"/>
                <a:gd name="T7" fmla="*/ 0 h 88"/>
                <a:gd name="T8" fmla="*/ 49 w 87"/>
                <a:gd name="T9" fmla="*/ 1 h 88"/>
                <a:gd name="T10" fmla="*/ 58 w 87"/>
                <a:gd name="T11" fmla="*/ 2 h 88"/>
                <a:gd name="T12" fmla="*/ 65 w 87"/>
                <a:gd name="T13" fmla="*/ 6 h 88"/>
                <a:gd name="T14" fmla="*/ 72 w 87"/>
                <a:gd name="T15" fmla="*/ 11 h 88"/>
                <a:gd name="T16" fmla="*/ 78 w 87"/>
                <a:gd name="T17" fmla="*/ 17 h 88"/>
                <a:gd name="T18" fmla="*/ 83 w 87"/>
                <a:gd name="T19" fmla="*/ 25 h 88"/>
                <a:gd name="T20" fmla="*/ 86 w 87"/>
                <a:gd name="T21" fmla="*/ 34 h 88"/>
                <a:gd name="T22" fmla="*/ 87 w 87"/>
                <a:gd name="T23" fmla="*/ 41 h 88"/>
                <a:gd name="T24" fmla="*/ 87 w 87"/>
                <a:gd name="T25" fmla="*/ 50 h 88"/>
                <a:gd name="T26" fmla="*/ 84 w 87"/>
                <a:gd name="T27" fmla="*/ 59 h 88"/>
                <a:gd name="T28" fmla="*/ 82 w 87"/>
                <a:gd name="T29" fmla="*/ 66 h 88"/>
                <a:gd name="T30" fmla="*/ 77 w 87"/>
                <a:gd name="T31" fmla="*/ 73 h 88"/>
                <a:gd name="T32" fmla="*/ 69 w 87"/>
                <a:gd name="T33" fmla="*/ 79 h 88"/>
                <a:gd name="T34" fmla="*/ 62 w 87"/>
                <a:gd name="T35" fmla="*/ 84 h 88"/>
                <a:gd name="T36" fmla="*/ 54 w 87"/>
                <a:gd name="T37" fmla="*/ 87 h 88"/>
                <a:gd name="T38" fmla="*/ 45 w 87"/>
                <a:gd name="T39" fmla="*/ 88 h 88"/>
                <a:gd name="T40" fmla="*/ 38 w 87"/>
                <a:gd name="T41" fmla="*/ 88 h 88"/>
                <a:gd name="T42" fmla="*/ 29 w 87"/>
                <a:gd name="T43" fmla="*/ 85 h 88"/>
                <a:gd name="T44" fmla="*/ 22 w 87"/>
                <a:gd name="T45" fmla="*/ 82 h 88"/>
                <a:gd name="T46" fmla="*/ 14 w 87"/>
                <a:gd name="T47" fmla="*/ 76 h 88"/>
                <a:gd name="T48" fmla="*/ 8 w 87"/>
                <a:gd name="T49" fmla="*/ 70 h 88"/>
                <a:gd name="T50" fmla="*/ 4 w 87"/>
                <a:gd name="T51" fmla="*/ 63 h 88"/>
                <a:gd name="T52" fmla="*/ 2 w 87"/>
                <a:gd name="T53" fmla="*/ 55 h 88"/>
                <a:gd name="T54" fmla="*/ 0 w 87"/>
                <a:gd name="T55" fmla="*/ 46 h 88"/>
                <a:gd name="T56" fmla="*/ 0 w 87"/>
                <a:gd name="T57" fmla="*/ 37 h 88"/>
                <a:gd name="T58" fmla="*/ 2 w 87"/>
                <a:gd name="T59" fmla="*/ 30 h 88"/>
                <a:gd name="T60" fmla="*/ 5 w 87"/>
                <a:gd name="T61" fmla="*/ 22 h 88"/>
                <a:gd name="T62" fmla="*/ 10 w 87"/>
                <a:gd name="T63" fmla="*/ 15 h 88"/>
                <a:gd name="T64" fmla="*/ 17 w 87"/>
                <a:gd name="T65" fmla="*/ 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8">
                  <a:moveTo>
                    <a:pt x="17" y="8"/>
                  </a:moveTo>
                  <a:lnTo>
                    <a:pt x="24" y="5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49" y="1"/>
                  </a:lnTo>
                  <a:lnTo>
                    <a:pt x="58" y="2"/>
                  </a:lnTo>
                  <a:lnTo>
                    <a:pt x="65" y="6"/>
                  </a:lnTo>
                  <a:lnTo>
                    <a:pt x="72" y="11"/>
                  </a:lnTo>
                  <a:lnTo>
                    <a:pt x="78" y="17"/>
                  </a:lnTo>
                  <a:lnTo>
                    <a:pt x="83" y="25"/>
                  </a:lnTo>
                  <a:lnTo>
                    <a:pt x="86" y="34"/>
                  </a:lnTo>
                  <a:lnTo>
                    <a:pt x="87" y="41"/>
                  </a:lnTo>
                  <a:lnTo>
                    <a:pt x="87" y="50"/>
                  </a:lnTo>
                  <a:lnTo>
                    <a:pt x="84" y="59"/>
                  </a:lnTo>
                  <a:lnTo>
                    <a:pt x="82" y="66"/>
                  </a:lnTo>
                  <a:lnTo>
                    <a:pt x="77" y="73"/>
                  </a:lnTo>
                  <a:lnTo>
                    <a:pt x="69" y="79"/>
                  </a:lnTo>
                  <a:lnTo>
                    <a:pt x="62" y="84"/>
                  </a:lnTo>
                  <a:lnTo>
                    <a:pt x="54" y="87"/>
                  </a:lnTo>
                  <a:lnTo>
                    <a:pt x="45" y="88"/>
                  </a:lnTo>
                  <a:lnTo>
                    <a:pt x="38" y="88"/>
                  </a:lnTo>
                  <a:lnTo>
                    <a:pt x="29" y="85"/>
                  </a:lnTo>
                  <a:lnTo>
                    <a:pt x="22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5" y="22"/>
                  </a:lnTo>
                  <a:lnTo>
                    <a:pt x="10" y="15"/>
                  </a:lnTo>
                  <a:lnTo>
                    <a:pt x="17" y="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2167" name="Freeform 119"/>
            <p:cNvSpPr>
              <a:spLocks noEditPoints="1"/>
            </p:cNvSpPr>
            <p:nvPr/>
          </p:nvSpPr>
          <p:spPr bwMode="auto">
            <a:xfrm>
              <a:off x="250" y="536"/>
              <a:ext cx="252" cy="91"/>
            </a:xfrm>
            <a:custGeom>
              <a:avLst/>
              <a:gdLst>
                <a:gd name="T0" fmla="*/ 0 w 252"/>
                <a:gd name="T1" fmla="*/ 88 h 91"/>
                <a:gd name="T2" fmla="*/ 82 w 252"/>
                <a:gd name="T3" fmla="*/ 38 h 91"/>
                <a:gd name="T4" fmla="*/ 86 w 252"/>
                <a:gd name="T5" fmla="*/ 38 h 91"/>
                <a:gd name="T6" fmla="*/ 91 w 252"/>
                <a:gd name="T7" fmla="*/ 41 h 91"/>
                <a:gd name="T8" fmla="*/ 97 w 252"/>
                <a:gd name="T9" fmla="*/ 51 h 91"/>
                <a:gd name="T10" fmla="*/ 99 w 252"/>
                <a:gd name="T11" fmla="*/ 65 h 91"/>
                <a:gd name="T12" fmla="*/ 99 w 252"/>
                <a:gd name="T13" fmla="*/ 68 h 91"/>
                <a:gd name="T14" fmla="*/ 97 w 252"/>
                <a:gd name="T15" fmla="*/ 76 h 91"/>
                <a:gd name="T16" fmla="*/ 91 w 252"/>
                <a:gd name="T17" fmla="*/ 86 h 91"/>
                <a:gd name="T18" fmla="*/ 57 w 252"/>
                <a:gd name="T19" fmla="*/ 3 h 91"/>
                <a:gd name="T20" fmla="*/ 82 w 252"/>
                <a:gd name="T21" fmla="*/ 78 h 91"/>
                <a:gd name="T22" fmla="*/ 89 w 252"/>
                <a:gd name="T23" fmla="*/ 73 h 91"/>
                <a:gd name="T24" fmla="*/ 92 w 252"/>
                <a:gd name="T25" fmla="*/ 61 h 91"/>
                <a:gd name="T26" fmla="*/ 88 w 252"/>
                <a:gd name="T27" fmla="*/ 52 h 91"/>
                <a:gd name="T28" fmla="*/ 84 w 252"/>
                <a:gd name="T29" fmla="*/ 49 h 91"/>
                <a:gd name="T30" fmla="*/ 81 w 252"/>
                <a:gd name="T31" fmla="*/ 48 h 91"/>
                <a:gd name="T32" fmla="*/ 109 w 252"/>
                <a:gd name="T33" fmla="*/ 3 h 91"/>
                <a:gd name="T34" fmla="*/ 142 w 252"/>
                <a:gd name="T35" fmla="*/ 7 h 91"/>
                <a:gd name="T36" fmla="*/ 148 w 252"/>
                <a:gd name="T37" fmla="*/ 24 h 91"/>
                <a:gd name="T38" fmla="*/ 148 w 252"/>
                <a:gd name="T39" fmla="*/ 28 h 91"/>
                <a:gd name="T40" fmla="*/ 148 w 252"/>
                <a:gd name="T41" fmla="*/ 29 h 91"/>
                <a:gd name="T42" fmla="*/ 146 w 252"/>
                <a:gd name="T43" fmla="*/ 43 h 91"/>
                <a:gd name="T44" fmla="*/ 133 w 252"/>
                <a:gd name="T45" fmla="*/ 53 h 91"/>
                <a:gd name="T46" fmla="*/ 129 w 252"/>
                <a:gd name="T47" fmla="*/ 44 h 91"/>
                <a:gd name="T48" fmla="*/ 138 w 252"/>
                <a:gd name="T49" fmla="*/ 41 h 91"/>
                <a:gd name="T50" fmla="*/ 142 w 252"/>
                <a:gd name="T51" fmla="*/ 28 h 91"/>
                <a:gd name="T52" fmla="*/ 138 w 252"/>
                <a:gd name="T53" fmla="*/ 15 h 91"/>
                <a:gd name="T54" fmla="*/ 129 w 252"/>
                <a:gd name="T55" fmla="*/ 12 h 91"/>
                <a:gd name="T56" fmla="*/ 192 w 252"/>
                <a:gd name="T57" fmla="*/ 88 h 91"/>
                <a:gd name="T58" fmla="*/ 166 w 252"/>
                <a:gd name="T59" fmla="*/ 56 h 91"/>
                <a:gd name="T60" fmla="*/ 205 w 252"/>
                <a:gd name="T61" fmla="*/ 26 h 91"/>
                <a:gd name="T62" fmla="*/ 205 w 252"/>
                <a:gd name="T63" fmla="*/ 24 h 91"/>
                <a:gd name="T64" fmla="*/ 209 w 252"/>
                <a:gd name="T65" fmla="*/ 12 h 91"/>
                <a:gd name="T66" fmla="*/ 222 w 252"/>
                <a:gd name="T67" fmla="*/ 0 h 91"/>
                <a:gd name="T68" fmla="*/ 241 w 252"/>
                <a:gd name="T69" fmla="*/ 5 h 91"/>
                <a:gd name="T70" fmla="*/ 250 w 252"/>
                <a:gd name="T71" fmla="*/ 23 h 91"/>
                <a:gd name="T72" fmla="*/ 252 w 252"/>
                <a:gd name="T73" fmla="*/ 36 h 91"/>
                <a:gd name="T74" fmla="*/ 252 w 252"/>
                <a:gd name="T75" fmla="*/ 43 h 91"/>
                <a:gd name="T76" fmla="*/ 252 w 252"/>
                <a:gd name="T77" fmla="*/ 51 h 91"/>
                <a:gd name="T78" fmla="*/ 252 w 252"/>
                <a:gd name="T79" fmla="*/ 61 h 91"/>
                <a:gd name="T80" fmla="*/ 247 w 252"/>
                <a:gd name="T81" fmla="*/ 77 h 91"/>
                <a:gd name="T82" fmla="*/ 232 w 252"/>
                <a:gd name="T83" fmla="*/ 91 h 91"/>
                <a:gd name="T84" fmla="*/ 215 w 252"/>
                <a:gd name="T85" fmla="*/ 87 h 91"/>
                <a:gd name="T86" fmla="*/ 206 w 252"/>
                <a:gd name="T87" fmla="*/ 73 h 91"/>
                <a:gd name="T88" fmla="*/ 205 w 252"/>
                <a:gd name="T89" fmla="*/ 66 h 91"/>
                <a:gd name="T90" fmla="*/ 203 w 252"/>
                <a:gd name="T91" fmla="*/ 61 h 91"/>
                <a:gd name="T92" fmla="*/ 211 w 252"/>
                <a:gd name="T93" fmla="*/ 62 h 91"/>
                <a:gd name="T94" fmla="*/ 212 w 252"/>
                <a:gd name="T95" fmla="*/ 66 h 91"/>
                <a:gd name="T96" fmla="*/ 216 w 252"/>
                <a:gd name="T97" fmla="*/ 73 h 91"/>
                <a:gd name="T98" fmla="*/ 222 w 252"/>
                <a:gd name="T99" fmla="*/ 81 h 91"/>
                <a:gd name="T100" fmla="*/ 236 w 252"/>
                <a:gd name="T101" fmla="*/ 78 h 91"/>
                <a:gd name="T102" fmla="*/ 244 w 252"/>
                <a:gd name="T103" fmla="*/ 62 h 91"/>
                <a:gd name="T104" fmla="*/ 245 w 252"/>
                <a:gd name="T105" fmla="*/ 53 h 91"/>
                <a:gd name="T106" fmla="*/ 245 w 252"/>
                <a:gd name="T107" fmla="*/ 52 h 91"/>
                <a:gd name="T108" fmla="*/ 245 w 252"/>
                <a:gd name="T109" fmla="*/ 51 h 91"/>
                <a:gd name="T110" fmla="*/ 245 w 252"/>
                <a:gd name="T111" fmla="*/ 51 h 91"/>
                <a:gd name="T112" fmla="*/ 245 w 252"/>
                <a:gd name="T113" fmla="*/ 49 h 91"/>
                <a:gd name="T114" fmla="*/ 245 w 252"/>
                <a:gd name="T115" fmla="*/ 33 h 91"/>
                <a:gd name="T116" fmla="*/ 240 w 252"/>
                <a:gd name="T117" fmla="*/ 17 h 91"/>
                <a:gd name="T118" fmla="*/ 234 w 252"/>
                <a:gd name="T119" fmla="*/ 12 h 91"/>
                <a:gd name="T120" fmla="*/ 230 w 252"/>
                <a:gd name="T121" fmla="*/ 10 h 91"/>
                <a:gd name="T122" fmla="*/ 225 w 252"/>
                <a:gd name="T123" fmla="*/ 10 h 91"/>
                <a:gd name="T124" fmla="*/ 215 w 252"/>
                <a:gd name="T125" fmla="*/ 1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2" h="91">
                  <a:moveTo>
                    <a:pt x="8" y="71"/>
                  </a:moveTo>
                  <a:lnTo>
                    <a:pt x="37" y="3"/>
                  </a:lnTo>
                  <a:lnTo>
                    <a:pt x="43" y="3"/>
                  </a:lnTo>
                  <a:lnTo>
                    <a:pt x="43" y="88"/>
                  </a:lnTo>
                  <a:lnTo>
                    <a:pt x="37" y="88"/>
                  </a:lnTo>
                  <a:lnTo>
                    <a:pt x="37" y="19"/>
                  </a:lnTo>
                  <a:lnTo>
                    <a:pt x="8" y="88"/>
                  </a:lnTo>
                  <a:lnTo>
                    <a:pt x="0" y="88"/>
                  </a:lnTo>
                  <a:lnTo>
                    <a:pt x="0" y="3"/>
                  </a:lnTo>
                  <a:lnTo>
                    <a:pt x="8" y="3"/>
                  </a:lnTo>
                  <a:lnTo>
                    <a:pt x="8" y="71"/>
                  </a:lnTo>
                  <a:close/>
                  <a:moveTo>
                    <a:pt x="64" y="12"/>
                  </a:moveTo>
                  <a:lnTo>
                    <a:pt x="64" y="38"/>
                  </a:lnTo>
                  <a:lnTo>
                    <a:pt x="81" y="38"/>
                  </a:lnTo>
                  <a:lnTo>
                    <a:pt x="81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4" y="38"/>
                  </a:lnTo>
                  <a:lnTo>
                    <a:pt x="84" y="38"/>
                  </a:lnTo>
                  <a:lnTo>
                    <a:pt x="86" y="38"/>
                  </a:lnTo>
                  <a:lnTo>
                    <a:pt x="86" y="39"/>
                  </a:lnTo>
                  <a:lnTo>
                    <a:pt x="87" y="39"/>
                  </a:lnTo>
                  <a:lnTo>
                    <a:pt x="87" y="39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9" y="41"/>
                  </a:lnTo>
                  <a:lnTo>
                    <a:pt x="89" y="41"/>
                  </a:lnTo>
                  <a:lnTo>
                    <a:pt x="91" y="41"/>
                  </a:lnTo>
                  <a:lnTo>
                    <a:pt x="92" y="42"/>
                  </a:lnTo>
                  <a:lnTo>
                    <a:pt x="93" y="43"/>
                  </a:lnTo>
                  <a:lnTo>
                    <a:pt x="93" y="43"/>
                  </a:lnTo>
                  <a:lnTo>
                    <a:pt x="94" y="44"/>
                  </a:lnTo>
                  <a:lnTo>
                    <a:pt x="96" y="46"/>
                  </a:lnTo>
                  <a:lnTo>
                    <a:pt x="96" y="47"/>
                  </a:lnTo>
                  <a:lnTo>
                    <a:pt x="97" y="48"/>
                  </a:lnTo>
                  <a:lnTo>
                    <a:pt x="97" y="51"/>
                  </a:lnTo>
                  <a:lnTo>
                    <a:pt x="98" y="52"/>
                  </a:lnTo>
                  <a:lnTo>
                    <a:pt x="98" y="54"/>
                  </a:lnTo>
                  <a:lnTo>
                    <a:pt x="99" y="56"/>
                  </a:lnTo>
                  <a:lnTo>
                    <a:pt x="99" y="58"/>
                  </a:lnTo>
                  <a:lnTo>
                    <a:pt x="99" y="61"/>
                  </a:lnTo>
                  <a:lnTo>
                    <a:pt x="99" y="63"/>
                  </a:lnTo>
                  <a:lnTo>
                    <a:pt x="99" y="63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9" y="66"/>
                  </a:lnTo>
                  <a:lnTo>
                    <a:pt x="99" y="66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8"/>
                  </a:lnTo>
                  <a:lnTo>
                    <a:pt x="99" y="68"/>
                  </a:lnTo>
                  <a:lnTo>
                    <a:pt x="99" y="70"/>
                  </a:lnTo>
                  <a:lnTo>
                    <a:pt x="99" y="71"/>
                  </a:lnTo>
                  <a:lnTo>
                    <a:pt x="98" y="71"/>
                  </a:lnTo>
                  <a:lnTo>
                    <a:pt x="98" y="72"/>
                  </a:lnTo>
                  <a:lnTo>
                    <a:pt x="98" y="72"/>
                  </a:lnTo>
                  <a:lnTo>
                    <a:pt x="98" y="73"/>
                  </a:lnTo>
                  <a:lnTo>
                    <a:pt x="98" y="75"/>
                  </a:lnTo>
                  <a:lnTo>
                    <a:pt x="97" y="76"/>
                  </a:lnTo>
                  <a:lnTo>
                    <a:pt x="97" y="77"/>
                  </a:lnTo>
                  <a:lnTo>
                    <a:pt x="96" y="78"/>
                  </a:lnTo>
                  <a:lnTo>
                    <a:pt x="96" y="80"/>
                  </a:lnTo>
                  <a:lnTo>
                    <a:pt x="94" y="81"/>
                  </a:lnTo>
                  <a:lnTo>
                    <a:pt x="94" y="82"/>
                  </a:lnTo>
                  <a:lnTo>
                    <a:pt x="93" y="83"/>
                  </a:lnTo>
                  <a:lnTo>
                    <a:pt x="92" y="85"/>
                  </a:lnTo>
                  <a:lnTo>
                    <a:pt x="91" y="86"/>
                  </a:lnTo>
                  <a:lnTo>
                    <a:pt x="89" y="86"/>
                  </a:lnTo>
                  <a:lnTo>
                    <a:pt x="88" y="87"/>
                  </a:lnTo>
                  <a:lnTo>
                    <a:pt x="86" y="87"/>
                  </a:lnTo>
                  <a:lnTo>
                    <a:pt x="84" y="87"/>
                  </a:lnTo>
                  <a:lnTo>
                    <a:pt x="83" y="88"/>
                  </a:lnTo>
                  <a:lnTo>
                    <a:pt x="81" y="88"/>
                  </a:lnTo>
                  <a:lnTo>
                    <a:pt x="57" y="88"/>
                  </a:lnTo>
                  <a:lnTo>
                    <a:pt x="57" y="3"/>
                  </a:lnTo>
                  <a:lnTo>
                    <a:pt x="96" y="3"/>
                  </a:lnTo>
                  <a:lnTo>
                    <a:pt x="96" y="12"/>
                  </a:lnTo>
                  <a:lnTo>
                    <a:pt x="64" y="12"/>
                  </a:lnTo>
                  <a:close/>
                  <a:moveTo>
                    <a:pt x="64" y="48"/>
                  </a:moveTo>
                  <a:lnTo>
                    <a:pt x="64" y="78"/>
                  </a:lnTo>
                  <a:lnTo>
                    <a:pt x="79" y="78"/>
                  </a:lnTo>
                  <a:lnTo>
                    <a:pt x="81" y="78"/>
                  </a:lnTo>
                  <a:lnTo>
                    <a:pt x="82" y="78"/>
                  </a:lnTo>
                  <a:lnTo>
                    <a:pt x="83" y="78"/>
                  </a:lnTo>
                  <a:lnTo>
                    <a:pt x="84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87" y="76"/>
                  </a:lnTo>
                  <a:lnTo>
                    <a:pt x="88" y="76"/>
                  </a:lnTo>
                  <a:lnTo>
                    <a:pt x="88" y="75"/>
                  </a:lnTo>
                  <a:lnTo>
                    <a:pt x="89" y="73"/>
                  </a:lnTo>
                  <a:lnTo>
                    <a:pt x="91" y="72"/>
                  </a:lnTo>
                  <a:lnTo>
                    <a:pt x="91" y="71"/>
                  </a:lnTo>
                  <a:lnTo>
                    <a:pt x="91" y="70"/>
                  </a:lnTo>
                  <a:lnTo>
                    <a:pt x="92" y="67"/>
                  </a:lnTo>
                  <a:lnTo>
                    <a:pt x="92" y="66"/>
                  </a:lnTo>
                  <a:lnTo>
                    <a:pt x="92" y="63"/>
                  </a:lnTo>
                  <a:lnTo>
                    <a:pt x="92" y="62"/>
                  </a:lnTo>
                  <a:lnTo>
                    <a:pt x="92" y="61"/>
                  </a:lnTo>
                  <a:lnTo>
                    <a:pt x="92" y="60"/>
                  </a:lnTo>
                  <a:lnTo>
                    <a:pt x="91" y="58"/>
                  </a:lnTo>
                  <a:lnTo>
                    <a:pt x="91" y="57"/>
                  </a:lnTo>
                  <a:lnTo>
                    <a:pt x="91" y="56"/>
                  </a:lnTo>
                  <a:lnTo>
                    <a:pt x="91" y="54"/>
                  </a:lnTo>
                  <a:lnTo>
                    <a:pt x="89" y="53"/>
                  </a:lnTo>
                  <a:lnTo>
                    <a:pt x="89" y="53"/>
                  </a:lnTo>
                  <a:lnTo>
                    <a:pt x="88" y="52"/>
                  </a:lnTo>
                  <a:lnTo>
                    <a:pt x="88" y="52"/>
                  </a:lnTo>
                  <a:lnTo>
                    <a:pt x="87" y="51"/>
                  </a:lnTo>
                  <a:lnTo>
                    <a:pt x="87" y="51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64" y="48"/>
                  </a:lnTo>
                  <a:close/>
                  <a:moveTo>
                    <a:pt x="109" y="3"/>
                  </a:moveTo>
                  <a:lnTo>
                    <a:pt x="131" y="3"/>
                  </a:lnTo>
                  <a:lnTo>
                    <a:pt x="133" y="3"/>
                  </a:lnTo>
                  <a:lnTo>
                    <a:pt x="135" y="3"/>
                  </a:lnTo>
                  <a:lnTo>
                    <a:pt x="136" y="4"/>
                  </a:lnTo>
                  <a:lnTo>
                    <a:pt x="138" y="4"/>
                  </a:lnTo>
                  <a:lnTo>
                    <a:pt x="140" y="5"/>
                  </a:lnTo>
                  <a:lnTo>
                    <a:pt x="141" y="5"/>
                  </a:lnTo>
                  <a:lnTo>
                    <a:pt x="142" y="7"/>
                  </a:lnTo>
                  <a:lnTo>
                    <a:pt x="143" y="8"/>
                  </a:lnTo>
                  <a:lnTo>
                    <a:pt x="145" y="9"/>
                  </a:lnTo>
                  <a:lnTo>
                    <a:pt x="146" y="12"/>
                  </a:lnTo>
                  <a:lnTo>
                    <a:pt x="147" y="13"/>
                  </a:lnTo>
                  <a:lnTo>
                    <a:pt x="147" y="15"/>
                  </a:lnTo>
                  <a:lnTo>
                    <a:pt x="148" y="18"/>
                  </a:lnTo>
                  <a:lnTo>
                    <a:pt x="148" y="20"/>
                  </a:lnTo>
                  <a:lnTo>
                    <a:pt x="148" y="24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31"/>
                  </a:lnTo>
                  <a:lnTo>
                    <a:pt x="148" y="33"/>
                  </a:lnTo>
                  <a:lnTo>
                    <a:pt x="148" y="36"/>
                  </a:lnTo>
                  <a:lnTo>
                    <a:pt x="148" y="38"/>
                  </a:lnTo>
                  <a:lnTo>
                    <a:pt x="147" y="39"/>
                  </a:lnTo>
                  <a:lnTo>
                    <a:pt x="147" y="42"/>
                  </a:lnTo>
                  <a:lnTo>
                    <a:pt x="146" y="43"/>
                  </a:lnTo>
                  <a:lnTo>
                    <a:pt x="145" y="46"/>
                  </a:lnTo>
                  <a:lnTo>
                    <a:pt x="145" y="47"/>
                  </a:lnTo>
                  <a:lnTo>
                    <a:pt x="143" y="49"/>
                  </a:lnTo>
                  <a:lnTo>
                    <a:pt x="141" y="51"/>
                  </a:lnTo>
                  <a:lnTo>
                    <a:pt x="140" y="52"/>
                  </a:lnTo>
                  <a:lnTo>
                    <a:pt x="137" y="52"/>
                  </a:lnTo>
                  <a:lnTo>
                    <a:pt x="136" y="53"/>
                  </a:lnTo>
                  <a:lnTo>
                    <a:pt x="133" y="53"/>
                  </a:lnTo>
                  <a:lnTo>
                    <a:pt x="129" y="53"/>
                  </a:lnTo>
                  <a:lnTo>
                    <a:pt x="116" y="53"/>
                  </a:lnTo>
                  <a:lnTo>
                    <a:pt x="116" y="88"/>
                  </a:lnTo>
                  <a:lnTo>
                    <a:pt x="109" y="88"/>
                  </a:lnTo>
                  <a:lnTo>
                    <a:pt x="109" y="3"/>
                  </a:lnTo>
                  <a:close/>
                  <a:moveTo>
                    <a:pt x="116" y="12"/>
                  </a:moveTo>
                  <a:lnTo>
                    <a:pt x="116" y="44"/>
                  </a:lnTo>
                  <a:lnTo>
                    <a:pt x="129" y="44"/>
                  </a:lnTo>
                  <a:lnTo>
                    <a:pt x="131" y="44"/>
                  </a:lnTo>
                  <a:lnTo>
                    <a:pt x="132" y="44"/>
                  </a:lnTo>
                  <a:lnTo>
                    <a:pt x="133" y="44"/>
                  </a:lnTo>
                  <a:lnTo>
                    <a:pt x="135" y="43"/>
                  </a:lnTo>
                  <a:lnTo>
                    <a:pt x="136" y="43"/>
                  </a:lnTo>
                  <a:lnTo>
                    <a:pt x="137" y="42"/>
                  </a:lnTo>
                  <a:lnTo>
                    <a:pt x="138" y="42"/>
                  </a:lnTo>
                  <a:lnTo>
                    <a:pt x="138" y="41"/>
                  </a:lnTo>
                  <a:lnTo>
                    <a:pt x="140" y="39"/>
                  </a:lnTo>
                  <a:lnTo>
                    <a:pt x="140" y="39"/>
                  </a:lnTo>
                  <a:lnTo>
                    <a:pt x="141" y="37"/>
                  </a:lnTo>
                  <a:lnTo>
                    <a:pt x="141" y="36"/>
                  </a:lnTo>
                  <a:lnTo>
                    <a:pt x="141" y="34"/>
                  </a:lnTo>
                  <a:lnTo>
                    <a:pt x="141" y="32"/>
                  </a:lnTo>
                  <a:lnTo>
                    <a:pt x="142" y="31"/>
                  </a:lnTo>
                  <a:lnTo>
                    <a:pt x="142" y="28"/>
                  </a:lnTo>
                  <a:lnTo>
                    <a:pt x="142" y="26"/>
                  </a:lnTo>
                  <a:lnTo>
                    <a:pt x="141" y="24"/>
                  </a:lnTo>
                  <a:lnTo>
                    <a:pt x="141" y="22"/>
                  </a:lnTo>
                  <a:lnTo>
                    <a:pt x="141" y="20"/>
                  </a:lnTo>
                  <a:lnTo>
                    <a:pt x="141" y="19"/>
                  </a:lnTo>
                  <a:lnTo>
                    <a:pt x="140" y="18"/>
                  </a:lnTo>
                  <a:lnTo>
                    <a:pt x="140" y="17"/>
                  </a:lnTo>
                  <a:lnTo>
                    <a:pt x="138" y="15"/>
                  </a:lnTo>
                  <a:lnTo>
                    <a:pt x="137" y="15"/>
                  </a:lnTo>
                  <a:lnTo>
                    <a:pt x="137" y="14"/>
                  </a:lnTo>
                  <a:lnTo>
                    <a:pt x="136" y="14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2" y="13"/>
                  </a:lnTo>
                  <a:lnTo>
                    <a:pt x="131" y="12"/>
                  </a:lnTo>
                  <a:lnTo>
                    <a:pt x="129" y="12"/>
                  </a:lnTo>
                  <a:lnTo>
                    <a:pt x="116" y="12"/>
                  </a:lnTo>
                  <a:close/>
                  <a:moveTo>
                    <a:pt x="165" y="66"/>
                  </a:moveTo>
                  <a:lnTo>
                    <a:pt x="158" y="88"/>
                  </a:lnTo>
                  <a:lnTo>
                    <a:pt x="151" y="88"/>
                  </a:lnTo>
                  <a:lnTo>
                    <a:pt x="172" y="3"/>
                  </a:lnTo>
                  <a:lnTo>
                    <a:pt x="180" y="3"/>
                  </a:lnTo>
                  <a:lnTo>
                    <a:pt x="200" y="88"/>
                  </a:lnTo>
                  <a:lnTo>
                    <a:pt x="192" y="88"/>
                  </a:lnTo>
                  <a:lnTo>
                    <a:pt x="187" y="66"/>
                  </a:lnTo>
                  <a:lnTo>
                    <a:pt x="165" y="66"/>
                  </a:lnTo>
                  <a:lnTo>
                    <a:pt x="165" y="66"/>
                  </a:lnTo>
                  <a:close/>
                  <a:moveTo>
                    <a:pt x="166" y="56"/>
                  </a:moveTo>
                  <a:lnTo>
                    <a:pt x="185" y="57"/>
                  </a:lnTo>
                  <a:lnTo>
                    <a:pt x="176" y="14"/>
                  </a:lnTo>
                  <a:lnTo>
                    <a:pt x="166" y="57"/>
                  </a:lnTo>
                  <a:lnTo>
                    <a:pt x="166" y="56"/>
                  </a:lnTo>
                  <a:close/>
                  <a:moveTo>
                    <a:pt x="212" y="27"/>
                  </a:move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2"/>
                  </a:lnTo>
                  <a:lnTo>
                    <a:pt x="206" y="19"/>
                  </a:lnTo>
                  <a:lnTo>
                    <a:pt x="206" y="18"/>
                  </a:lnTo>
                  <a:lnTo>
                    <a:pt x="207" y="15"/>
                  </a:lnTo>
                  <a:lnTo>
                    <a:pt x="209" y="13"/>
                  </a:lnTo>
                  <a:lnTo>
                    <a:pt x="209" y="12"/>
                  </a:lnTo>
                  <a:lnTo>
                    <a:pt x="210" y="9"/>
                  </a:lnTo>
                  <a:lnTo>
                    <a:pt x="211" y="8"/>
                  </a:lnTo>
                  <a:lnTo>
                    <a:pt x="212" y="7"/>
                  </a:lnTo>
                  <a:lnTo>
                    <a:pt x="214" y="4"/>
                  </a:lnTo>
                  <a:lnTo>
                    <a:pt x="216" y="3"/>
                  </a:lnTo>
                  <a:lnTo>
                    <a:pt x="217" y="2"/>
                  </a:lnTo>
                  <a:lnTo>
                    <a:pt x="220" y="2"/>
                  </a:lnTo>
                  <a:lnTo>
                    <a:pt x="222" y="0"/>
                  </a:lnTo>
                  <a:lnTo>
                    <a:pt x="224" y="0"/>
                  </a:lnTo>
                  <a:lnTo>
                    <a:pt x="226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5" y="2"/>
                  </a:lnTo>
                  <a:lnTo>
                    <a:pt x="237" y="2"/>
                  </a:lnTo>
                  <a:lnTo>
                    <a:pt x="239" y="3"/>
                  </a:lnTo>
                  <a:lnTo>
                    <a:pt x="241" y="5"/>
                  </a:lnTo>
                  <a:lnTo>
                    <a:pt x="242" y="7"/>
                  </a:lnTo>
                  <a:lnTo>
                    <a:pt x="244" y="9"/>
                  </a:lnTo>
                  <a:lnTo>
                    <a:pt x="245" y="10"/>
                  </a:lnTo>
                  <a:lnTo>
                    <a:pt x="246" y="13"/>
                  </a:lnTo>
                  <a:lnTo>
                    <a:pt x="247" y="15"/>
                  </a:lnTo>
                  <a:lnTo>
                    <a:pt x="249" y="18"/>
                  </a:lnTo>
                  <a:lnTo>
                    <a:pt x="250" y="20"/>
                  </a:lnTo>
                  <a:lnTo>
                    <a:pt x="250" y="23"/>
                  </a:lnTo>
                  <a:lnTo>
                    <a:pt x="251" y="27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51" y="31"/>
                  </a:lnTo>
                  <a:lnTo>
                    <a:pt x="252" y="32"/>
                  </a:lnTo>
                  <a:lnTo>
                    <a:pt x="252" y="33"/>
                  </a:lnTo>
                  <a:lnTo>
                    <a:pt x="252" y="34"/>
                  </a:lnTo>
                  <a:lnTo>
                    <a:pt x="252" y="36"/>
                  </a:lnTo>
                  <a:lnTo>
                    <a:pt x="252" y="36"/>
                  </a:lnTo>
                  <a:lnTo>
                    <a:pt x="252" y="37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2" y="41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252" y="43"/>
                  </a:lnTo>
                  <a:lnTo>
                    <a:pt x="252" y="44"/>
                  </a:lnTo>
                  <a:lnTo>
                    <a:pt x="252" y="44"/>
                  </a:lnTo>
                  <a:lnTo>
                    <a:pt x="252" y="46"/>
                  </a:lnTo>
                  <a:lnTo>
                    <a:pt x="252" y="47"/>
                  </a:lnTo>
                  <a:lnTo>
                    <a:pt x="252" y="47"/>
                  </a:lnTo>
                  <a:lnTo>
                    <a:pt x="252" y="48"/>
                  </a:lnTo>
                  <a:lnTo>
                    <a:pt x="252" y="49"/>
                  </a:lnTo>
                  <a:lnTo>
                    <a:pt x="252" y="51"/>
                  </a:lnTo>
                  <a:lnTo>
                    <a:pt x="252" y="52"/>
                  </a:lnTo>
                  <a:lnTo>
                    <a:pt x="252" y="53"/>
                  </a:lnTo>
                  <a:lnTo>
                    <a:pt x="252" y="54"/>
                  </a:lnTo>
                  <a:lnTo>
                    <a:pt x="252" y="56"/>
                  </a:lnTo>
                  <a:lnTo>
                    <a:pt x="252" y="57"/>
                  </a:lnTo>
                  <a:lnTo>
                    <a:pt x="252" y="58"/>
                  </a:lnTo>
                  <a:lnTo>
                    <a:pt x="252" y="60"/>
                  </a:lnTo>
                  <a:lnTo>
                    <a:pt x="252" y="61"/>
                  </a:lnTo>
                  <a:lnTo>
                    <a:pt x="251" y="62"/>
                  </a:lnTo>
                  <a:lnTo>
                    <a:pt x="251" y="63"/>
                  </a:lnTo>
                  <a:lnTo>
                    <a:pt x="251" y="65"/>
                  </a:lnTo>
                  <a:lnTo>
                    <a:pt x="250" y="67"/>
                  </a:lnTo>
                  <a:lnTo>
                    <a:pt x="250" y="70"/>
                  </a:lnTo>
                  <a:lnTo>
                    <a:pt x="249" y="72"/>
                  </a:lnTo>
                  <a:lnTo>
                    <a:pt x="249" y="75"/>
                  </a:lnTo>
                  <a:lnTo>
                    <a:pt x="247" y="77"/>
                  </a:lnTo>
                  <a:lnTo>
                    <a:pt x="246" y="80"/>
                  </a:lnTo>
                  <a:lnTo>
                    <a:pt x="245" y="82"/>
                  </a:lnTo>
                  <a:lnTo>
                    <a:pt x="244" y="85"/>
                  </a:lnTo>
                  <a:lnTo>
                    <a:pt x="241" y="86"/>
                  </a:lnTo>
                  <a:lnTo>
                    <a:pt x="240" y="87"/>
                  </a:lnTo>
                  <a:lnTo>
                    <a:pt x="237" y="88"/>
                  </a:lnTo>
                  <a:lnTo>
                    <a:pt x="235" y="90"/>
                  </a:lnTo>
                  <a:lnTo>
                    <a:pt x="232" y="91"/>
                  </a:lnTo>
                  <a:lnTo>
                    <a:pt x="230" y="91"/>
                  </a:lnTo>
                  <a:lnTo>
                    <a:pt x="227" y="91"/>
                  </a:lnTo>
                  <a:lnTo>
                    <a:pt x="225" y="91"/>
                  </a:lnTo>
                  <a:lnTo>
                    <a:pt x="222" y="91"/>
                  </a:lnTo>
                  <a:lnTo>
                    <a:pt x="221" y="90"/>
                  </a:lnTo>
                  <a:lnTo>
                    <a:pt x="219" y="90"/>
                  </a:lnTo>
                  <a:lnTo>
                    <a:pt x="217" y="88"/>
                  </a:lnTo>
                  <a:lnTo>
                    <a:pt x="215" y="87"/>
                  </a:lnTo>
                  <a:lnTo>
                    <a:pt x="214" y="86"/>
                  </a:lnTo>
                  <a:lnTo>
                    <a:pt x="212" y="85"/>
                  </a:lnTo>
                  <a:lnTo>
                    <a:pt x="211" y="83"/>
                  </a:lnTo>
                  <a:lnTo>
                    <a:pt x="210" y="81"/>
                  </a:lnTo>
                  <a:lnTo>
                    <a:pt x="209" y="80"/>
                  </a:lnTo>
                  <a:lnTo>
                    <a:pt x="209" y="77"/>
                  </a:lnTo>
                  <a:lnTo>
                    <a:pt x="207" y="76"/>
                  </a:lnTo>
                  <a:lnTo>
                    <a:pt x="206" y="73"/>
                  </a:lnTo>
                  <a:lnTo>
                    <a:pt x="206" y="72"/>
                  </a:lnTo>
                  <a:lnTo>
                    <a:pt x="205" y="70"/>
                  </a:lnTo>
                  <a:lnTo>
                    <a:pt x="205" y="70"/>
                  </a:lnTo>
                  <a:lnTo>
                    <a:pt x="205" y="68"/>
                  </a:lnTo>
                  <a:lnTo>
                    <a:pt x="205" y="68"/>
                  </a:lnTo>
                  <a:lnTo>
                    <a:pt x="205" y="67"/>
                  </a:lnTo>
                  <a:lnTo>
                    <a:pt x="205" y="67"/>
                  </a:lnTo>
                  <a:lnTo>
                    <a:pt x="205" y="66"/>
                  </a:lnTo>
                  <a:lnTo>
                    <a:pt x="205" y="66"/>
                  </a:lnTo>
                  <a:lnTo>
                    <a:pt x="205" y="65"/>
                  </a:lnTo>
                  <a:lnTo>
                    <a:pt x="205" y="65"/>
                  </a:lnTo>
                  <a:lnTo>
                    <a:pt x="205" y="63"/>
                  </a:lnTo>
                  <a:lnTo>
                    <a:pt x="205" y="62"/>
                  </a:lnTo>
                  <a:lnTo>
                    <a:pt x="203" y="62"/>
                  </a:lnTo>
                  <a:lnTo>
                    <a:pt x="203" y="61"/>
                  </a:lnTo>
                  <a:lnTo>
                    <a:pt x="203" y="61"/>
                  </a:lnTo>
                  <a:lnTo>
                    <a:pt x="203" y="60"/>
                  </a:lnTo>
                  <a:lnTo>
                    <a:pt x="203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1"/>
                  </a:lnTo>
                  <a:lnTo>
                    <a:pt x="211" y="61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3"/>
                  </a:lnTo>
                  <a:lnTo>
                    <a:pt x="211" y="63"/>
                  </a:lnTo>
                  <a:lnTo>
                    <a:pt x="212" y="65"/>
                  </a:lnTo>
                  <a:lnTo>
                    <a:pt x="212" y="65"/>
                  </a:lnTo>
                  <a:lnTo>
                    <a:pt x="212" y="66"/>
                  </a:lnTo>
                  <a:lnTo>
                    <a:pt x="212" y="66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4" y="68"/>
                  </a:lnTo>
                  <a:lnTo>
                    <a:pt x="214" y="70"/>
                  </a:lnTo>
                  <a:lnTo>
                    <a:pt x="215" y="71"/>
                  </a:lnTo>
                  <a:lnTo>
                    <a:pt x="215" y="72"/>
                  </a:lnTo>
                  <a:lnTo>
                    <a:pt x="216" y="73"/>
                  </a:lnTo>
                  <a:lnTo>
                    <a:pt x="216" y="75"/>
                  </a:lnTo>
                  <a:lnTo>
                    <a:pt x="217" y="76"/>
                  </a:lnTo>
                  <a:lnTo>
                    <a:pt x="217" y="77"/>
                  </a:lnTo>
                  <a:lnTo>
                    <a:pt x="219" y="78"/>
                  </a:lnTo>
                  <a:lnTo>
                    <a:pt x="220" y="80"/>
                  </a:lnTo>
                  <a:lnTo>
                    <a:pt x="220" y="80"/>
                  </a:lnTo>
                  <a:lnTo>
                    <a:pt x="221" y="81"/>
                  </a:lnTo>
                  <a:lnTo>
                    <a:pt x="222" y="81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27" y="82"/>
                  </a:lnTo>
                  <a:lnTo>
                    <a:pt x="229" y="82"/>
                  </a:lnTo>
                  <a:lnTo>
                    <a:pt x="231" y="81"/>
                  </a:lnTo>
                  <a:lnTo>
                    <a:pt x="234" y="81"/>
                  </a:lnTo>
                  <a:lnTo>
                    <a:pt x="235" y="80"/>
                  </a:lnTo>
                  <a:lnTo>
                    <a:pt x="236" y="78"/>
                  </a:lnTo>
                  <a:lnTo>
                    <a:pt x="237" y="77"/>
                  </a:lnTo>
                  <a:lnTo>
                    <a:pt x="239" y="76"/>
                  </a:lnTo>
                  <a:lnTo>
                    <a:pt x="240" y="73"/>
                  </a:lnTo>
                  <a:lnTo>
                    <a:pt x="241" y="71"/>
                  </a:lnTo>
                  <a:lnTo>
                    <a:pt x="242" y="70"/>
                  </a:lnTo>
                  <a:lnTo>
                    <a:pt x="242" y="67"/>
                  </a:lnTo>
                  <a:lnTo>
                    <a:pt x="244" y="65"/>
                  </a:lnTo>
                  <a:lnTo>
                    <a:pt x="244" y="62"/>
                  </a:lnTo>
                  <a:lnTo>
                    <a:pt x="245" y="60"/>
                  </a:lnTo>
                  <a:lnTo>
                    <a:pt x="245" y="57"/>
                  </a:lnTo>
                  <a:lnTo>
                    <a:pt x="245" y="56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20" y="48"/>
                  </a:lnTo>
                  <a:lnTo>
                    <a:pt x="220" y="39"/>
                  </a:lnTo>
                  <a:lnTo>
                    <a:pt x="245" y="39"/>
                  </a:lnTo>
                  <a:lnTo>
                    <a:pt x="245" y="36"/>
                  </a:lnTo>
                  <a:lnTo>
                    <a:pt x="245" y="33"/>
                  </a:lnTo>
                  <a:lnTo>
                    <a:pt x="245" y="31"/>
                  </a:lnTo>
                  <a:lnTo>
                    <a:pt x="244" y="28"/>
                  </a:lnTo>
                  <a:lnTo>
                    <a:pt x="244" y="26"/>
                  </a:lnTo>
                  <a:lnTo>
                    <a:pt x="242" y="23"/>
                  </a:lnTo>
                  <a:lnTo>
                    <a:pt x="242" y="22"/>
                  </a:lnTo>
                  <a:lnTo>
                    <a:pt x="241" y="19"/>
                  </a:lnTo>
                  <a:lnTo>
                    <a:pt x="241" y="18"/>
                  </a:lnTo>
                  <a:lnTo>
                    <a:pt x="240" y="17"/>
                  </a:lnTo>
                  <a:lnTo>
                    <a:pt x="239" y="15"/>
                  </a:lnTo>
                  <a:lnTo>
                    <a:pt x="239" y="14"/>
                  </a:lnTo>
                  <a:lnTo>
                    <a:pt x="237" y="14"/>
                  </a:lnTo>
                  <a:lnTo>
                    <a:pt x="236" y="13"/>
                  </a:lnTo>
                  <a:lnTo>
                    <a:pt x="236" y="13"/>
                  </a:lnTo>
                  <a:lnTo>
                    <a:pt x="235" y="12"/>
                  </a:lnTo>
                  <a:lnTo>
                    <a:pt x="235" y="12"/>
                  </a:lnTo>
                  <a:lnTo>
                    <a:pt x="234" y="12"/>
                  </a:lnTo>
                  <a:lnTo>
                    <a:pt x="234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9" y="9"/>
                  </a:lnTo>
                  <a:lnTo>
                    <a:pt x="229" y="9"/>
                  </a:lnTo>
                  <a:lnTo>
                    <a:pt x="227" y="9"/>
                  </a:lnTo>
                  <a:lnTo>
                    <a:pt x="226" y="9"/>
                  </a:lnTo>
                  <a:lnTo>
                    <a:pt x="225" y="10"/>
                  </a:lnTo>
                  <a:lnTo>
                    <a:pt x="222" y="10"/>
                  </a:lnTo>
                  <a:lnTo>
                    <a:pt x="221" y="10"/>
                  </a:lnTo>
                  <a:lnTo>
                    <a:pt x="220" y="12"/>
                  </a:lnTo>
                  <a:lnTo>
                    <a:pt x="219" y="13"/>
                  </a:lnTo>
                  <a:lnTo>
                    <a:pt x="217" y="13"/>
                  </a:lnTo>
                  <a:lnTo>
                    <a:pt x="217" y="14"/>
                  </a:lnTo>
                  <a:lnTo>
                    <a:pt x="216" y="15"/>
                  </a:lnTo>
                  <a:lnTo>
                    <a:pt x="215" y="17"/>
                  </a:lnTo>
                  <a:lnTo>
                    <a:pt x="214" y="19"/>
                  </a:lnTo>
                  <a:lnTo>
                    <a:pt x="214" y="20"/>
                  </a:lnTo>
                  <a:lnTo>
                    <a:pt x="212" y="22"/>
                  </a:lnTo>
                  <a:lnTo>
                    <a:pt x="212" y="24"/>
                  </a:lnTo>
                  <a:lnTo>
                    <a:pt x="212" y="26"/>
                  </a:lnTo>
                  <a:lnTo>
                    <a:pt x="212" y="27"/>
                  </a:lnTo>
                  <a:lnTo>
                    <a:pt x="212" y="2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2169" name="Rectangle 121"/>
          <p:cNvSpPr>
            <a:spLocks noChangeArrowheads="1"/>
          </p:cNvSpPr>
          <p:nvPr/>
        </p:nvSpPr>
        <p:spPr bwMode="auto">
          <a:xfrm>
            <a:off x="434975" y="1633538"/>
            <a:ext cx="8289925" cy="48275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80E9C-D293-4515-AC95-9C64A406FA11}" type="slidenum">
              <a:rPr lang="ru-RU"/>
              <a:pPr/>
              <a:t>10</a:t>
            </a:fld>
            <a:endParaRPr lang="ru-RU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>
          <a:xfrm>
            <a:off x="1263650" y="300038"/>
            <a:ext cx="6530975" cy="946150"/>
          </a:xfrm>
        </p:spPr>
        <p:txBody>
          <a:bodyPr/>
          <a:lstStyle/>
          <a:p>
            <a:r>
              <a:rPr lang="en-US"/>
              <a:t>Task 5. Development of the final report on the Project</a:t>
            </a: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/>
              <a:t>Task 5.1 Identification of the lack of phenomena knowledge and lack of data necessary for code use and validation, their </a:t>
            </a:r>
            <a:r>
              <a:rPr lang="en-GB" sz="2400"/>
              <a:t>prioritisation</a:t>
            </a:r>
            <a:endParaRPr lang="en-US" sz="2400"/>
          </a:p>
          <a:p>
            <a:r>
              <a:rPr lang="en-US" sz="2400"/>
              <a:t>Task 5.2 Development of proposal for the Step 2 on the base of performed analyses and evaluations</a:t>
            </a:r>
          </a:p>
          <a:p>
            <a:endParaRPr lang="en-US" sz="2400"/>
          </a:p>
          <a:p>
            <a:pPr>
              <a:buFontTx/>
              <a:buNone/>
            </a:pPr>
            <a:r>
              <a:rPr lang="en-US" sz="2400"/>
              <a:t>Results of the Task will be summarized in the report</a:t>
            </a:r>
          </a:p>
          <a:p>
            <a:pPr>
              <a:buFontTx/>
              <a:buNone/>
            </a:pPr>
            <a:r>
              <a:rPr lang="en-US" sz="2400"/>
              <a:t>Expected completion date: 30 months</a:t>
            </a:r>
          </a:p>
          <a:p>
            <a:pPr>
              <a:buFontTx/>
              <a:buNone/>
            </a:pPr>
            <a:r>
              <a:rPr lang="ru-RU" sz="240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AAB24-4EE2-4621-B3C9-CB850CAC6630}" type="slidenum">
              <a:rPr lang="ru-RU"/>
              <a:pPr/>
              <a:t>11</a:t>
            </a:fld>
            <a:endParaRPr lang="ru-RU"/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Time schedule of the project</a:t>
            </a:r>
            <a:endParaRPr lang="ru-RU"/>
          </a:p>
        </p:txBody>
      </p:sp>
      <p:graphicFrame>
        <p:nvGraphicFramePr>
          <p:cNvPr id="70662" name="Object 6"/>
          <p:cNvGraphicFramePr>
            <a:graphicFrameLocks noChangeAspect="1"/>
          </p:cNvGraphicFramePr>
          <p:nvPr>
            <p:ph idx="1"/>
          </p:nvPr>
        </p:nvGraphicFramePr>
        <p:xfrm>
          <a:off x="685800" y="2241550"/>
          <a:ext cx="7772400" cy="3124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3" name="Документ" r:id="rId3" imgW="9297356" imgH="3736652" progId="Word.Document.8">
                  <p:embed/>
                </p:oleObj>
              </mc:Choice>
              <mc:Fallback>
                <p:oleObj name="Документ" r:id="rId3" imgW="9297356" imgH="3736652" progId="Word.Document.8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241550"/>
                        <a:ext cx="7772400" cy="3124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ECA644-927E-492A-BD85-4D213F528ABA}" type="slidenum">
              <a:rPr lang="ru-RU"/>
              <a:pPr/>
              <a:t>2</a:t>
            </a:fld>
            <a:endParaRPr lang="ru-RU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Background</a:t>
            </a: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project was reviewed by </a:t>
            </a:r>
            <a:r>
              <a:rPr lang="en-GB"/>
              <a:t>ISTC CEG-CM group (January 2004)</a:t>
            </a:r>
          </a:p>
          <a:p>
            <a:r>
              <a:rPr lang="en-GB"/>
              <a:t>The revisions were made on the basis of CEG-CM recommendations</a:t>
            </a:r>
          </a:p>
          <a:p>
            <a:r>
              <a:rPr lang="en-GB"/>
              <a:t>Revised Project was presented at the 5-th CEG-CM Meeting and approved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1DF8E-5108-4AF2-9925-9646CCD63110}" type="slidenum">
              <a:rPr lang="ru-RU"/>
              <a:pPr/>
              <a:t>3</a:t>
            </a:fld>
            <a:endParaRPr lang="ru-RU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0" y="0"/>
            <a:ext cx="1298575" cy="1524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0" y="3109913"/>
            <a:ext cx="9144000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100"/>
              <a:t> </a:t>
            </a:r>
            <a:endParaRPr lang="ru-RU"/>
          </a:p>
          <a:p>
            <a:pPr eaLnBrk="0" hangingPunct="0"/>
            <a:r>
              <a:rPr lang="en-US" sz="1200">
                <a:cs typeface="Times New Roman" pitchFamily="18" charset="0"/>
              </a:rPr>
              <a:t> </a:t>
            </a:r>
            <a:endParaRPr lang="ru-RU" sz="1200">
              <a:cs typeface="Times New Roman" pitchFamily="18" charset="0"/>
            </a:endParaRPr>
          </a:p>
          <a:p>
            <a:pPr eaLnBrk="0" hangingPunct="0"/>
            <a:endParaRPr lang="ru-RU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152400" y="304800"/>
            <a:ext cx="990600" cy="2746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chemeClr val="bg2"/>
                </a:solidFill>
              </a:rPr>
              <a:t>RRC “KI”</a:t>
            </a:r>
            <a:endParaRPr lang="ru-RU" sz="1200" b="1">
              <a:solidFill>
                <a:schemeClr val="bg2"/>
              </a:solidFill>
            </a:endParaRPr>
          </a:p>
        </p:txBody>
      </p:sp>
      <p:grpSp>
        <p:nvGrpSpPr>
          <p:cNvPr id="5127" name="Group 7"/>
          <p:cNvGrpSpPr>
            <a:grpSpLocks/>
          </p:cNvGrpSpPr>
          <p:nvPr/>
        </p:nvGrpSpPr>
        <p:grpSpPr bwMode="auto">
          <a:xfrm>
            <a:off x="7924800" y="152400"/>
            <a:ext cx="1219200" cy="1143000"/>
            <a:chOff x="69" y="91"/>
            <a:chExt cx="631" cy="631"/>
          </a:xfrm>
        </p:grpSpPr>
        <p:sp>
          <p:nvSpPr>
            <p:cNvPr id="5128" name="Oval 8"/>
            <p:cNvSpPr>
              <a:spLocks noChangeArrowheads="1"/>
            </p:cNvSpPr>
            <p:nvPr/>
          </p:nvSpPr>
          <p:spPr bwMode="auto">
            <a:xfrm>
              <a:off x="69" y="91"/>
              <a:ext cx="631" cy="631"/>
            </a:xfrm>
            <a:prstGeom prst="ellipse">
              <a:avLst/>
            </a:prstGeom>
            <a:solidFill>
              <a:srgbClr val="FFFFD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>
              <a:off x="168" y="189"/>
              <a:ext cx="433" cy="301"/>
            </a:xfrm>
            <a:custGeom>
              <a:avLst/>
              <a:gdLst>
                <a:gd name="T0" fmla="*/ 45 w 433"/>
                <a:gd name="T1" fmla="*/ 221 h 301"/>
                <a:gd name="T2" fmla="*/ 13 w 433"/>
                <a:gd name="T3" fmla="*/ 203 h 301"/>
                <a:gd name="T4" fmla="*/ 2 w 433"/>
                <a:gd name="T5" fmla="*/ 180 h 301"/>
                <a:gd name="T6" fmla="*/ 2 w 433"/>
                <a:gd name="T7" fmla="*/ 146 h 301"/>
                <a:gd name="T8" fmla="*/ 16 w 433"/>
                <a:gd name="T9" fmla="*/ 117 h 301"/>
                <a:gd name="T10" fmla="*/ 42 w 433"/>
                <a:gd name="T11" fmla="*/ 95 h 301"/>
                <a:gd name="T12" fmla="*/ 81 w 433"/>
                <a:gd name="T13" fmla="*/ 82 h 301"/>
                <a:gd name="T14" fmla="*/ 155 w 433"/>
                <a:gd name="T15" fmla="*/ 78 h 301"/>
                <a:gd name="T16" fmla="*/ 238 w 433"/>
                <a:gd name="T17" fmla="*/ 99 h 301"/>
                <a:gd name="T18" fmla="*/ 312 w 433"/>
                <a:gd name="T19" fmla="*/ 132 h 301"/>
                <a:gd name="T20" fmla="*/ 372 w 433"/>
                <a:gd name="T21" fmla="*/ 177 h 301"/>
                <a:gd name="T22" fmla="*/ 395 w 433"/>
                <a:gd name="T23" fmla="*/ 211 h 301"/>
                <a:gd name="T24" fmla="*/ 396 w 433"/>
                <a:gd name="T25" fmla="*/ 239 h 301"/>
                <a:gd name="T26" fmla="*/ 383 w 433"/>
                <a:gd name="T27" fmla="*/ 260 h 301"/>
                <a:gd name="T28" fmla="*/ 357 w 433"/>
                <a:gd name="T29" fmla="*/ 267 h 301"/>
                <a:gd name="T30" fmla="*/ 311 w 433"/>
                <a:gd name="T31" fmla="*/ 254 h 301"/>
                <a:gd name="T32" fmla="*/ 265 w 433"/>
                <a:gd name="T33" fmla="*/ 226 h 301"/>
                <a:gd name="T34" fmla="*/ 209 w 433"/>
                <a:gd name="T35" fmla="*/ 182 h 301"/>
                <a:gd name="T36" fmla="*/ 174 w 433"/>
                <a:gd name="T37" fmla="*/ 145 h 301"/>
                <a:gd name="T38" fmla="*/ 148 w 433"/>
                <a:gd name="T39" fmla="*/ 103 h 301"/>
                <a:gd name="T40" fmla="*/ 137 w 433"/>
                <a:gd name="T41" fmla="*/ 74 h 301"/>
                <a:gd name="T42" fmla="*/ 141 w 433"/>
                <a:gd name="T43" fmla="*/ 29 h 301"/>
                <a:gd name="T44" fmla="*/ 155 w 433"/>
                <a:gd name="T45" fmla="*/ 7 h 301"/>
                <a:gd name="T46" fmla="*/ 189 w 433"/>
                <a:gd name="T47" fmla="*/ 0 h 301"/>
                <a:gd name="T48" fmla="*/ 238 w 433"/>
                <a:gd name="T49" fmla="*/ 20 h 301"/>
                <a:gd name="T50" fmla="*/ 268 w 433"/>
                <a:gd name="T51" fmla="*/ 58 h 301"/>
                <a:gd name="T52" fmla="*/ 292 w 433"/>
                <a:gd name="T53" fmla="*/ 129 h 301"/>
                <a:gd name="T54" fmla="*/ 299 w 433"/>
                <a:gd name="T55" fmla="*/ 234 h 301"/>
                <a:gd name="T56" fmla="*/ 291 w 433"/>
                <a:gd name="T57" fmla="*/ 268 h 301"/>
                <a:gd name="T58" fmla="*/ 274 w 433"/>
                <a:gd name="T59" fmla="*/ 287 h 301"/>
                <a:gd name="T60" fmla="*/ 240 w 433"/>
                <a:gd name="T61" fmla="*/ 296 h 301"/>
                <a:gd name="T62" fmla="*/ 209 w 433"/>
                <a:gd name="T63" fmla="*/ 281 h 301"/>
                <a:gd name="T64" fmla="*/ 189 w 433"/>
                <a:gd name="T65" fmla="*/ 244 h 301"/>
                <a:gd name="T66" fmla="*/ 190 w 433"/>
                <a:gd name="T67" fmla="*/ 187 h 301"/>
                <a:gd name="T68" fmla="*/ 209 w 433"/>
                <a:gd name="T69" fmla="*/ 140 h 301"/>
                <a:gd name="T70" fmla="*/ 249 w 433"/>
                <a:gd name="T71" fmla="*/ 95 h 301"/>
                <a:gd name="T72" fmla="*/ 317 w 433"/>
                <a:gd name="T73" fmla="*/ 49 h 301"/>
                <a:gd name="T74" fmla="*/ 373 w 433"/>
                <a:gd name="T75" fmla="*/ 27 h 301"/>
                <a:gd name="T76" fmla="*/ 413 w 433"/>
                <a:gd name="T77" fmla="*/ 31 h 301"/>
                <a:gd name="T78" fmla="*/ 432 w 433"/>
                <a:gd name="T79" fmla="*/ 54 h 301"/>
                <a:gd name="T80" fmla="*/ 427 w 433"/>
                <a:gd name="T81" fmla="*/ 90 h 301"/>
                <a:gd name="T82" fmla="*/ 407 w 433"/>
                <a:gd name="T83" fmla="*/ 124 h 301"/>
                <a:gd name="T84" fmla="*/ 354 w 433"/>
                <a:gd name="T85" fmla="*/ 177 h 301"/>
                <a:gd name="T86" fmla="*/ 263 w 433"/>
                <a:gd name="T87" fmla="*/ 243 h 301"/>
                <a:gd name="T88" fmla="*/ 173 w 433"/>
                <a:gd name="T89" fmla="*/ 288 h 301"/>
                <a:gd name="T90" fmla="*/ 102 w 433"/>
                <a:gd name="T91" fmla="*/ 301 h 301"/>
                <a:gd name="T92" fmla="*/ 63 w 433"/>
                <a:gd name="T93" fmla="*/ 292 h 301"/>
                <a:gd name="T94" fmla="*/ 46 w 433"/>
                <a:gd name="T95" fmla="*/ 271 h 301"/>
                <a:gd name="T96" fmla="*/ 51 w 433"/>
                <a:gd name="T97" fmla="*/ 235 h 301"/>
                <a:gd name="T98" fmla="*/ 85 w 433"/>
                <a:gd name="T99" fmla="*/ 191 h 301"/>
                <a:gd name="T100" fmla="*/ 150 w 433"/>
                <a:gd name="T101" fmla="*/ 14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301">
                  <a:moveTo>
                    <a:pt x="431" y="225"/>
                  </a:moveTo>
                  <a:lnTo>
                    <a:pt x="68" y="224"/>
                  </a:lnTo>
                  <a:lnTo>
                    <a:pt x="57" y="224"/>
                  </a:lnTo>
                  <a:lnTo>
                    <a:pt x="45" y="221"/>
                  </a:lnTo>
                  <a:lnTo>
                    <a:pt x="33" y="218"/>
                  </a:lnTo>
                  <a:lnTo>
                    <a:pt x="23" y="211"/>
                  </a:lnTo>
                  <a:lnTo>
                    <a:pt x="18" y="208"/>
                  </a:lnTo>
                  <a:lnTo>
                    <a:pt x="13" y="203"/>
                  </a:lnTo>
                  <a:lnTo>
                    <a:pt x="10" y="197"/>
                  </a:lnTo>
                  <a:lnTo>
                    <a:pt x="6" y="192"/>
                  </a:lnTo>
                  <a:lnTo>
                    <a:pt x="3" y="186"/>
                  </a:lnTo>
                  <a:lnTo>
                    <a:pt x="2" y="180"/>
                  </a:lnTo>
                  <a:lnTo>
                    <a:pt x="1" y="171"/>
                  </a:lnTo>
                  <a:lnTo>
                    <a:pt x="0" y="163"/>
                  </a:lnTo>
                  <a:lnTo>
                    <a:pt x="1" y="155"/>
                  </a:lnTo>
                  <a:lnTo>
                    <a:pt x="2" y="146"/>
                  </a:lnTo>
                  <a:lnTo>
                    <a:pt x="3" y="138"/>
                  </a:lnTo>
                  <a:lnTo>
                    <a:pt x="7" y="131"/>
                  </a:lnTo>
                  <a:lnTo>
                    <a:pt x="11" y="124"/>
                  </a:lnTo>
                  <a:lnTo>
                    <a:pt x="16" y="117"/>
                  </a:lnTo>
                  <a:lnTo>
                    <a:pt x="21" y="111"/>
                  </a:lnTo>
                  <a:lnTo>
                    <a:pt x="27" y="106"/>
                  </a:lnTo>
                  <a:lnTo>
                    <a:pt x="35" y="99"/>
                  </a:lnTo>
                  <a:lnTo>
                    <a:pt x="42" y="95"/>
                  </a:lnTo>
                  <a:lnTo>
                    <a:pt x="51" y="90"/>
                  </a:lnTo>
                  <a:lnTo>
                    <a:pt x="60" y="87"/>
                  </a:lnTo>
                  <a:lnTo>
                    <a:pt x="70" y="84"/>
                  </a:lnTo>
                  <a:lnTo>
                    <a:pt x="81" y="82"/>
                  </a:lnTo>
                  <a:lnTo>
                    <a:pt x="94" y="79"/>
                  </a:lnTo>
                  <a:lnTo>
                    <a:pt x="106" y="78"/>
                  </a:lnTo>
                  <a:lnTo>
                    <a:pt x="131" y="77"/>
                  </a:lnTo>
                  <a:lnTo>
                    <a:pt x="155" y="78"/>
                  </a:lnTo>
                  <a:lnTo>
                    <a:pt x="176" y="82"/>
                  </a:lnTo>
                  <a:lnTo>
                    <a:pt x="199" y="87"/>
                  </a:lnTo>
                  <a:lnTo>
                    <a:pt x="219" y="93"/>
                  </a:lnTo>
                  <a:lnTo>
                    <a:pt x="238" y="99"/>
                  </a:lnTo>
                  <a:lnTo>
                    <a:pt x="257" y="107"/>
                  </a:lnTo>
                  <a:lnTo>
                    <a:pt x="275" y="114"/>
                  </a:lnTo>
                  <a:lnTo>
                    <a:pt x="293" y="122"/>
                  </a:lnTo>
                  <a:lnTo>
                    <a:pt x="312" y="132"/>
                  </a:lnTo>
                  <a:lnTo>
                    <a:pt x="329" y="143"/>
                  </a:lnTo>
                  <a:lnTo>
                    <a:pt x="346" y="155"/>
                  </a:lnTo>
                  <a:lnTo>
                    <a:pt x="359" y="166"/>
                  </a:lnTo>
                  <a:lnTo>
                    <a:pt x="372" y="177"/>
                  </a:lnTo>
                  <a:lnTo>
                    <a:pt x="382" y="187"/>
                  </a:lnTo>
                  <a:lnTo>
                    <a:pt x="388" y="196"/>
                  </a:lnTo>
                  <a:lnTo>
                    <a:pt x="392" y="204"/>
                  </a:lnTo>
                  <a:lnTo>
                    <a:pt x="395" y="211"/>
                  </a:lnTo>
                  <a:lnTo>
                    <a:pt x="397" y="219"/>
                  </a:lnTo>
                  <a:lnTo>
                    <a:pt x="397" y="225"/>
                  </a:lnTo>
                  <a:lnTo>
                    <a:pt x="397" y="233"/>
                  </a:lnTo>
                  <a:lnTo>
                    <a:pt x="396" y="239"/>
                  </a:lnTo>
                  <a:lnTo>
                    <a:pt x="393" y="247"/>
                  </a:lnTo>
                  <a:lnTo>
                    <a:pt x="390" y="254"/>
                  </a:lnTo>
                  <a:lnTo>
                    <a:pt x="386" y="257"/>
                  </a:lnTo>
                  <a:lnTo>
                    <a:pt x="383" y="260"/>
                  </a:lnTo>
                  <a:lnTo>
                    <a:pt x="380" y="263"/>
                  </a:lnTo>
                  <a:lnTo>
                    <a:pt x="376" y="264"/>
                  </a:lnTo>
                  <a:lnTo>
                    <a:pt x="367" y="267"/>
                  </a:lnTo>
                  <a:lnTo>
                    <a:pt x="357" y="267"/>
                  </a:lnTo>
                  <a:lnTo>
                    <a:pt x="346" y="265"/>
                  </a:lnTo>
                  <a:lnTo>
                    <a:pt x="334" y="263"/>
                  </a:lnTo>
                  <a:lnTo>
                    <a:pt x="323" y="259"/>
                  </a:lnTo>
                  <a:lnTo>
                    <a:pt x="311" y="254"/>
                  </a:lnTo>
                  <a:lnTo>
                    <a:pt x="303" y="250"/>
                  </a:lnTo>
                  <a:lnTo>
                    <a:pt x="293" y="244"/>
                  </a:lnTo>
                  <a:lnTo>
                    <a:pt x="279" y="235"/>
                  </a:lnTo>
                  <a:lnTo>
                    <a:pt x="265" y="226"/>
                  </a:lnTo>
                  <a:lnTo>
                    <a:pt x="250" y="216"/>
                  </a:lnTo>
                  <a:lnTo>
                    <a:pt x="235" y="205"/>
                  </a:lnTo>
                  <a:lnTo>
                    <a:pt x="222" y="194"/>
                  </a:lnTo>
                  <a:lnTo>
                    <a:pt x="209" y="182"/>
                  </a:lnTo>
                  <a:lnTo>
                    <a:pt x="199" y="172"/>
                  </a:lnTo>
                  <a:lnTo>
                    <a:pt x="189" y="162"/>
                  </a:lnTo>
                  <a:lnTo>
                    <a:pt x="181" y="153"/>
                  </a:lnTo>
                  <a:lnTo>
                    <a:pt x="174" y="145"/>
                  </a:lnTo>
                  <a:lnTo>
                    <a:pt x="166" y="136"/>
                  </a:lnTo>
                  <a:lnTo>
                    <a:pt x="160" y="126"/>
                  </a:lnTo>
                  <a:lnTo>
                    <a:pt x="154" y="116"/>
                  </a:lnTo>
                  <a:lnTo>
                    <a:pt x="148" y="103"/>
                  </a:lnTo>
                  <a:lnTo>
                    <a:pt x="144" y="97"/>
                  </a:lnTo>
                  <a:lnTo>
                    <a:pt x="141" y="89"/>
                  </a:lnTo>
                  <a:lnTo>
                    <a:pt x="139" y="82"/>
                  </a:lnTo>
                  <a:lnTo>
                    <a:pt x="137" y="74"/>
                  </a:lnTo>
                  <a:lnTo>
                    <a:pt x="136" y="59"/>
                  </a:lnTo>
                  <a:lnTo>
                    <a:pt x="137" y="43"/>
                  </a:lnTo>
                  <a:lnTo>
                    <a:pt x="140" y="36"/>
                  </a:lnTo>
                  <a:lnTo>
                    <a:pt x="141" y="29"/>
                  </a:lnTo>
                  <a:lnTo>
                    <a:pt x="144" y="22"/>
                  </a:lnTo>
                  <a:lnTo>
                    <a:pt x="148" y="17"/>
                  </a:lnTo>
                  <a:lnTo>
                    <a:pt x="151" y="12"/>
                  </a:lnTo>
                  <a:lnTo>
                    <a:pt x="155" y="7"/>
                  </a:lnTo>
                  <a:lnTo>
                    <a:pt x="160" y="5"/>
                  </a:lnTo>
                  <a:lnTo>
                    <a:pt x="165" y="2"/>
                  </a:lnTo>
                  <a:lnTo>
                    <a:pt x="176" y="0"/>
                  </a:lnTo>
                  <a:lnTo>
                    <a:pt x="189" y="0"/>
                  </a:lnTo>
                  <a:lnTo>
                    <a:pt x="201" y="1"/>
                  </a:lnTo>
                  <a:lnTo>
                    <a:pt x="214" y="6"/>
                  </a:lnTo>
                  <a:lnTo>
                    <a:pt x="227" y="12"/>
                  </a:lnTo>
                  <a:lnTo>
                    <a:pt x="238" y="20"/>
                  </a:lnTo>
                  <a:lnTo>
                    <a:pt x="249" y="30"/>
                  </a:lnTo>
                  <a:lnTo>
                    <a:pt x="259" y="43"/>
                  </a:lnTo>
                  <a:lnTo>
                    <a:pt x="264" y="49"/>
                  </a:lnTo>
                  <a:lnTo>
                    <a:pt x="268" y="58"/>
                  </a:lnTo>
                  <a:lnTo>
                    <a:pt x="273" y="68"/>
                  </a:lnTo>
                  <a:lnTo>
                    <a:pt x="277" y="78"/>
                  </a:lnTo>
                  <a:lnTo>
                    <a:pt x="284" y="103"/>
                  </a:lnTo>
                  <a:lnTo>
                    <a:pt x="292" y="129"/>
                  </a:lnTo>
                  <a:lnTo>
                    <a:pt x="297" y="157"/>
                  </a:lnTo>
                  <a:lnTo>
                    <a:pt x="299" y="185"/>
                  </a:lnTo>
                  <a:lnTo>
                    <a:pt x="301" y="211"/>
                  </a:lnTo>
                  <a:lnTo>
                    <a:pt x="299" y="234"/>
                  </a:lnTo>
                  <a:lnTo>
                    <a:pt x="298" y="244"/>
                  </a:lnTo>
                  <a:lnTo>
                    <a:pt x="296" y="254"/>
                  </a:lnTo>
                  <a:lnTo>
                    <a:pt x="293" y="262"/>
                  </a:lnTo>
                  <a:lnTo>
                    <a:pt x="291" y="268"/>
                  </a:lnTo>
                  <a:lnTo>
                    <a:pt x="287" y="274"/>
                  </a:lnTo>
                  <a:lnTo>
                    <a:pt x="283" y="279"/>
                  </a:lnTo>
                  <a:lnTo>
                    <a:pt x="279" y="283"/>
                  </a:lnTo>
                  <a:lnTo>
                    <a:pt x="274" y="287"/>
                  </a:lnTo>
                  <a:lnTo>
                    <a:pt x="265" y="292"/>
                  </a:lnTo>
                  <a:lnTo>
                    <a:pt x="257" y="294"/>
                  </a:lnTo>
                  <a:lnTo>
                    <a:pt x="248" y="296"/>
                  </a:lnTo>
                  <a:lnTo>
                    <a:pt x="240" y="296"/>
                  </a:lnTo>
                  <a:lnTo>
                    <a:pt x="233" y="294"/>
                  </a:lnTo>
                  <a:lnTo>
                    <a:pt x="225" y="292"/>
                  </a:lnTo>
                  <a:lnTo>
                    <a:pt x="217" y="287"/>
                  </a:lnTo>
                  <a:lnTo>
                    <a:pt x="209" y="281"/>
                  </a:lnTo>
                  <a:lnTo>
                    <a:pt x="203" y="273"/>
                  </a:lnTo>
                  <a:lnTo>
                    <a:pt x="196" y="264"/>
                  </a:lnTo>
                  <a:lnTo>
                    <a:pt x="191" y="254"/>
                  </a:lnTo>
                  <a:lnTo>
                    <a:pt x="189" y="244"/>
                  </a:lnTo>
                  <a:lnTo>
                    <a:pt x="188" y="231"/>
                  </a:lnTo>
                  <a:lnTo>
                    <a:pt x="188" y="219"/>
                  </a:lnTo>
                  <a:lnTo>
                    <a:pt x="188" y="204"/>
                  </a:lnTo>
                  <a:lnTo>
                    <a:pt x="190" y="187"/>
                  </a:lnTo>
                  <a:lnTo>
                    <a:pt x="194" y="171"/>
                  </a:lnTo>
                  <a:lnTo>
                    <a:pt x="200" y="155"/>
                  </a:lnTo>
                  <a:lnTo>
                    <a:pt x="204" y="147"/>
                  </a:lnTo>
                  <a:lnTo>
                    <a:pt x="209" y="140"/>
                  </a:lnTo>
                  <a:lnTo>
                    <a:pt x="214" y="131"/>
                  </a:lnTo>
                  <a:lnTo>
                    <a:pt x="220" y="124"/>
                  </a:lnTo>
                  <a:lnTo>
                    <a:pt x="234" y="109"/>
                  </a:lnTo>
                  <a:lnTo>
                    <a:pt x="249" y="95"/>
                  </a:lnTo>
                  <a:lnTo>
                    <a:pt x="265" y="82"/>
                  </a:lnTo>
                  <a:lnTo>
                    <a:pt x="283" y="70"/>
                  </a:lnTo>
                  <a:lnTo>
                    <a:pt x="301" y="59"/>
                  </a:lnTo>
                  <a:lnTo>
                    <a:pt x="317" y="49"/>
                  </a:lnTo>
                  <a:lnTo>
                    <a:pt x="333" y="40"/>
                  </a:lnTo>
                  <a:lnTo>
                    <a:pt x="347" y="34"/>
                  </a:lnTo>
                  <a:lnTo>
                    <a:pt x="361" y="30"/>
                  </a:lnTo>
                  <a:lnTo>
                    <a:pt x="373" y="27"/>
                  </a:lnTo>
                  <a:lnTo>
                    <a:pt x="385" y="26"/>
                  </a:lnTo>
                  <a:lnTo>
                    <a:pt x="396" y="26"/>
                  </a:lnTo>
                  <a:lnTo>
                    <a:pt x="406" y="29"/>
                  </a:lnTo>
                  <a:lnTo>
                    <a:pt x="413" y="31"/>
                  </a:lnTo>
                  <a:lnTo>
                    <a:pt x="421" y="35"/>
                  </a:lnTo>
                  <a:lnTo>
                    <a:pt x="426" y="40"/>
                  </a:lnTo>
                  <a:lnTo>
                    <a:pt x="430" y="46"/>
                  </a:lnTo>
                  <a:lnTo>
                    <a:pt x="432" y="54"/>
                  </a:lnTo>
                  <a:lnTo>
                    <a:pt x="433" y="63"/>
                  </a:lnTo>
                  <a:lnTo>
                    <a:pt x="432" y="72"/>
                  </a:lnTo>
                  <a:lnTo>
                    <a:pt x="431" y="80"/>
                  </a:lnTo>
                  <a:lnTo>
                    <a:pt x="427" y="90"/>
                  </a:lnTo>
                  <a:lnTo>
                    <a:pt x="423" y="101"/>
                  </a:lnTo>
                  <a:lnTo>
                    <a:pt x="418" y="111"/>
                  </a:lnTo>
                  <a:lnTo>
                    <a:pt x="413" y="116"/>
                  </a:lnTo>
                  <a:lnTo>
                    <a:pt x="407" y="124"/>
                  </a:lnTo>
                  <a:lnTo>
                    <a:pt x="398" y="135"/>
                  </a:lnTo>
                  <a:lnTo>
                    <a:pt x="387" y="147"/>
                  </a:lnTo>
                  <a:lnTo>
                    <a:pt x="372" y="161"/>
                  </a:lnTo>
                  <a:lnTo>
                    <a:pt x="354" y="177"/>
                  </a:lnTo>
                  <a:lnTo>
                    <a:pt x="333" y="194"/>
                  </a:lnTo>
                  <a:lnTo>
                    <a:pt x="309" y="211"/>
                  </a:lnTo>
                  <a:lnTo>
                    <a:pt x="287" y="228"/>
                  </a:lnTo>
                  <a:lnTo>
                    <a:pt x="263" y="243"/>
                  </a:lnTo>
                  <a:lnTo>
                    <a:pt x="239" y="257"/>
                  </a:lnTo>
                  <a:lnTo>
                    <a:pt x="217" y="269"/>
                  </a:lnTo>
                  <a:lnTo>
                    <a:pt x="194" y="279"/>
                  </a:lnTo>
                  <a:lnTo>
                    <a:pt x="173" y="288"/>
                  </a:lnTo>
                  <a:lnTo>
                    <a:pt x="153" y="294"/>
                  </a:lnTo>
                  <a:lnTo>
                    <a:pt x="135" y="298"/>
                  </a:lnTo>
                  <a:lnTo>
                    <a:pt x="117" y="301"/>
                  </a:lnTo>
                  <a:lnTo>
                    <a:pt x="102" y="301"/>
                  </a:lnTo>
                  <a:lnTo>
                    <a:pt x="90" y="301"/>
                  </a:lnTo>
                  <a:lnTo>
                    <a:pt x="80" y="298"/>
                  </a:lnTo>
                  <a:lnTo>
                    <a:pt x="71" y="296"/>
                  </a:lnTo>
                  <a:lnTo>
                    <a:pt x="63" y="292"/>
                  </a:lnTo>
                  <a:lnTo>
                    <a:pt x="57" y="287"/>
                  </a:lnTo>
                  <a:lnTo>
                    <a:pt x="52" y="282"/>
                  </a:lnTo>
                  <a:lnTo>
                    <a:pt x="48" y="277"/>
                  </a:lnTo>
                  <a:lnTo>
                    <a:pt x="46" y="271"/>
                  </a:lnTo>
                  <a:lnTo>
                    <a:pt x="46" y="263"/>
                  </a:lnTo>
                  <a:lnTo>
                    <a:pt x="46" y="254"/>
                  </a:lnTo>
                  <a:lnTo>
                    <a:pt x="47" y="245"/>
                  </a:lnTo>
                  <a:lnTo>
                    <a:pt x="51" y="235"/>
                  </a:lnTo>
                  <a:lnTo>
                    <a:pt x="56" y="225"/>
                  </a:lnTo>
                  <a:lnTo>
                    <a:pt x="62" y="215"/>
                  </a:lnTo>
                  <a:lnTo>
                    <a:pt x="72" y="204"/>
                  </a:lnTo>
                  <a:lnTo>
                    <a:pt x="85" y="191"/>
                  </a:lnTo>
                  <a:lnTo>
                    <a:pt x="100" y="177"/>
                  </a:lnTo>
                  <a:lnTo>
                    <a:pt x="116" y="165"/>
                  </a:lnTo>
                  <a:lnTo>
                    <a:pt x="132" y="152"/>
                  </a:lnTo>
                  <a:lnTo>
                    <a:pt x="150" y="140"/>
                  </a:lnTo>
                  <a:lnTo>
                    <a:pt x="165" y="129"/>
                  </a:lnTo>
                  <a:lnTo>
                    <a:pt x="176" y="121"/>
                  </a:lnTo>
                </a:path>
              </a:pathLst>
            </a:custGeom>
            <a:noFill/>
            <a:ln w="12700" cmpd="sng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>
              <a:off x="253" y="315"/>
              <a:ext cx="63" cy="75"/>
            </a:xfrm>
            <a:custGeom>
              <a:avLst/>
              <a:gdLst>
                <a:gd name="T0" fmla="*/ 5 w 63"/>
                <a:gd name="T1" fmla="*/ 2 h 75"/>
                <a:gd name="T2" fmla="*/ 9 w 63"/>
                <a:gd name="T3" fmla="*/ 1 h 75"/>
                <a:gd name="T4" fmla="*/ 14 w 63"/>
                <a:gd name="T5" fmla="*/ 0 h 75"/>
                <a:gd name="T6" fmla="*/ 19 w 63"/>
                <a:gd name="T7" fmla="*/ 1 h 75"/>
                <a:gd name="T8" fmla="*/ 25 w 63"/>
                <a:gd name="T9" fmla="*/ 3 h 75"/>
                <a:gd name="T10" fmla="*/ 31 w 63"/>
                <a:gd name="T11" fmla="*/ 7 h 75"/>
                <a:gd name="T12" fmla="*/ 37 w 63"/>
                <a:gd name="T13" fmla="*/ 12 h 75"/>
                <a:gd name="T14" fmla="*/ 42 w 63"/>
                <a:gd name="T15" fmla="*/ 17 h 75"/>
                <a:gd name="T16" fmla="*/ 49 w 63"/>
                <a:gd name="T17" fmla="*/ 25 h 75"/>
                <a:gd name="T18" fmla="*/ 54 w 63"/>
                <a:gd name="T19" fmla="*/ 31 h 75"/>
                <a:gd name="T20" fmla="*/ 57 w 63"/>
                <a:gd name="T21" fmla="*/ 39 h 75"/>
                <a:gd name="T22" fmla="*/ 60 w 63"/>
                <a:gd name="T23" fmla="*/ 46 h 75"/>
                <a:gd name="T24" fmla="*/ 63 w 63"/>
                <a:gd name="T25" fmla="*/ 53 h 75"/>
                <a:gd name="T26" fmla="*/ 63 w 63"/>
                <a:gd name="T27" fmla="*/ 59 h 75"/>
                <a:gd name="T28" fmla="*/ 63 w 63"/>
                <a:gd name="T29" fmla="*/ 65 h 75"/>
                <a:gd name="T30" fmla="*/ 60 w 63"/>
                <a:gd name="T31" fmla="*/ 69 h 75"/>
                <a:gd name="T32" fmla="*/ 57 w 63"/>
                <a:gd name="T33" fmla="*/ 73 h 75"/>
                <a:gd name="T34" fmla="*/ 54 w 63"/>
                <a:gd name="T35" fmla="*/ 75 h 75"/>
                <a:gd name="T36" fmla="*/ 49 w 63"/>
                <a:gd name="T37" fmla="*/ 75 h 75"/>
                <a:gd name="T38" fmla="*/ 42 w 63"/>
                <a:gd name="T39" fmla="*/ 74 h 75"/>
                <a:gd name="T40" fmla="*/ 37 w 63"/>
                <a:gd name="T41" fmla="*/ 71 h 75"/>
                <a:gd name="T42" fmla="*/ 31 w 63"/>
                <a:gd name="T43" fmla="*/ 68 h 75"/>
                <a:gd name="T44" fmla="*/ 25 w 63"/>
                <a:gd name="T45" fmla="*/ 64 h 75"/>
                <a:gd name="T46" fmla="*/ 19 w 63"/>
                <a:gd name="T47" fmla="*/ 58 h 75"/>
                <a:gd name="T48" fmla="*/ 14 w 63"/>
                <a:gd name="T49" fmla="*/ 51 h 75"/>
                <a:gd name="T50" fmla="*/ 9 w 63"/>
                <a:gd name="T51" fmla="*/ 44 h 75"/>
                <a:gd name="T52" fmla="*/ 5 w 63"/>
                <a:gd name="T53" fmla="*/ 36 h 75"/>
                <a:gd name="T54" fmla="*/ 2 w 63"/>
                <a:gd name="T55" fmla="*/ 29 h 75"/>
                <a:gd name="T56" fmla="*/ 0 w 63"/>
                <a:gd name="T57" fmla="*/ 22 h 75"/>
                <a:gd name="T58" fmla="*/ 0 w 63"/>
                <a:gd name="T59" fmla="*/ 16 h 75"/>
                <a:gd name="T60" fmla="*/ 0 w 63"/>
                <a:gd name="T61" fmla="*/ 11 h 75"/>
                <a:gd name="T62" fmla="*/ 1 w 63"/>
                <a:gd name="T63" fmla="*/ 6 h 75"/>
                <a:gd name="T64" fmla="*/ 5 w 63"/>
                <a:gd name="T65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" h="75">
                  <a:moveTo>
                    <a:pt x="5" y="2"/>
                  </a:moveTo>
                  <a:lnTo>
                    <a:pt x="9" y="1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5" y="3"/>
                  </a:lnTo>
                  <a:lnTo>
                    <a:pt x="31" y="7"/>
                  </a:lnTo>
                  <a:lnTo>
                    <a:pt x="37" y="12"/>
                  </a:lnTo>
                  <a:lnTo>
                    <a:pt x="42" y="17"/>
                  </a:lnTo>
                  <a:lnTo>
                    <a:pt x="49" y="25"/>
                  </a:lnTo>
                  <a:lnTo>
                    <a:pt x="54" y="31"/>
                  </a:lnTo>
                  <a:lnTo>
                    <a:pt x="57" y="39"/>
                  </a:lnTo>
                  <a:lnTo>
                    <a:pt x="60" y="46"/>
                  </a:lnTo>
                  <a:lnTo>
                    <a:pt x="63" y="53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0" y="69"/>
                  </a:lnTo>
                  <a:lnTo>
                    <a:pt x="57" y="73"/>
                  </a:lnTo>
                  <a:lnTo>
                    <a:pt x="54" y="75"/>
                  </a:lnTo>
                  <a:lnTo>
                    <a:pt x="49" y="75"/>
                  </a:lnTo>
                  <a:lnTo>
                    <a:pt x="42" y="74"/>
                  </a:lnTo>
                  <a:lnTo>
                    <a:pt x="37" y="71"/>
                  </a:lnTo>
                  <a:lnTo>
                    <a:pt x="31" y="68"/>
                  </a:lnTo>
                  <a:lnTo>
                    <a:pt x="25" y="64"/>
                  </a:lnTo>
                  <a:lnTo>
                    <a:pt x="19" y="58"/>
                  </a:lnTo>
                  <a:lnTo>
                    <a:pt x="14" y="51"/>
                  </a:lnTo>
                  <a:lnTo>
                    <a:pt x="9" y="44"/>
                  </a:lnTo>
                  <a:lnTo>
                    <a:pt x="5" y="36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6"/>
                  </a:lnTo>
                  <a:lnTo>
                    <a:pt x="5" y="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>
              <a:off x="247" y="312"/>
              <a:ext cx="75" cy="81"/>
            </a:xfrm>
            <a:custGeom>
              <a:avLst/>
              <a:gdLst>
                <a:gd name="T0" fmla="*/ 11 w 75"/>
                <a:gd name="T1" fmla="*/ 5 h 81"/>
                <a:gd name="T2" fmla="*/ 17 w 75"/>
                <a:gd name="T3" fmla="*/ 3 h 81"/>
                <a:gd name="T4" fmla="*/ 23 w 75"/>
                <a:gd name="T5" fmla="*/ 0 h 81"/>
                <a:gd name="T6" fmla="*/ 30 w 75"/>
                <a:gd name="T7" fmla="*/ 0 h 81"/>
                <a:gd name="T8" fmla="*/ 37 w 75"/>
                <a:gd name="T9" fmla="*/ 1 h 81"/>
                <a:gd name="T10" fmla="*/ 45 w 75"/>
                <a:gd name="T11" fmla="*/ 4 h 81"/>
                <a:gd name="T12" fmla="*/ 51 w 75"/>
                <a:gd name="T13" fmla="*/ 9 h 81"/>
                <a:gd name="T14" fmla="*/ 57 w 75"/>
                <a:gd name="T15" fmla="*/ 14 h 81"/>
                <a:gd name="T16" fmla="*/ 63 w 75"/>
                <a:gd name="T17" fmla="*/ 20 h 81"/>
                <a:gd name="T18" fmla="*/ 69 w 75"/>
                <a:gd name="T19" fmla="*/ 28 h 81"/>
                <a:gd name="T20" fmla="*/ 72 w 75"/>
                <a:gd name="T21" fmla="*/ 35 h 81"/>
                <a:gd name="T22" fmla="*/ 74 w 75"/>
                <a:gd name="T23" fmla="*/ 44 h 81"/>
                <a:gd name="T24" fmla="*/ 75 w 75"/>
                <a:gd name="T25" fmla="*/ 52 h 81"/>
                <a:gd name="T26" fmla="*/ 74 w 75"/>
                <a:gd name="T27" fmla="*/ 58 h 81"/>
                <a:gd name="T28" fmla="*/ 72 w 75"/>
                <a:gd name="T29" fmla="*/ 66 h 81"/>
                <a:gd name="T30" fmla="*/ 69 w 75"/>
                <a:gd name="T31" fmla="*/ 71 h 81"/>
                <a:gd name="T32" fmla="*/ 63 w 75"/>
                <a:gd name="T33" fmla="*/ 76 h 81"/>
                <a:gd name="T34" fmla="*/ 57 w 75"/>
                <a:gd name="T35" fmla="*/ 80 h 81"/>
                <a:gd name="T36" fmla="*/ 51 w 75"/>
                <a:gd name="T37" fmla="*/ 81 h 81"/>
                <a:gd name="T38" fmla="*/ 45 w 75"/>
                <a:gd name="T39" fmla="*/ 81 h 81"/>
                <a:gd name="T40" fmla="*/ 37 w 75"/>
                <a:gd name="T41" fmla="*/ 80 h 81"/>
                <a:gd name="T42" fmla="*/ 30 w 75"/>
                <a:gd name="T43" fmla="*/ 77 h 81"/>
                <a:gd name="T44" fmla="*/ 23 w 75"/>
                <a:gd name="T45" fmla="*/ 73 h 81"/>
                <a:gd name="T46" fmla="*/ 16 w 75"/>
                <a:gd name="T47" fmla="*/ 67 h 81"/>
                <a:gd name="T48" fmla="*/ 11 w 75"/>
                <a:gd name="T49" fmla="*/ 61 h 81"/>
                <a:gd name="T50" fmla="*/ 6 w 75"/>
                <a:gd name="T51" fmla="*/ 53 h 81"/>
                <a:gd name="T52" fmla="*/ 2 w 75"/>
                <a:gd name="T53" fmla="*/ 46 h 81"/>
                <a:gd name="T54" fmla="*/ 1 w 75"/>
                <a:gd name="T55" fmla="*/ 38 h 81"/>
                <a:gd name="T56" fmla="*/ 0 w 75"/>
                <a:gd name="T57" fmla="*/ 30 h 81"/>
                <a:gd name="T58" fmla="*/ 1 w 75"/>
                <a:gd name="T59" fmla="*/ 23 h 81"/>
                <a:gd name="T60" fmla="*/ 2 w 75"/>
                <a:gd name="T61" fmla="*/ 17 h 81"/>
                <a:gd name="T62" fmla="*/ 6 w 75"/>
                <a:gd name="T63" fmla="*/ 10 h 81"/>
                <a:gd name="T64" fmla="*/ 11 w 75"/>
                <a:gd name="T65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" h="81">
                  <a:moveTo>
                    <a:pt x="11" y="5"/>
                  </a:moveTo>
                  <a:lnTo>
                    <a:pt x="17" y="3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7" y="14"/>
                  </a:lnTo>
                  <a:lnTo>
                    <a:pt x="63" y="20"/>
                  </a:lnTo>
                  <a:lnTo>
                    <a:pt x="69" y="28"/>
                  </a:lnTo>
                  <a:lnTo>
                    <a:pt x="72" y="35"/>
                  </a:lnTo>
                  <a:lnTo>
                    <a:pt x="74" y="44"/>
                  </a:lnTo>
                  <a:lnTo>
                    <a:pt x="75" y="52"/>
                  </a:lnTo>
                  <a:lnTo>
                    <a:pt x="74" y="58"/>
                  </a:lnTo>
                  <a:lnTo>
                    <a:pt x="72" y="66"/>
                  </a:lnTo>
                  <a:lnTo>
                    <a:pt x="69" y="71"/>
                  </a:lnTo>
                  <a:lnTo>
                    <a:pt x="63" y="76"/>
                  </a:lnTo>
                  <a:lnTo>
                    <a:pt x="57" y="80"/>
                  </a:lnTo>
                  <a:lnTo>
                    <a:pt x="51" y="81"/>
                  </a:lnTo>
                  <a:lnTo>
                    <a:pt x="45" y="81"/>
                  </a:lnTo>
                  <a:lnTo>
                    <a:pt x="37" y="80"/>
                  </a:lnTo>
                  <a:lnTo>
                    <a:pt x="30" y="77"/>
                  </a:lnTo>
                  <a:lnTo>
                    <a:pt x="23" y="73"/>
                  </a:lnTo>
                  <a:lnTo>
                    <a:pt x="16" y="67"/>
                  </a:lnTo>
                  <a:lnTo>
                    <a:pt x="11" y="61"/>
                  </a:lnTo>
                  <a:lnTo>
                    <a:pt x="6" y="53"/>
                  </a:lnTo>
                  <a:lnTo>
                    <a:pt x="2" y="46"/>
                  </a:lnTo>
                  <a:lnTo>
                    <a:pt x="1" y="38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2" y="17"/>
                  </a:lnTo>
                  <a:lnTo>
                    <a:pt x="6" y="10"/>
                  </a:lnTo>
                  <a:lnTo>
                    <a:pt x="11" y="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>
              <a:off x="258" y="317"/>
              <a:ext cx="52" cy="7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>
              <a:off x="240" y="310"/>
              <a:ext cx="50" cy="37"/>
            </a:xfrm>
            <a:custGeom>
              <a:avLst/>
              <a:gdLst>
                <a:gd name="T0" fmla="*/ 50 w 50"/>
                <a:gd name="T1" fmla="*/ 0 h 37"/>
                <a:gd name="T2" fmla="*/ 50 w 50"/>
                <a:gd name="T3" fmla="*/ 2 h 37"/>
                <a:gd name="T4" fmla="*/ 49 w 50"/>
                <a:gd name="T5" fmla="*/ 5 h 37"/>
                <a:gd name="T6" fmla="*/ 48 w 50"/>
                <a:gd name="T7" fmla="*/ 8 h 37"/>
                <a:gd name="T8" fmla="*/ 45 w 50"/>
                <a:gd name="T9" fmla="*/ 11 h 37"/>
                <a:gd name="T10" fmla="*/ 43 w 50"/>
                <a:gd name="T11" fmla="*/ 15 h 37"/>
                <a:gd name="T12" fmla="*/ 39 w 50"/>
                <a:gd name="T13" fmla="*/ 19 h 37"/>
                <a:gd name="T14" fmla="*/ 35 w 50"/>
                <a:gd name="T15" fmla="*/ 22 h 37"/>
                <a:gd name="T16" fmla="*/ 32 w 50"/>
                <a:gd name="T17" fmla="*/ 25 h 37"/>
                <a:gd name="T18" fmla="*/ 27 w 50"/>
                <a:gd name="T19" fmla="*/ 29 h 37"/>
                <a:gd name="T20" fmla="*/ 23 w 50"/>
                <a:gd name="T21" fmla="*/ 31 h 37"/>
                <a:gd name="T22" fmla="*/ 19 w 50"/>
                <a:gd name="T23" fmla="*/ 34 h 37"/>
                <a:gd name="T24" fmla="*/ 14 w 50"/>
                <a:gd name="T25" fmla="*/ 35 h 37"/>
                <a:gd name="T26" fmla="*/ 10 w 50"/>
                <a:gd name="T27" fmla="*/ 36 h 37"/>
                <a:gd name="T28" fmla="*/ 8 w 50"/>
                <a:gd name="T29" fmla="*/ 37 h 37"/>
                <a:gd name="T30" fmla="*/ 4 w 50"/>
                <a:gd name="T31" fmla="*/ 37 h 37"/>
                <a:gd name="T32" fmla="*/ 0 w 50"/>
                <a:gd name="T33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37">
                  <a:moveTo>
                    <a:pt x="50" y="0"/>
                  </a:moveTo>
                  <a:lnTo>
                    <a:pt x="50" y="2"/>
                  </a:lnTo>
                  <a:lnTo>
                    <a:pt x="49" y="5"/>
                  </a:lnTo>
                  <a:lnTo>
                    <a:pt x="48" y="8"/>
                  </a:lnTo>
                  <a:lnTo>
                    <a:pt x="45" y="11"/>
                  </a:lnTo>
                  <a:lnTo>
                    <a:pt x="43" y="15"/>
                  </a:lnTo>
                  <a:lnTo>
                    <a:pt x="39" y="19"/>
                  </a:lnTo>
                  <a:lnTo>
                    <a:pt x="35" y="22"/>
                  </a:lnTo>
                  <a:lnTo>
                    <a:pt x="32" y="25"/>
                  </a:lnTo>
                  <a:lnTo>
                    <a:pt x="27" y="29"/>
                  </a:lnTo>
                  <a:lnTo>
                    <a:pt x="23" y="31"/>
                  </a:lnTo>
                  <a:lnTo>
                    <a:pt x="19" y="34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8" y="37"/>
                  </a:lnTo>
                  <a:lnTo>
                    <a:pt x="4" y="37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>
              <a:off x="264" y="345"/>
              <a:ext cx="63" cy="47"/>
            </a:xfrm>
            <a:custGeom>
              <a:avLst/>
              <a:gdLst>
                <a:gd name="T0" fmla="*/ 0 w 63"/>
                <a:gd name="T1" fmla="*/ 47 h 47"/>
                <a:gd name="T2" fmla="*/ 1 w 63"/>
                <a:gd name="T3" fmla="*/ 43 h 47"/>
                <a:gd name="T4" fmla="*/ 4 w 63"/>
                <a:gd name="T5" fmla="*/ 39 h 47"/>
                <a:gd name="T6" fmla="*/ 6 w 63"/>
                <a:gd name="T7" fmla="*/ 34 h 47"/>
                <a:gd name="T8" fmla="*/ 10 w 63"/>
                <a:gd name="T9" fmla="*/ 30 h 47"/>
                <a:gd name="T10" fmla="*/ 14 w 63"/>
                <a:gd name="T11" fmla="*/ 26 h 47"/>
                <a:gd name="T12" fmla="*/ 19 w 63"/>
                <a:gd name="T13" fmla="*/ 23 h 47"/>
                <a:gd name="T14" fmla="*/ 23 w 63"/>
                <a:gd name="T15" fmla="*/ 19 h 47"/>
                <a:gd name="T16" fmla="*/ 26 w 63"/>
                <a:gd name="T17" fmla="*/ 16 h 47"/>
                <a:gd name="T18" fmla="*/ 30 w 63"/>
                <a:gd name="T19" fmla="*/ 13 h 47"/>
                <a:gd name="T20" fmla="*/ 35 w 63"/>
                <a:gd name="T21" fmla="*/ 10 h 47"/>
                <a:gd name="T22" fmla="*/ 40 w 63"/>
                <a:gd name="T23" fmla="*/ 7 h 47"/>
                <a:gd name="T24" fmla="*/ 45 w 63"/>
                <a:gd name="T25" fmla="*/ 5 h 47"/>
                <a:gd name="T26" fmla="*/ 50 w 63"/>
                <a:gd name="T27" fmla="*/ 2 h 47"/>
                <a:gd name="T28" fmla="*/ 55 w 63"/>
                <a:gd name="T29" fmla="*/ 1 h 47"/>
                <a:gd name="T30" fmla="*/ 59 w 63"/>
                <a:gd name="T31" fmla="*/ 0 h 47"/>
                <a:gd name="T32" fmla="*/ 63 w 63"/>
                <a:gd name="T3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47">
                  <a:moveTo>
                    <a:pt x="0" y="47"/>
                  </a:moveTo>
                  <a:lnTo>
                    <a:pt x="1" y="43"/>
                  </a:lnTo>
                  <a:lnTo>
                    <a:pt x="4" y="39"/>
                  </a:lnTo>
                  <a:lnTo>
                    <a:pt x="6" y="34"/>
                  </a:lnTo>
                  <a:lnTo>
                    <a:pt x="10" y="30"/>
                  </a:lnTo>
                  <a:lnTo>
                    <a:pt x="14" y="26"/>
                  </a:lnTo>
                  <a:lnTo>
                    <a:pt x="19" y="23"/>
                  </a:lnTo>
                  <a:lnTo>
                    <a:pt x="23" y="19"/>
                  </a:lnTo>
                  <a:lnTo>
                    <a:pt x="26" y="16"/>
                  </a:lnTo>
                  <a:lnTo>
                    <a:pt x="30" y="13"/>
                  </a:lnTo>
                  <a:lnTo>
                    <a:pt x="35" y="10"/>
                  </a:lnTo>
                  <a:lnTo>
                    <a:pt x="40" y="7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5" y="1"/>
                  </a:lnTo>
                  <a:lnTo>
                    <a:pt x="59" y="0"/>
                  </a:lnTo>
                  <a:lnTo>
                    <a:pt x="63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>
              <a:off x="244" y="310"/>
              <a:ext cx="34" cy="25"/>
            </a:xfrm>
            <a:custGeom>
              <a:avLst/>
              <a:gdLst>
                <a:gd name="T0" fmla="*/ 34 w 34"/>
                <a:gd name="T1" fmla="*/ 0 h 25"/>
                <a:gd name="T2" fmla="*/ 34 w 34"/>
                <a:gd name="T3" fmla="*/ 1 h 25"/>
                <a:gd name="T4" fmla="*/ 33 w 34"/>
                <a:gd name="T5" fmla="*/ 3 h 25"/>
                <a:gd name="T6" fmla="*/ 31 w 34"/>
                <a:gd name="T7" fmla="*/ 5 h 25"/>
                <a:gd name="T8" fmla="*/ 30 w 34"/>
                <a:gd name="T9" fmla="*/ 7 h 25"/>
                <a:gd name="T10" fmla="*/ 28 w 34"/>
                <a:gd name="T11" fmla="*/ 10 h 25"/>
                <a:gd name="T12" fmla="*/ 26 w 34"/>
                <a:gd name="T13" fmla="*/ 12 h 25"/>
                <a:gd name="T14" fmla="*/ 24 w 34"/>
                <a:gd name="T15" fmla="*/ 15 h 25"/>
                <a:gd name="T16" fmla="*/ 21 w 34"/>
                <a:gd name="T17" fmla="*/ 16 h 25"/>
                <a:gd name="T18" fmla="*/ 18 w 34"/>
                <a:gd name="T19" fmla="*/ 19 h 25"/>
                <a:gd name="T20" fmla="*/ 15 w 34"/>
                <a:gd name="T21" fmla="*/ 20 h 25"/>
                <a:gd name="T22" fmla="*/ 13 w 34"/>
                <a:gd name="T23" fmla="*/ 22 h 25"/>
                <a:gd name="T24" fmla="*/ 9 w 34"/>
                <a:gd name="T25" fmla="*/ 24 h 25"/>
                <a:gd name="T26" fmla="*/ 6 w 34"/>
                <a:gd name="T27" fmla="*/ 24 h 25"/>
                <a:gd name="T28" fmla="*/ 4 w 34"/>
                <a:gd name="T29" fmla="*/ 25 h 25"/>
                <a:gd name="T30" fmla="*/ 3 w 34"/>
                <a:gd name="T31" fmla="*/ 25 h 25"/>
                <a:gd name="T32" fmla="*/ 0 w 34"/>
                <a:gd name="T3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34" y="0"/>
                  </a:moveTo>
                  <a:lnTo>
                    <a:pt x="34" y="1"/>
                  </a:lnTo>
                  <a:lnTo>
                    <a:pt x="33" y="3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4" y="15"/>
                  </a:lnTo>
                  <a:lnTo>
                    <a:pt x="21" y="16"/>
                  </a:lnTo>
                  <a:lnTo>
                    <a:pt x="18" y="19"/>
                  </a:lnTo>
                  <a:lnTo>
                    <a:pt x="15" y="20"/>
                  </a:lnTo>
                  <a:lnTo>
                    <a:pt x="13" y="22"/>
                  </a:lnTo>
                  <a:lnTo>
                    <a:pt x="9" y="24"/>
                  </a:lnTo>
                  <a:lnTo>
                    <a:pt x="6" y="24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8" name="Line 18"/>
            <p:cNvSpPr>
              <a:spLocks noChangeShapeType="1"/>
            </p:cNvSpPr>
            <p:nvPr/>
          </p:nvSpPr>
          <p:spPr bwMode="auto">
            <a:xfrm flipV="1">
              <a:off x="249" y="327"/>
              <a:ext cx="70" cy="5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>
              <a:off x="242" y="313"/>
              <a:ext cx="61" cy="47"/>
            </a:xfrm>
            <a:custGeom>
              <a:avLst/>
              <a:gdLst>
                <a:gd name="T0" fmla="*/ 61 w 61"/>
                <a:gd name="T1" fmla="*/ 0 h 47"/>
                <a:gd name="T2" fmla="*/ 60 w 61"/>
                <a:gd name="T3" fmla="*/ 5 h 47"/>
                <a:gd name="T4" fmla="*/ 58 w 61"/>
                <a:gd name="T5" fmla="*/ 9 h 47"/>
                <a:gd name="T6" fmla="*/ 55 w 61"/>
                <a:gd name="T7" fmla="*/ 13 h 47"/>
                <a:gd name="T8" fmla="*/ 52 w 61"/>
                <a:gd name="T9" fmla="*/ 18 h 47"/>
                <a:gd name="T10" fmla="*/ 47 w 61"/>
                <a:gd name="T11" fmla="*/ 22 h 47"/>
                <a:gd name="T12" fmla="*/ 43 w 61"/>
                <a:gd name="T13" fmla="*/ 26 h 47"/>
                <a:gd name="T14" fmla="*/ 40 w 61"/>
                <a:gd name="T15" fmla="*/ 29 h 47"/>
                <a:gd name="T16" fmla="*/ 36 w 61"/>
                <a:gd name="T17" fmla="*/ 32 h 47"/>
                <a:gd name="T18" fmla="*/ 31 w 61"/>
                <a:gd name="T19" fmla="*/ 34 h 47"/>
                <a:gd name="T20" fmla="*/ 27 w 61"/>
                <a:gd name="T21" fmla="*/ 37 h 47"/>
                <a:gd name="T22" fmla="*/ 22 w 61"/>
                <a:gd name="T23" fmla="*/ 41 h 47"/>
                <a:gd name="T24" fmla="*/ 17 w 61"/>
                <a:gd name="T25" fmla="*/ 43 h 47"/>
                <a:gd name="T26" fmla="*/ 12 w 61"/>
                <a:gd name="T27" fmla="*/ 46 h 47"/>
                <a:gd name="T28" fmla="*/ 7 w 61"/>
                <a:gd name="T29" fmla="*/ 47 h 47"/>
                <a:gd name="T30" fmla="*/ 2 w 61"/>
                <a:gd name="T31" fmla="*/ 47 h 47"/>
                <a:gd name="T32" fmla="*/ 0 w 61"/>
                <a:gd name="T3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47">
                  <a:moveTo>
                    <a:pt x="61" y="0"/>
                  </a:moveTo>
                  <a:lnTo>
                    <a:pt x="60" y="5"/>
                  </a:lnTo>
                  <a:lnTo>
                    <a:pt x="58" y="9"/>
                  </a:lnTo>
                  <a:lnTo>
                    <a:pt x="55" y="13"/>
                  </a:lnTo>
                  <a:lnTo>
                    <a:pt x="52" y="18"/>
                  </a:lnTo>
                  <a:lnTo>
                    <a:pt x="47" y="22"/>
                  </a:lnTo>
                  <a:lnTo>
                    <a:pt x="43" y="26"/>
                  </a:lnTo>
                  <a:lnTo>
                    <a:pt x="40" y="29"/>
                  </a:lnTo>
                  <a:lnTo>
                    <a:pt x="36" y="32"/>
                  </a:lnTo>
                  <a:lnTo>
                    <a:pt x="31" y="34"/>
                  </a:lnTo>
                  <a:lnTo>
                    <a:pt x="27" y="37"/>
                  </a:lnTo>
                  <a:lnTo>
                    <a:pt x="22" y="41"/>
                  </a:lnTo>
                  <a:lnTo>
                    <a:pt x="17" y="43"/>
                  </a:lnTo>
                  <a:lnTo>
                    <a:pt x="12" y="46"/>
                  </a:lnTo>
                  <a:lnTo>
                    <a:pt x="7" y="47"/>
                  </a:lnTo>
                  <a:lnTo>
                    <a:pt x="2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>
              <a:off x="278" y="358"/>
              <a:ext cx="49" cy="37"/>
            </a:xfrm>
            <a:custGeom>
              <a:avLst/>
              <a:gdLst>
                <a:gd name="T0" fmla="*/ 0 w 49"/>
                <a:gd name="T1" fmla="*/ 37 h 37"/>
                <a:gd name="T2" fmla="*/ 0 w 49"/>
                <a:gd name="T3" fmla="*/ 35 h 37"/>
                <a:gd name="T4" fmla="*/ 0 w 49"/>
                <a:gd name="T5" fmla="*/ 32 h 37"/>
                <a:gd name="T6" fmla="*/ 2 w 49"/>
                <a:gd name="T7" fmla="*/ 28 h 37"/>
                <a:gd name="T8" fmla="*/ 4 w 49"/>
                <a:gd name="T9" fmla="*/ 25 h 37"/>
                <a:gd name="T10" fmla="*/ 7 w 49"/>
                <a:gd name="T11" fmla="*/ 22 h 37"/>
                <a:gd name="T12" fmla="*/ 10 w 49"/>
                <a:gd name="T13" fmla="*/ 18 h 37"/>
                <a:gd name="T14" fmla="*/ 14 w 49"/>
                <a:gd name="T15" fmla="*/ 15 h 37"/>
                <a:gd name="T16" fmla="*/ 19 w 49"/>
                <a:gd name="T17" fmla="*/ 12 h 37"/>
                <a:gd name="T18" fmla="*/ 22 w 49"/>
                <a:gd name="T19" fmla="*/ 8 h 37"/>
                <a:gd name="T20" fmla="*/ 27 w 49"/>
                <a:gd name="T21" fmla="*/ 6 h 37"/>
                <a:gd name="T22" fmla="*/ 31 w 49"/>
                <a:gd name="T23" fmla="*/ 3 h 37"/>
                <a:gd name="T24" fmla="*/ 35 w 49"/>
                <a:gd name="T25" fmla="*/ 2 h 37"/>
                <a:gd name="T26" fmla="*/ 39 w 49"/>
                <a:gd name="T27" fmla="*/ 1 h 37"/>
                <a:gd name="T28" fmla="*/ 43 w 49"/>
                <a:gd name="T29" fmla="*/ 0 h 37"/>
                <a:gd name="T30" fmla="*/ 46 w 49"/>
                <a:gd name="T31" fmla="*/ 0 h 37"/>
                <a:gd name="T32" fmla="*/ 49 w 49"/>
                <a:gd name="T33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37">
                  <a:moveTo>
                    <a:pt x="0" y="37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5"/>
                  </a:lnTo>
                  <a:lnTo>
                    <a:pt x="7" y="22"/>
                  </a:lnTo>
                  <a:lnTo>
                    <a:pt x="10" y="18"/>
                  </a:lnTo>
                  <a:lnTo>
                    <a:pt x="14" y="15"/>
                  </a:lnTo>
                  <a:lnTo>
                    <a:pt x="19" y="12"/>
                  </a:lnTo>
                  <a:lnTo>
                    <a:pt x="22" y="8"/>
                  </a:lnTo>
                  <a:lnTo>
                    <a:pt x="27" y="6"/>
                  </a:lnTo>
                  <a:lnTo>
                    <a:pt x="31" y="3"/>
                  </a:lnTo>
                  <a:lnTo>
                    <a:pt x="35" y="2"/>
                  </a:lnTo>
                  <a:lnTo>
                    <a:pt x="39" y="1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9" y="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>
              <a:off x="290" y="370"/>
              <a:ext cx="34" cy="25"/>
            </a:xfrm>
            <a:custGeom>
              <a:avLst/>
              <a:gdLst>
                <a:gd name="T0" fmla="*/ 0 w 34"/>
                <a:gd name="T1" fmla="*/ 25 h 25"/>
                <a:gd name="T2" fmla="*/ 0 w 34"/>
                <a:gd name="T3" fmla="*/ 24 h 25"/>
                <a:gd name="T4" fmla="*/ 2 w 34"/>
                <a:gd name="T5" fmla="*/ 22 h 25"/>
                <a:gd name="T6" fmla="*/ 3 w 34"/>
                <a:gd name="T7" fmla="*/ 20 h 25"/>
                <a:gd name="T8" fmla="*/ 4 w 34"/>
                <a:gd name="T9" fmla="*/ 18 h 25"/>
                <a:gd name="T10" fmla="*/ 5 w 34"/>
                <a:gd name="T11" fmla="*/ 15 h 25"/>
                <a:gd name="T12" fmla="*/ 8 w 34"/>
                <a:gd name="T13" fmla="*/ 13 h 25"/>
                <a:gd name="T14" fmla="*/ 10 w 34"/>
                <a:gd name="T15" fmla="*/ 10 h 25"/>
                <a:gd name="T16" fmla="*/ 13 w 34"/>
                <a:gd name="T17" fmla="*/ 9 h 25"/>
                <a:gd name="T18" fmla="*/ 17 w 34"/>
                <a:gd name="T19" fmla="*/ 6 h 25"/>
                <a:gd name="T20" fmla="*/ 19 w 34"/>
                <a:gd name="T21" fmla="*/ 4 h 25"/>
                <a:gd name="T22" fmla="*/ 22 w 34"/>
                <a:gd name="T23" fmla="*/ 3 h 25"/>
                <a:gd name="T24" fmla="*/ 24 w 34"/>
                <a:gd name="T25" fmla="*/ 1 h 25"/>
                <a:gd name="T26" fmla="*/ 28 w 34"/>
                <a:gd name="T27" fmla="*/ 1 h 25"/>
                <a:gd name="T28" fmla="*/ 29 w 34"/>
                <a:gd name="T29" fmla="*/ 0 h 25"/>
                <a:gd name="T30" fmla="*/ 32 w 34"/>
                <a:gd name="T31" fmla="*/ 0 h 25"/>
                <a:gd name="T32" fmla="*/ 34 w 34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0" y="25"/>
                  </a:moveTo>
                  <a:lnTo>
                    <a:pt x="0" y="24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4" y="18"/>
                  </a:lnTo>
                  <a:lnTo>
                    <a:pt x="5" y="15"/>
                  </a:lnTo>
                  <a:lnTo>
                    <a:pt x="8" y="13"/>
                  </a:lnTo>
                  <a:lnTo>
                    <a:pt x="10" y="10"/>
                  </a:lnTo>
                  <a:lnTo>
                    <a:pt x="13" y="9"/>
                  </a:lnTo>
                  <a:lnTo>
                    <a:pt x="17" y="6"/>
                  </a:lnTo>
                  <a:lnTo>
                    <a:pt x="19" y="4"/>
                  </a:lnTo>
                  <a:lnTo>
                    <a:pt x="22" y="3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>
              <a:off x="257" y="317"/>
              <a:ext cx="55" cy="71"/>
            </a:xfrm>
            <a:custGeom>
              <a:avLst/>
              <a:gdLst>
                <a:gd name="T0" fmla="*/ 1 w 55"/>
                <a:gd name="T1" fmla="*/ 0 h 71"/>
                <a:gd name="T2" fmla="*/ 3 w 55"/>
                <a:gd name="T3" fmla="*/ 0 h 71"/>
                <a:gd name="T4" fmla="*/ 6 w 55"/>
                <a:gd name="T5" fmla="*/ 0 h 71"/>
                <a:gd name="T6" fmla="*/ 10 w 55"/>
                <a:gd name="T7" fmla="*/ 3 h 71"/>
                <a:gd name="T8" fmla="*/ 15 w 55"/>
                <a:gd name="T9" fmla="*/ 7 h 71"/>
                <a:gd name="T10" fmla="*/ 20 w 55"/>
                <a:gd name="T11" fmla="*/ 10 h 71"/>
                <a:gd name="T12" fmla="*/ 25 w 55"/>
                <a:gd name="T13" fmla="*/ 15 h 71"/>
                <a:gd name="T14" fmla="*/ 30 w 55"/>
                <a:gd name="T15" fmla="*/ 22 h 71"/>
                <a:gd name="T16" fmla="*/ 36 w 55"/>
                <a:gd name="T17" fmla="*/ 29 h 71"/>
                <a:gd name="T18" fmla="*/ 41 w 55"/>
                <a:gd name="T19" fmla="*/ 37 h 71"/>
                <a:gd name="T20" fmla="*/ 45 w 55"/>
                <a:gd name="T21" fmla="*/ 43 h 71"/>
                <a:gd name="T22" fmla="*/ 48 w 55"/>
                <a:gd name="T23" fmla="*/ 49 h 71"/>
                <a:gd name="T24" fmla="*/ 52 w 55"/>
                <a:gd name="T25" fmla="*/ 56 h 71"/>
                <a:gd name="T26" fmla="*/ 53 w 55"/>
                <a:gd name="T27" fmla="*/ 61 h 71"/>
                <a:gd name="T28" fmla="*/ 55 w 55"/>
                <a:gd name="T29" fmla="*/ 66 h 71"/>
                <a:gd name="T30" fmla="*/ 55 w 55"/>
                <a:gd name="T31" fmla="*/ 68 h 71"/>
                <a:gd name="T32" fmla="*/ 53 w 55"/>
                <a:gd name="T33" fmla="*/ 71 h 71"/>
                <a:gd name="T34" fmla="*/ 51 w 55"/>
                <a:gd name="T35" fmla="*/ 71 h 71"/>
                <a:gd name="T36" fmla="*/ 48 w 55"/>
                <a:gd name="T37" fmla="*/ 71 h 71"/>
                <a:gd name="T38" fmla="*/ 45 w 55"/>
                <a:gd name="T39" fmla="*/ 68 h 71"/>
                <a:gd name="T40" fmla="*/ 40 w 55"/>
                <a:gd name="T41" fmla="*/ 64 h 71"/>
                <a:gd name="T42" fmla="*/ 35 w 55"/>
                <a:gd name="T43" fmla="*/ 61 h 71"/>
                <a:gd name="T44" fmla="*/ 30 w 55"/>
                <a:gd name="T45" fmla="*/ 56 h 71"/>
                <a:gd name="T46" fmla="*/ 23 w 55"/>
                <a:gd name="T47" fmla="*/ 49 h 71"/>
                <a:gd name="T48" fmla="*/ 18 w 55"/>
                <a:gd name="T49" fmla="*/ 42 h 71"/>
                <a:gd name="T50" fmla="*/ 13 w 55"/>
                <a:gd name="T51" fmla="*/ 35 h 71"/>
                <a:gd name="T52" fmla="*/ 8 w 55"/>
                <a:gd name="T53" fmla="*/ 28 h 71"/>
                <a:gd name="T54" fmla="*/ 6 w 55"/>
                <a:gd name="T55" fmla="*/ 22 h 71"/>
                <a:gd name="T56" fmla="*/ 2 w 55"/>
                <a:gd name="T57" fmla="*/ 15 h 71"/>
                <a:gd name="T58" fmla="*/ 1 w 55"/>
                <a:gd name="T59" fmla="*/ 10 h 71"/>
                <a:gd name="T60" fmla="*/ 0 w 55"/>
                <a:gd name="T61" fmla="*/ 5 h 71"/>
                <a:gd name="T62" fmla="*/ 0 w 55"/>
                <a:gd name="T63" fmla="*/ 3 h 71"/>
                <a:gd name="T64" fmla="*/ 1 w 55"/>
                <a:gd name="T6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" h="71">
                  <a:moveTo>
                    <a:pt x="1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10" y="3"/>
                  </a:lnTo>
                  <a:lnTo>
                    <a:pt x="15" y="7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30" y="22"/>
                  </a:lnTo>
                  <a:lnTo>
                    <a:pt x="36" y="29"/>
                  </a:lnTo>
                  <a:lnTo>
                    <a:pt x="41" y="37"/>
                  </a:lnTo>
                  <a:lnTo>
                    <a:pt x="45" y="43"/>
                  </a:lnTo>
                  <a:lnTo>
                    <a:pt x="48" y="49"/>
                  </a:lnTo>
                  <a:lnTo>
                    <a:pt x="52" y="56"/>
                  </a:lnTo>
                  <a:lnTo>
                    <a:pt x="53" y="61"/>
                  </a:lnTo>
                  <a:lnTo>
                    <a:pt x="55" y="66"/>
                  </a:lnTo>
                  <a:lnTo>
                    <a:pt x="55" y="68"/>
                  </a:lnTo>
                  <a:lnTo>
                    <a:pt x="53" y="71"/>
                  </a:lnTo>
                  <a:lnTo>
                    <a:pt x="51" y="71"/>
                  </a:lnTo>
                  <a:lnTo>
                    <a:pt x="48" y="71"/>
                  </a:lnTo>
                  <a:lnTo>
                    <a:pt x="45" y="68"/>
                  </a:lnTo>
                  <a:lnTo>
                    <a:pt x="40" y="64"/>
                  </a:lnTo>
                  <a:lnTo>
                    <a:pt x="35" y="61"/>
                  </a:lnTo>
                  <a:lnTo>
                    <a:pt x="30" y="56"/>
                  </a:lnTo>
                  <a:lnTo>
                    <a:pt x="23" y="49"/>
                  </a:lnTo>
                  <a:lnTo>
                    <a:pt x="18" y="42"/>
                  </a:lnTo>
                  <a:lnTo>
                    <a:pt x="13" y="35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2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>
              <a:off x="312" y="381"/>
              <a:ext cx="6" cy="7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0 h 7"/>
                <a:gd name="T4" fmla="*/ 5 w 6"/>
                <a:gd name="T5" fmla="*/ 2 h 7"/>
                <a:gd name="T6" fmla="*/ 5 w 6"/>
                <a:gd name="T7" fmla="*/ 2 h 7"/>
                <a:gd name="T8" fmla="*/ 4 w 6"/>
                <a:gd name="T9" fmla="*/ 3 h 7"/>
                <a:gd name="T10" fmla="*/ 2 w 6"/>
                <a:gd name="T11" fmla="*/ 4 h 7"/>
                <a:gd name="T12" fmla="*/ 2 w 6"/>
                <a:gd name="T13" fmla="*/ 4 h 7"/>
                <a:gd name="T14" fmla="*/ 1 w 6"/>
                <a:gd name="T15" fmla="*/ 5 h 7"/>
                <a:gd name="T16" fmla="*/ 0 w 6"/>
                <a:gd name="T17" fmla="*/ 7 h 7"/>
                <a:gd name="T18" fmla="*/ 0 w 6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0" y="7"/>
                  </a:moveTo>
                  <a:lnTo>
                    <a:pt x="6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BD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auto">
            <a:xfrm>
              <a:off x="307" y="376"/>
              <a:ext cx="14" cy="16"/>
            </a:xfrm>
            <a:custGeom>
              <a:avLst/>
              <a:gdLst>
                <a:gd name="T0" fmla="*/ 11 w 14"/>
                <a:gd name="T1" fmla="*/ 5 h 16"/>
                <a:gd name="T2" fmla="*/ 5 w 14"/>
                <a:gd name="T3" fmla="*/ 12 h 16"/>
                <a:gd name="T4" fmla="*/ 3 w 14"/>
                <a:gd name="T5" fmla="*/ 13 h 16"/>
                <a:gd name="T6" fmla="*/ 3 w 14"/>
                <a:gd name="T7" fmla="*/ 13 h 16"/>
                <a:gd name="T8" fmla="*/ 2 w 14"/>
                <a:gd name="T9" fmla="*/ 13 h 16"/>
                <a:gd name="T10" fmla="*/ 2 w 14"/>
                <a:gd name="T11" fmla="*/ 14 h 16"/>
                <a:gd name="T12" fmla="*/ 1 w 14"/>
                <a:gd name="T13" fmla="*/ 14 h 16"/>
                <a:gd name="T14" fmla="*/ 1 w 14"/>
                <a:gd name="T15" fmla="*/ 14 h 16"/>
                <a:gd name="T16" fmla="*/ 0 w 14"/>
                <a:gd name="T17" fmla="*/ 16 h 16"/>
                <a:gd name="T18" fmla="*/ 0 w 14"/>
                <a:gd name="T19" fmla="*/ 16 h 16"/>
                <a:gd name="T20" fmla="*/ 14 w 14"/>
                <a:gd name="T21" fmla="*/ 0 h 16"/>
                <a:gd name="T22" fmla="*/ 14 w 14"/>
                <a:gd name="T23" fmla="*/ 2 h 16"/>
                <a:gd name="T24" fmla="*/ 14 w 14"/>
                <a:gd name="T25" fmla="*/ 2 h 16"/>
                <a:gd name="T26" fmla="*/ 12 w 14"/>
                <a:gd name="T27" fmla="*/ 3 h 16"/>
                <a:gd name="T28" fmla="*/ 12 w 14"/>
                <a:gd name="T29" fmla="*/ 3 h 16"/>
                <a:gd name="T30" fmla="*/ 12 w 14"/>
                <a:gd name="T31" fmla="*/ 4 h 16"/>
                <a:gd name="T32" fmla="*/ 11 w 14"/>
                <a:gd name="T33" fmla="*/ 4 h 16"/>
                <a:gd name="T34" fmla="*/ 11 w 14"/>
                <a:gd name="T35" fmla="*/ 5 h 16"/>
                <a:gd name="T36" fmla="*/ 11 w 14"/>
                <a:gd name="T37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16">
                  <a:moveTo>
                    <a:pt x="11" y="5"/>
                  </a:moveTo>
                  <a:lnTo>
                    <a:pt x="5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D9D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auto">
            <a:xfrm>
              <a:off x="303" y="374"/>
              <a:ext cx="20" cy="19"/>
            </a:xfrm>
            <a:custGeom>
              <a:avLst/>
              <a:gdLst>
                <a:gd name="T0" fmla="*/ 18 w 20"/>
                <a:gd name="T1" fmla="*/ 2 h 19"/>
                <a:gd name="T2" fmla="*/ 4 w 20"/>
                <a:gd name="T3" fmla="*/ 18 h 19"/>
                <a:gd name="T4" fmla="*/ 4 w 20"/>
                <a:gd name="T5" fmla="*/ 18 h 19"/>
                <a:gd name="T6" fmla="*/ 2 w 20"/>
                <a:gd name="T7" fmla="*/ 18 h 19"/>
                <a:gd name="T8" fmla="*/ 2 w 20"/>
                <a:gd name="T9" fmla="*/ 18 h 19"/>
                <a:gd name="T10" fmla="*/ 2 w 20"/>
                <a:gd name="T11" fmla="*/ 19 h 19"/>
                <a:gd name="T12" fmla="*/ 1 w 20"/>
                <a:gd name="T13" fmla="*/ 19 h 19"/>
                <a:gd name="T14" fmla="*/ 1 w 20"/>
                <a:gd name="T15" fmla="*/ 19 h 19"/>
                <a:gd name="T16" fmla="*/ 1 w 20"/>
                <a:gd name="T17" fmla="*/ 19 h 19"/>
                <a:gd name="T18" fmla="*/ 0 w 20"/>
                <a:gd name="T19" fmla="*/ 19 h 19"/>
                <a:gd name="T20" fmla="*/ 20 w 20"/>
                <a:gd name="T21" fmla="*/ 0 h 19"/>
                <a:gd name="T22" fmla="*/ 20 w 20"/>
                <a:gd name="T23" fmla="*/ 0 h 19"/>
                <a:gd name="T24" fmla="*/ 19 w 20"/>
                <a:gd name="T25" fmla="*/ 0 h 19"/>
                <a:gd name="T26" fmla="*/ 19 w 20"/>
                <a:gd name="T27" fmla="*/ 1 h 19"/>
                <a:gd name="T28" fmla="*/ 19 w 20"/>
                <a:gd name="T29" fmla="*/ 1 h 19"/>
                <a:gd name="T30" fmla="*/ 19 w 20"/>
                <a:gd name="T31" fmla="*/ 1 h 19"/>
                <a:gd name="T32" fmla="*/ 19 w 20"/>
                <a:gd name="T33" fmla="*/ 2 h 19"/>
                <a:gd name="T34" fmla="*/ 19 w 20"/>
                <a:gd name="T35" fmla="*/ 2 h 19"/>
                <a:gd name="T36" fmla="*/ 18 w 2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18" y="2"/>
                  </a:moveTo>
                  <a:lnTo>
                    <a:pt x="4" y="18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D7D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>
              <a:off x="300" y="371"/>
              <a:ext cx="24" cy="23"/>
            </a:xfrm>
            <a:custGeom>
              <a:avLst/>
              <a:gdLst>
                <a:gd name="T0" fmla="*/ 23 w 24"/>
                <a:gd name="T1" fmla="*/ 3 h 23"/>
                <a:gd name="T2" fmla="*/ 3 w 24"/>
                <a:gd name="T3" fmla="*/ 22 h 23"/>
                <a:gd name="T4" fmla="*/ 3 w 24"/>
                <a:gd name="T5" fmla="*/ 22 h 23"/>
                <a:gd name="T6" fmla="*/ 3 w 24"/>
                <a:gd name="T7" fmla="*/ 23 h 23"/>
                <a:gd name="T8" fmla="*/ 3 w 24"/>
                <a:gd name="T9" fmla="*/ 23 h 23"/>
                <a:gd name="T10" fmla="*/ 2 w 24"/>
                <a:gd name="T11" fmla="*/ 23 h 23"/>
                <a:gd name="T12" fmla="*/ 2 w 24"/>
                <a:gd name="T13" fmla="*/ 23 h 23"/>
                <a:gd name="T14" fmla="*/ 2 w 24"/>
                <a:gd name="T15" fmla="*/ 23 h 23"/>
                <a:gd name="T16" fmla="*/ 2 w 24"/>
                <a:gd name="T17" fmla="*/ 23 h 23"/>
                <a:gd name="T18" fmla="*/ 0 w 24"/>
                <a:gd name="T19" fmla="*/ 23 h 23"/>
                <a:gd name="T20" fmla="*/ 24 w 24"/>
                <a:gd name="T21" fmla="*/ 0 h 23"/>
                <a:gd name="T22" fmla="*/ 24 w 24"/>
                <a:gd name="T23" fmla="*/ 0 h 23"/>
                <a:gd name="T24" fmla="*/ 24 w 24"/>
                <a:gd name="T25" fmla="*/ 0 h 23"/>
                <a:gd name="T26" fmla="*/ 23 w 24"/>
                <a:gd name="T27" fmla="*/ 2 h 23"/>
                <a:gd name="T28" fmla="*/ 23 w 24"/>
                <a:gd name="T29" fmla="*/ 2 h 23"/>
                <a:gd name="T30" fmla="*/ 23 w 24"/>
                <a:gd name="T31" fmla="*/ 2 h 23"/>
                <a:gd name="T32" fmla="*/ 23 w 24"/>
                <a:gd name="T33" fmla="*/ 2 h 23"/>
                <a:gd name="T34" fmla="*/ 23 w 24"/>
                <a:gd name="T35" fmla="*/ 3 h 23"/>
                <a:gd name="T36" fmla="*/ 23 w 24"/>
                <a:gd name="T3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3" y="3"/>
                  </a:move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D5D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>
              <a:off x="299" y="369"/>
              <a:ext cx="25" cy="26"/>
            </a:xfrm>
            <a:custGeom>
              <a:avLst/>
              <a:gdLst>
                <a:gd name="T0" fmla="*/ 25 w 25"/>
                <a:gd name="T1" fmla="*/ 2 h 26"/>
                <a:gd name="T2" fmla="*/ 1 w 25"/>
                <a:gd name="T3" fmla="*/ 25 h 26"/>
                <a:gd name="T4" fmla="*/ 1 w 25"/>
                <a:gd name="T5" fmla="*/ 25 h 26"/>
                <a:gd name="T6" fmla="*/ 1 w 25"/>
                <a:gd name="T7" fmla="*/ 25 h 26"/>
                <a:gd name="T8" fmla="*/ 1 w 25"/>
                <a:gd name="T9" fmla="*/ 25 h 26"/>
                <a:gd name="T10" fmla="*/ 0 w 25"/>
                <a:gd name="T11" fmla="*/ 26 h 26"/>
                <a:gd name="T12" fmla="*/ 0 w 25"/>
                <a:gd name="T13" fmla="*/ 26 h 26"/>
                <a:gd name="T14" fmla="*/ 0 w 25"/>
                <a:gd name="T15" fmla="*/ 26 h 26"/>
                <a:gd name="T16" fmla="*/ 0 w 25"/>
                <a:gd name="T17" fmla="*/ 26 h 26"/>
                <a:gd name="T18" fmla="*/ 0 w 25"/>
                <a:gd name="T19" fmla="*/ 26 h 26"/>
                <a:gd name="T20" fmla="*/ 25 w 25"/>
                <a:gd name="T21" fmla="*/ 0 h 26"/>
                <a:gd name="T22" fmla="*/ 25 w 25"/>
                <a:gd name="T23" fmla="*/ 0 h 26"/>
                <a:gd name="T24" fmla="*/ 25 w 25"/>
                <a:gd name="T25" fmla="*/ 0 h 26"/>
                <a:gd name="T26" fmla="*/ 25 w 25"/>
                <a:gd name="T27" fmla="*/ 1 h 26"/>
                <a:gd name="T28" fmla="*/ 25 w 25"/>
                <a:gd name="T29" fmla="*/ 1 h 26"/>
                <a:gd name="T30" fmla="*/ 25 w 25"/>
                <a:gd name="T31" fmla="*/ 1 h 26"/>
                <a:gd name="T32" fmla="*/ 25 w 25"/>
                <a:gd name="T33" fmla="*/ 1 h 26"/>
                <a:gd name="T34" fmla="*/ 25 w 25"/>
                <a:gd name="T35" fmla="*/ 2 h 26"/>
                <a:gd name="T36" fmla="*/ 25 w 25"/>
                <a:gd name="T37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26">
                  <a:moveTo>
                    <a:pt x="25" y="2"/>
                  </a:move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D3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>
              <a:off x="297" y="366"/>
              <a:ext cx="29" cy="29"/>
            </a:xfrm>
            <a:custGeom>
              <a:avLst/>
              <a:gdLst>
                <a:gd name="T0" fmla="*/ 27 w 29"/>
                <a:gd name="T1" fmla="*/ 3 h 29"/>
                <a:gd name="T2" fmla="*/ 2 w 29"/>
                <a:gd name="T3" fmla="*/ 29 h 29"/>
                <a:gd name="T4" fmla="*/ 1 w 29"/>
                <a:gd name="T5" fmla="*/ 29 h 29"/>
                <a:gd name="T6" fmla="*/ 1 w 29"/>
                <a:gd name="T7" fmla="*/ 29 h 29"/>
                <a:gd name="T8" fmla="*/ 1 w 29"/>
                <a:gd name="T9" fmla="*/ 29 h 29"/>
                <a:gd name="T10" fmla="*/ 1 w 29"/>
                <a:gd name="T11" fmla="*/ 29 h 29"/>
                <a:gd name="T12" fmla="*/ 1 w 29"/>
                <a:gd name="T13" fmla="*/ 29 h 29"/>
                <a:gd name="T14" fmla="*/ 0 w 29"/>
                <a:gd name="T15" fmla="*/ 29 h 29"/>
                <a:gd name="T16" fmla="*/ 0 w 29"/>
                <a:gd name="T17" fmla="*/ 29 h 29"/>
                <a:gd name="T18" fmla="*/ 0 w 29"/>
                <a:gd name="T19" fmla="*/ 29 h 29"/>
                <a:gd name="T20" fmla="*/ 12 w 29"/>
                <a:gd name="T21" fmla="*/ 17 h 29"/>
                <a:gd name="T22" fmla="*/ 15 w 29"/>
                <a:gd name="T23" fmla="*/ 15 h 29"/>
                <a:gd name="T24" fmla="*/ 16 w 29"/>
                <a:gd name="T25" fmla="*/ 14 h 29"/>
                <a:gd name="T26" fmla="*/ 17 w 29"/>
                <a:gd name="T27" fmla="*/ 13 h 29"/>
                <a:gd name="T28" fmla="*/ 20 w 29"/>
                <a:gd name="T29" fmla="*/ 12 h 29"/>
                <a:gd name="T30" fmla="*/ 21 w 29"/>
                <a:gd name="T31" fmla="*/ 10 h 29"/>
                <a:gd name="T32" fmla="*/ 22 w 29"/>
                <a:gd name="T33" fmla="*/ 8 h 29"/>
                <a:gd name="T34" fmla="*/ 24 w 29"/>
                <a:gd name="T35" fmla="*/ 7 h 29"/>
                <a:gd name="T36" fmla="*/ 25 w 29"/>
                <a:gd name="T37" fmla="*/ 5 h 29"/>
                <a:gd name="T38" fmla="*/ 29 w 29"/>
                <a:gd name="T39" fmla="*/ 0 h 29"/>
                <a:gd name="T40" fmla="*/ 29 w 29"/>
                <a:gd name="T41" fmla="*/ 2 h 29"/>
                <a:gd name="T42" fmla="*/ 29 w 29"/>
                <a:gd name="T43" fmla="*/ 2 h 29"/>
                <a:gd name="T44" fmla="*/ 29 w 29"/>
                <a:gd name="T45" fmla="*/ 2 h 29"/>
                <a:gd name="T46" fmla="*/ 29 w 29"/>
                <a:gd name="T47" fmla="*/ 2 h 29"/>
                <a:gd name="T48" fmla="*/ 29 w 29"/>
                <a:gd name="T49" fmla="*/ 2 h 29"/>
                <a:gd name="T50" fmla="*/ 29 w 29"/>
                <a:gd name="T51" fmla="*/ 3 h 29"/>
                <a:gd name="T52" fmla="*/ 29 w 29"/>
                <a:gd name="T53" fmla="*/ 3 h 29"/>
                <a:gd name="T54" fmla="*/ 27 w 29"/>
                <a:gd name="T5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" h="29">
                  <a:moveTo>
                    <a:pt x="27" y="3"/>
                  </a:moveTo>
                  <a:lnTo>
                    <a:pt x="2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2" y="17"/>
                  </a:lnTo>
                  <a:lnTo>
                    <a:pt x="15" y="15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20" y="12"/>
                  </a:lnTo>
                  <a:lnTo>
                    <a:pt x="21" y="10"/>
                  </a:lnTo>
                  <a:lnTo>
                    <a:pt x="22" y="8"/>
                  </a:lnTo>
                  <a:lnTo>
                    <a:pt x="24" y="7"/>
                  </a:lnTo>
                  <a:lnTo>
                    <a:pt x="25" y="5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D1D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49" name="Freeform 29"/>
            <p:cNvSpPr>
              <a:spLocks noEditPoints="1"/>
            </p:cNvSpPr>
            <p:nvPr/>
          </p:nvSpPr>
          <p:spPr bwMode="auto">
            <a:xfrm>
              <a:off x="294" y="365"/>
              <a:ext cx="32" cy="32"/>
            </a:xfrm>
            <a:custGeom>
              <a:avLst/>
              <a:gdLst>
                <a:gd name="T0" fmla="*/ 32 w 32"/>
                <a:gd name="T1" fmla="*/ 1 h 32"/>
                <a:gd name="T2" fmla="*/ 28 w 32"/>
                <a:gd name="T3" fmla="*/ 6 h 32"/>
                <a:gd name="T4" fmla="*/ 28 w 32"/>
                <a:gd name="T5" fmla="*/ 5 h 32"/>
                <a:gd name="T6" fmla="*/ 28 w 32"/>
                <a:gd name="T7" fmla="*/ 5 h 32"/>
                <a:gd name="T8" fmla="*/ 28 w 32"/>
                <a:gd name="T9" fmla="*/ 5 h 32"/>
                <a:gd name="T10" fmla="*/ 28 w 32"/>
                <a:gd name="T11" fmla="*/ 4 h 32"/>
                <a:gd name="T12" fmla="*/ 29 w 32"/>
                <a:gd name="T13" fmla="*/ 4 h 32"/>
                <a:gd name="T14" fmla="*/ 29 w 32"/>
                <a:gd name="T15" fmla="*/ 4 h 32"/>
                <a:gd name="T16" fmla="*/ 29 w 32"/>
                <a:gd name="T17" fmla="*/ 4 h 32"/>
                <a:gd name="T18" fmla="*/ 29 w 32"/>
                <a:gd name="T19" fmla="*/ 3 h 32"/>
                <a:gd name="T20" fmla="*/ 32 w 32"/>
                <a:gd name="T21" fmla="*/ 0 h 32"/>
                <a:gd name="T22" fmla="*/ 32 w 32"/>
                <a:gd name="T23" fmla="*/ 0 h 32"/>
                <a:gd name="T24" fmla="*/ 32 w 32"/>
                <a:gd name="T25" fmla="*/ 0 h 32"/>
                <a:gd name="T26" fmla="*/ 32 w 32"/>
                <a:gd name="T27" fmla="*/ 0 h 32"/>
                <a:gd name="T28" fmla="*/ 32 w 32"/>
                <a:gd name="T29" fmla="*/ 1 h 32"/>
                <a:gd name="T30" fmla="*/ 32 w 32"/>
                <a:gd name="T31" fmla="*/ 1 h 32"/>
                <a:gd name="T32" fmla="*/ 32 w 32"/>
                <a:gd name="T33" fmla="*/ 1 h 32"/>
                <a:gd name="T34" fmla="*/ 32 w 32"/>
                <a:gd name="T35" fmla="*/ 1 h 32"/>
                <a:gd name="T36" fmla="*/ 32 w 32"/>
                <a:gd name="T37" fmla="*/ 1 h 32"/>
                <a:gd name="T38" fmla="*/ 15 w 32"/>
                <a:gd name="T39" fmla="*/ 18 h 32"/>
                <a:gd name="T40" fmla="*/ 3 w 32"/>
                <a:gd name="T41" fmla="*/ 30 h 32"/>
                <a:gd name="T42" fmla="*/ 3 w 32"/>
                <a:gd name="T43" fmla="*/ 32 h 32"/>
                <a:gd name="T44" fmla="*/ 3 w 32"/>
                <a:gd name="T45" fmla="*/ 32 h 32"/>
                <a:gd name="T46" fmla="*/ 1 w 32"/>
                <a:gd name="T47" fmla="*/ 32 h 32"/>
                <a:gd name="T48" fmla="*/ 1 w 32"/>
                <a:gd name="T49" fmla="*/ 32 h 32"/>
                <a:gd name="T50" fmla="*/ 1 w 32"/>
                <a:gd name="T51" fmla="*/ 32 h 32"/>
                <a:gd name="T52" fmla="*/ 1 w 32"/>
                <a:gd name="T53" fmla="*/ 32 h 32"/>
                <a:gd name="T54" fmla="*/ 1 w 32"/>
                <a:gd name="T55" fmla="*/ 32 h 32"/>
                <a:gd name="T56" fmla="*/ 0 w 32"/>
                <a:gd name="T57" fmla="*/ 32 h 32"/>
                <a:gd name="T58" fmla="*/ 13 w 32"/>
                <a:gd name="T59" fmla="*/ 19 h 32"/>
                <a:gd name="T60" fmla="*/ 13 w 32"/>
                <a:gd name="T61" fmla="*/ 19 h 32"/>
                <a:gd name="T62" fmla="*/ 14 w 32"/>
                <a:gd name="T63" fmla="*/ 19 h 32"/>
                <a:gd name="T64" fmla="*/ 14 w 32"/>
                <a:gd name="T65" fmla="*/ 19 h 32"/>
                <a:gd name="T66" fmla="*/ 14 w 32"/>
                <a:gd name="T67" fmla="*/ 19 h 32"/>
                <a:gd name="T68" fmla="*/ 15 w 32"/>
                <a:gd name="T69" fmla="*/ 18 h 32"/>
                <a:gd name="T70" fmla="*/ 15 w 32"/>
                <a:gd name="T71" fmla="*/ 18 h 32"/>
                <a:gd name="T72" fmla="*/ 15 w 32"/>
                <a:gd name="T73" fmla="*/ 18 h 32"/>
                <a:gd name="T74" fmla="*/ 15 w 32"/>
                <a:gd name="T75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32">
                  <a:moveTo>
                    <a:pt x="32" y="1"/>
                  </a:moveTo>
                  <a:lnTo>
                    <a:pt x="28" y="6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3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close/>
                  <a:moveTo>
                    <a:pt x="15" y="18"/>
                  </a:moveTo>
                  <a:lnTo>
                    <a:pt x="3" y="30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CFC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0" name="Freeform 30"/>
            <p:cNvSpPr>
              <a:spLocks noEditPoints="1"/>
            </p:cNvSpPr>
            <p:nvPr/>
          </p:nvSpPr>
          <p:spPr bwMode="auto">
            <a:xfrm>
              <a:off x="293" y="363"/>
              <a:ext cx="34" cy="34"/>
            </a:xfrm>
            <a:custGeom>
              <a:avLst/>
              <a:gdLst>
                <a:gd name="T0" fmla="*/ 33 w 34"/>
                <a:gd name="T1" fmla="*/ 2 h 34"/>
                <a:gd name="T2" fmla="*/ 30 w 34"/>
                <a:gd name="T3" fmla="*/ 5 h 34"/>
                <a:gd name="T4" fmla="*/ 30 w 34"/>
                <a:gd name="T5" fmla="*/ 5 h 34"/>
                <a:gd name="T6" fmla="*/ 30 w 34"/>
                <a:gd name="T7" fmla="*/ 5 h 34"/>
                <a:gd name="T8" fmla="*/ 30 w 34"/>
                <a:gd name="T9" fmla="*/ 3 h 34"/>
                <a:gd name="T10" fmla="*/ 31 w 34"/>
                <a:gd name="T11" fmla="*/ 3 h 34"/>
                <a:gd name="T12" fmla="*/ 31 w 34"/>
                <a:gd name="T13" fmla="*/ 3 h 34"/>
                <a:gd name="T14" fmla="*/ 31 w 34"/>
                <a:gd name="T15" fmla="*/ 3 h 34"/>
                <a:gd name="T16" fmla="*/ 31 w 34"/>
                <a:gd name="T17" fmla="*/ 2 h 34"/>
                <a:gd name="T18" fmla="*/ 31 w 34"/>
                <a:gd name="T19" fmla="*/ 2 h 34"/>
                <a:gd name="T20" fmla="*/ 34 w 34"/>
                <a:gd name="T21" fmla="*/ 0 h 34"/>
                <a:gd name="T22" fmla="*/ 34 w 34"/>
                <a:gd name="T23" fmla="*/ 1 h 34"/>
                <a:gd name="T24" fmla="*/ 34 w 34"/>
                <a:gd name="T25" fmla="*/ 1 h 34"/>
                <a:gd name="T26" fmla="*/ 34 w 34"/>
                <a:gd name="T27" fmla="*/ 1 h 34"/>
                <a:gd name="T28" fmla="*/ 34 w 34"/>
                <a:gd name="T29" fmla="*/ 1 h 34"/>
                <a:gd name="T30" fmla="*/ 34 w 34"/>
                <a:gd name="T31" fmla="*/ 1 h 34"/>
                <a:gd name="T32" fmla="*/ 34 w 34"/>
                <a:gd name="T33" fmla="*/ 1 h 34"/>
                <a:gd name="T34" fmla="*/ 34 w 34"/>
                <a:gd name="T35" fmla="*/ 2 h 34"/>
                <a:gd name="T36" fmla="*/ 33 w 34"/>
                <a:gd name="T37" fmla="*/ 2 h 34"/>
                <a:gd name="T38" fmla="*/ 14 w 34"/>
                <a:gd name="T39" fmla="*/ 21 h 34"/>
                <a:gd name="T40" fmla="*/ 1 w 34"/>
                <a:gd name="T41" fmla="*/ 34 h 34"/>
                <a:gd name="T42" fmla="*/ 1 w 34"/>
                <a:gd name="T43" fmla="*/ 34 h 34"/>
                <a:gd name="T44" fmla="*/ 1 w 34"/>
                <a:gd name="T45" fmla="*/ 34 h 34"/>
                <a:gd name="T46" fmla="*/ 1 w 34"/>
                <a:gd name="T47" fmla="*/ 34 h 34"/>
                <a:gd name="T48" fmla="*/ 1 w 34"/>
                <a:gd name="T49" fmla="*/ 34 h 34"/>
                <a:gd name="T50" fmla="*/ 0 w 34"/>
                <a:gd name="T51" fmla="*/ 34 h 34"/>
                <a:gd name="T52" fmla="*/ 0 w 34"/>
                <a:gd name="T53" fmla="*/ 34 h 34"/>
                <a:gd name="T54" fmla="*/ 0 w 34"/>
                <a:gd name="T55" fmla="*/ 34 h 34"/>
                <a:gd name="T56" fmla="*/ 0 w 34"/>
                <a:gd name="T57" fmla="*/ 34 h 34"/>
                <a:gd name="T58" fmla="*/ 11 w 34"/>
                <a:gd name="T59" fmla="*/ 22 h 34"/>
                <a:gd name="T60" fmla="*/ 11 w 34"/>
                <a:gd name="T61" fmla="*/ 22 h 34"/>
                <a:gd name="T62" fmla="*/ 12 w 34"/>
                <a:gd name="T63" fmla="*/ 22 h 34"/>
                <a:gd name="T64" fmla="*/ 12 w 34"/>
                <a:gd name="T65" fmla="*/ 22 h 34"/>
                <a:gd name="T66" fmla="*/ 12 w 34"/>
                <a:gd name="T67" fmla="*/ 22 h 34"/>
                <a:gd name="T68" fmla="*/ 12 w 34"/>
                <a:gd name="T69" fmla="*/ 22 h 34"/>
                <a:gd name="T70" fmla="*/ 14 w 34"/>
                <a:gd name="T71" fmla="*/ 22 h 34"/>
                <a:gd name="T72" fmla="*/ 14 w 34"/>
                <a:gd name="T73" fmla="*/ 21 h 34"/>
                <a:gd name="T74" fmla="*/ 14 w 34"/>
                <a:gd name="T75" fmla="*/ 2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" h="34">
                  <a:moveTo>
                    <a:pt x="33" y="2"/>
                  </a:move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2"/>
                  </a:lnTo>
                  <a:lnTo>
                    <a:pt x="33" y="2"/>
                  </a:lnTo>
                  <a:close/>
                  <a:moveTo>
                    <a:pt x="14" y="21"/>
                  </a:move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21"/>
                  </a:lnTo>
                  <a:close/>
                </a:path>
              </a:pathLst>
            </a:custGeom>
            <a:solidFill>
              <a:srgbClr val="CDCD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1" name="Freeform 31"/>
            <p:cNvSpPr>
              <a:spLocks noEditPoints="1"/>
            </p:cNvSpPr>
            <p:nvPr/>
          </p:nvSpPr>
          <p:spPr bwMode="auto">
            <a:xfrm>
              <a:off x="292" y="361"/>
              <a:ext cx="35" cy="36"/>
            </a:xfrm>
            <a:custGeom>
              <a:avLst/>
              <a:gdLst>
                <a:gd name="T0" fmla="*/ 35 w 35"/>
                <a:gd name="T1" fmla="*/ 2 h 36"/>
                <a:gd name="T2" fmla="*/ 32 w 35"/>
                <a:gd name="T3" fmla="*/ 4 h 36"/>
                <a:gd name="T4" fmla="*/ 32 w 35"/>
                <a:gd name="T5" fmla="*/ 4 h 36"/>
                <a:gd name="T6" fmla="*/ 32 w 35"/>
                <a:gd name="T7" fmla="*/ 4 h 36"/>
                <a:gd name="T8" fmla="*/ 32 w 35"/>
                <a:gd name="T9" fmla="*/ 4 h 36"/>
                <a:gd name="T10" fmla="*/ 32 w 35"/>
                <a:gd name="T11" fmla="*/ 3 h 36"/>
                <a:gd name="T12" fmla="*/ 32 w 35"/>
                <a:gd name="T13" fmla="*/ 3 h 36"/>
                <a:gd name="T14" fmla="*/ 32 w 35"/>
                <a:gd name="T15" fmla="*/ 3 h 36"/>
                <a:gd name="T16" fmla="*/ 34 w 35"/>
                <a:gd name="T17" fmla="*/ 3 h 36"/>
                <a:gd name="T18" fmla="*/ 34 w 35"/>
                <a:gd name="T19" fmla="*/ 2 h 36"/>
                <a:gd name="T20" fmla="*/ 35 w 35"/>
                <a:gd name="T21" fmla="*/ 0 h 36"/>
                <a:gd name="T22" fmla="*/ 35 w 35"/>
                <a:gd name="T23" fmla="*/ 0 h 36"/>
                <a:gd name="T24" fmla="*/ 35 w 35"/>
                <a:gd name="T25" fmla="*/ 0 h 36"/>
                <a:gd name="T26" fmla="*/ 35 w 35"/>
                <a:gd name="T27" fmla="*/ 2 h 36"/>
                <a:gd name="T28" fmla="*/ 35 w 35"/>
                <a:gd name="T29" fmla="*/ 2 h 36"/>
                <a:gd name="T30" fmla="*/ 35 w 35"/>
                <a:gd name="T31" fmla="*/ 2 h 36"/>
                <a:gd name="T32" fmla="*/ 35 w 35"/>
                <a:gd name="T33" fmla="*/ 2 h 36"/>
                <a:gd name="T34" fmla="*/ 35 w 35"/>
                <a:gd name="T35" fmla="*/ 2 h 36"/>
                <a:gd name="T36" fmla="*/ 35 w 35"/>
                <a:gd name="T37" fmla="*/ 2 h 36"/>
                <a:gd name="T38" fmla="*/ 12 w 35"/>
                <a:gd name="T39" fmla="*/ 24 h 36"/>
                <a:gd name="T40" fmla="*/ 1 w 35"/>
                <a:gd name="T41" fmla="*/ 36 h 36"/>
                <a:gd name="T42" fmla="*/ 1 w 35"/>
                <a:gd name="T43" fmla="*/ 36 h 36"/>
                <a:gd name="T44" fmla="*/ 1 w 35"/>
                <a:gd name="T45" fmla="*/ 36 h 36"/>
                <a:gd name="T46" fmla="*/ 0 w 35"/>
                <a:gd name="T47" fmla="*/ 36 h 36"/>
                <a:gd name="T48" fmla="*/ 0 w 35"/>
                <a:gd name="T49" fmla="*/ 36 h 36"/>
                <a:gd name="T50" fmla="*/ 0 w 35"/>
                <a:gd name="T51" fmla="*/ 36 h 36"/>
                <a:gd name="T52" fmla="*/ 0 w 35"/>
                <a:gd name="T53" fmla="*/ 36 h 36"/>
                <a:gd name="T54" fmla="*/ 0 w 35"/>
                <a:gd name="T55" fmla="*/ 36 h 36"/>
                <a:gd name="T56" fmla="*/ 0 w 35"/>
                <a:gd name="T57" fmla="*/ 36 h 36"/>
                <a:gd name="T58" fmla="*/ 10 w 35"/>
                <a:gd name="T59" fmla="*/ 25 h 36"/>
                <a:gd name="T60" fmla="*/ 10 w 35"/>
                <a:gd name="T61" fmla="*/ 25 h 36"/>
                <a:gd name="T62" fmla="*/ 11 w 35"/>
                <a:gd name="T63" fmla="*/ 25 h 36"/>
                <a:gd name="T64" fmla="*/ 11 w 35"/>
                <a:gd name="T65" fmla="*/ 25 h 36"/>
                <a:gd name="T66" fmla="*/ 11 w 35"/>
                <a:gd name="T67" fmla="*/ 25 h 36"/>
                <a:gd name="T68" fmla="*/ 11 w 35"/>
                <a:gd name="T69" fmla="*/ 24 h 36"/>
                <a:gd name="T70" fmla="*/ 12 w 35"/>
                <a:gd name="T71" fmla="*/ 24 h 36"/>
                <a:gd name="T72" fmla="*/ 12 w 35"/>
                <a:gd name="T73" fmla="*/ 24 h 36"/>
                <a:gd name="T74" fmla="*/ 12 w 35"/>
                <a:gd name="T75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" h="36">
                  <a:moveTo>
                    <a:pt x="35" y="2"/>
                  </a:move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close/>
                  <a:moveTo>
                    <a:pt x="12" y="24"/>
                  </a:move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BC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2" name="Freeform 32"/>
            <p:cNvSpPr>
              <a:spLocks noEditPoints="1"/>
            </p:cNvSpPr>
            <p:nvPr/>
          </p:nvSpPr>
          <p:spPr bwMode="auto">
            <a:xfrm>
              <a:off x="289" y="360"/>
              <a:ext cx="38" cy="38"/>
            </a:xfrm>
            <a:custGeom>
              <a:avLst/>
              <a:gdLst>
                <a:gd name="T0" fmla="*/ 38 w 38"/>
                <a:gd name="T1" fmla="*/ 1 h 38"/>
                <a:gd name="T2" fmla="*/ 37 w 38"/>
                <a:gd name="T3" fmla="*/ 3 h 38"/>
                <a:gd name="T4" fmla="*/ 37 w 38"/>
                <a:gd name="T5" fmla="*/ 3 h 38"/>
                <a:gd name="T6" fmla="*/ 37 w 38"/>
                <a:gd name="T7" fmla="*/ 3 h 38"/>
                <a:gd name="T8" fmla="*/ 37 w 38"/>
                <a:gd name="T9" fmla="*/ 3 h 38"/>
                <a:gd name="T10" fmla="*/ 37 w 38"/>
                <a:gd name="T11" fmla="*/ 3 h 38"/>
                <a:gd name="T12" fmla="*/ 37 w 38"/>
                <a:gd name="T13" fmla="*/ 3 h 38"/>
                <a:gd name="T14" fmla="*/ 37 w 38"/>
                <a:gd name="T15" fmla="*/ 1 h 38"/>
                <a:gd name="T16" fmla="*/ 37 w 38"/>
                <a:gd name="T17" fmla="*/ 1 h 38"/>
                <a:gd name="T18" fmla="*/ 37 w 38"/>
                <a:gd name="T19" fmla="*/ 1 h 38"/>
                <a:gd name="T20" fmla="*/ 38 w 38"/>
                <a:gd name="T21" fmla="*/ 0 h 38"/>
                <a:gd name="T22" fmla="*/ 38 w 38"/>
                <a:gd name="T23" fmla="*/ 0 h 38"/>
                <a:gd name="T24" fmla="*/ 38 w 38"/>
                <a:gd name="T25" fmla="*/ 0 h 38"/>
                <a:gd name="T26" fmla="*/ 38 w 38"/>
                <a:gd name="T27" fmla="*/ 0 h 38"/>
                <a:gd name="T28" fmla="*/ 38 w 38"/>
                <a:gd name="T29" fmla="*/ 0 h 38"/>
                <a:gd name="T30" fmla="*/ 38 w 38"/>
                <a:gd name="T31" fmla="*/ 1 h 38"/>
                <a:gd name="T32" fmla="*/ 38 w 38"/>
                <a:gd name="T33" fmla="*/ 1 h 38"/>
                <a:gd name="T34" fmla="*/ 38 w 38"/>
                <a:gd name="T35" fmla="*/ 1 h 38"/>
                <a:gd name="T36" fmla="*/ 38 w 38"/>
                <a:gd name="T37" fmla="*/ 1 h 38"/>
                <a:gd name="T38" fmla="*/ 13 w 38"/>
                <a:gd name="T39" fmla="*/ 26 h 38"/>
                <a:gd name="T40" fmla="*/ 3 w 38"/>
                <a:gd name="T41" fmla="*/ 37 h 38"/>
                <a:gd name="T42" fmla="*/ 1 w 38"/>
                <a:gd name="T43" fmla="*/ 38 h 38"/>
                <a:gd name="T44" fmla="*/ 1 w 38"/>
                <a:gd name="T45" fmla="*/ 38 h 38"/>
                <a:gd name="T46" fmla="*/ 1 w 38"/>
                <a:gd name="T47" fmla="*/ 38 h 38"/>
                <a:gd name="T48" fmla="*/ 1 w 38"/>
                <a:gd name="T49" fmla="*/ 38 h 38"/>
                <a:gd name="T50" fmla="*/ 1 w 38"/>
                <a:gd name="T51" fmla="*/ 38 h 38"/>
                <a:gd name="T52" fmla="*/ 1 w 38"/>
                <a:gd name="T53" fmla="*/ 38 h 38"/>
                <a:gd name="T54" fmla="*/ 0 w 38"/>
                <a:gd name="T55" fmla="*/ 38 h 38"/>
                <a:gd name="T56" fmla="*/ 0 w 38"/>
                <a:gd name="T57" fmla="*/ 38 h 38"/>
                <a:gd name="T58" fmla="*/ 11 w 38"/>
                <a:gd name="T59" fmla="*/ 26 h 38"/>
                <a:gd name="T60" fmla="*/ 11 w 38"/>
                <a:gd name="T61" fmla="*/ 26 h 38"/>
                <a:gd name="T62" fmla="*/ 11 w 38"/>
                <a:gd name="T63" fmla="*/ 26 h 38"/>
                <a:gd name="T64" fmla="*/ 11 w 38"/>
                <a:gd name="T65" fmla="*/ 26 h 38"/>
                <a:gd name="T66" fmla="*/ 11 w 38"/>
                <a:gd name="T67" fmla="*/ 26 h 38"/>
                <a:gd name="T68" fmla="*/ 13 w 38"/>
                <a:gd name="T69" fmla="*/ 26 h 38"/>
                <a:gd name="T70" fmla="*/ 13 w 38"/>
                <a:gd name="T71" fmla="*/ 26 h 38"/>
                <a:gd name="T72" fmla="*/ 13 w 38"/>
                <a:gd name="T73" fmla="*/ 26 h 38"/>
                <a:gd name="T74" fmla="*/ 13 w 38"/>
                <a:gd name="T75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" h="38">
                  <a:moveTo>
                    <a:pt x="38" y="1"/>
                  </a:move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close/>
                  <a:moveTo>
                    <a:pt x="13" y="26"/>
                  </a:moveTo>
                  <a:lnTo>
                    <a:pt x="3" y="37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C9C9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3" name="Freeform 33"/>
            <p:cNvSpPr>
              <a:spLocks noEditPoints="1"/>
            </p:cNvSpPr>
            <p:nvPr/>
          </p:nvSpPr>
          <p:spPr bwMode="auto">
            <a:xfrm>
              <a:off x="288" y="359"/>
              <a:ext cx="39" cy="39"/>
            </a:xfrm>
            <a:custGeom>
              <a:avLst/>
              <a:gdLst>
                <a:gd name="T0" fmla="*/ 39 w 39"/>
                <a:gd name="T1" fmla="*/ 1 h 39"/>
                <a:gd name="T2" fmla="*/ 38 w 39"/>
                <a:gd name="T3" fmla="*/ 2 h 39"/>
                <a:gd name="T4" fmla="*/ 38 w 39"/>
                <a:gd name="T5" fmla="*/ 2 h 39"/>
                <a:gd name="T6" fmla="*/ 38 w 39"/>
                <a:gd name="T7" fmla="*/ 2 h 39"/>
                <a:gd name="T8" fmla="*/ 38 w 39"/>
                <a:gd name="T9" fmla="*/ 1 h 39"/>
                <a:gd name="T10" fmla="*/ 38 w 39"/>
                <a:gd name="T11" fmla="*/ 1 h 39"/>
                <a:gd name="T12" fmla="*/ 38 w 39"/>
                <a:gd name="T13" fmla="*/ 1 h 39"/>
                <a:gd name="T14" fmla="*/ 38 w 39"/>
                <a:gd name="T15" fmla="*/ 1 h 39"/>
                <a:gd name="T16" fmla="*/ 38 w 39"/>
                <a:gd name="T17" fmla="*/ 1 h 39"/>
                <a:gd name="T18" fmla="*/ 38 w 39"/>
                <a:gd name="T19" fmla="*/ 0 h 39"/>
                <a:gd name="T20" fmla="*/ 39 w 39"/>
                <a:gd name="T21" fmla="*/ 0 h 39"/>
                <a:gd name="T22" fmla="*/ 39 w 39"/>
                <a:gd name="T23" fmla="*/ 0 h 39"/>
                <a:gd name="T24" fmla="*/ 39 w 39"/>
                <a:gd name="T25" fmla="*/ 0 h 39"/>
                <a:gd name="T26" fmla="*/ 39 w 39"/>
                <a:gd name="T27" fmla="*/ 0 h 39"/>
                <a:gd name="T28" fmla="*/ 39 w 39"/>
                <a:gd name="T29" fmla="*/ 0 h 39"/>
                <a:gd name="T30" fmla="*/ 39 w 39"/>
                <a:gd name="T31" fmla="*/ 0 h 39"/>
                <a:gd name="T32" fmla="*/ 39 w 39"/>
                <a:gd name="T33" fmla="*/ 0 h 39"/>
                <a:gd name="T34" fmla="*/ 39 w 39"/>
                <a:gd name="T35" fmla="*/ 1 h 39"/>
                <a:gd name="T36" fmla="*/ 39 w 39"/>
                <a:gd name="T37" fmla="*/ 1 h 39"/>
                <a:gd name="T38" fmla="*/ 12 w 39"/>
                <a:gd name="T39" fmla="*/ 27 h 39"/>
                <a:gd name="T40" fmla="*/ 1 w 39"/>
                <a:gd name="T41" fmla="*/ 39 h 39"/>
                <a:gd name="T42" fmla="*/ 1 w 39"/>
                <a:gd name="T43" fmla="*/ 39 h 39"/>
                <a:gd name="T44" fmla="*/ 1 w 39"/>
                <a:gd name="T45" fmla="*/ 39 h 39"/>
                <a:gd name="T46" fmla="*/ 1 w 39"/>
                <a:gd name="T47" fmla="*/ 39 h 39"/>
                <a:gd name="T48" fmla="*/ 1 w 39"/>
                <a:gd name="T49" fmla="*/ 39 h 39"/>
                <a:gd name="T50" fmla="*/ 1 w 39"/>
                <a:gd name="T51" fmla="*/ 39 h 39"/>
                <a:gd name="T52" fmla="*/ 0 w 39"/>
                <a:gd name="T53" fmla="*/ 39 h 39"/>
                <a:gd name="T54" fmla="*/ 0 w 39"/>
                <a:gd name="T55" fmla="*/ 39 h 39"/>
                <a:gd name="T56" fmla="*/ 0 w 39"/>
                <a:gd name="T57" fmla="*/ 39 h 39"/>
                <a:gd name="T58" fmla="*/ 10 w 39"/>
                <a:gd name="T59" fmla="*/ 29 h 39"/>
                <a:gd name="T60" fmla="*/ 10 w 39"/>
                <a:gd name="T61" fmla="*/ 29 h 39"/>
                <a:gd name="T62" fmla="*/ 11 w 39"/>
                <a:gd name="T63" fmla="*/ 29 h 39"/>
                <a:gd name="T64" fmla="*/ 11 w 39"/>
                <a:gd name="T65" fmla="*/ 29 h 39"/>
                <a:gd name="T66" fmla="*/ 11 w 39"/>
                <a:gd name="T67" fmla="*/ 27 h 39"/>
                <a:gd name="T68" fmla="*/ 11 w 39"/>
                <a:gd name="T69" fmla="*/ 27 h 39"/>
                <a:gd name="T70" fmla="*/ 11 w 39"/>
                <a:gd name="T71" fmla="*/ 27 h 39"/>
                <a:gd name="T72" fmla="*/ 12 w 39"/>
                <a:gd name="T73" fmla="*/ 27 h 39"/>
                <a:gd name="T74" fmla="*/ 12 w 39"/>
                <a:gd name="T75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39">
                  <a:moveTo>
                    <a:pt x="39" y="1"/>
                  </a:move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1"/>
                  </a:lnTo>
                  <a:lnTo>
                    <a:pt x="39" y="1"/>
                  </a:lnTo>
                  <a:close/>
                  <a:moveTo>
                    <a:pt x="12" y="27"/>
                  </a:move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1" y="29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7C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4" name="Freeform 34"/>
            <p:cNvSpPr>
              <a:spLocks noEditPoints="1"/>
            </p:cNvSpPr>
            <p:nvPr/>
          </p:nvSpPr>
          <p:spPr bwMode="auto">
            <a:xfrm>
              <a:off x="287" y="356"/>
              <a:ext cx="40" cy="42"/>
            </a:xfrm>
            <a:custGeom>
              <a:avLst/>
              <a:gdLst>
                <a:gd name="T0" fmla="*/ 40 w 40"/>
                <a:gd name="T1" fmla="*/ 3 h 42"/>
                <a:gd name="T2" fmla="*/ 39 w 40"/>
                <a:gd name="T3" fmla="*/ 3 h 42"/>
                <a:gd name="T4" fmla="*/ 39 w 40"/>
                <a:gd name="T5" fmla="*/ 3 h 42"/>
                <a:gd name="T6" fmla="*/ 40 w 40"/>
                <a:gd name="T7" fmla="*/ 3 h 42"/>
                <a:gd name="T8" fmla="*/ 40 w 40"/>
                <a:gd name="T9" fmla="*/ 3 h 42"/>
                <a:gd name="T10" fmla="*/ 40 w 40"/>
                <a:gd name="T11" fmla="*/ 3 h 42"/>
                <a:gd name="T12" fmla="*/ 40 w 40"/>
                <a:gd name="T13" fmla="*/ 3 h 42"/>
                <a:gd name="T14" fmla="*/ 40 w 40"/>
                <a:gd name="T15" fmla="*/ 2 h 42"/>
                <a:gd name="T16" fmla="*/ 40 w 40"/>
                <a:gd name="T17" fmla="*/ 2 h 42"/>
                <a:gd name="T18" fmla="*/ 40 w 40"/>
                <a:gd name="T19" fmla="*/ 2 h 42"/>
                <a:gd name="T20" fmla="*/ 40 w 40"/>
                <a:gd name="T21" fmla="*/ 0 h 42"/>
                <a:gd name="T22" fmla="*/ 40 w 40"/>
                <a:gd name="T23" fmla="*/ 2 h 42"/>
                <a:gd name="T24" fmla="*/ 40 w 40"/>
                <a:gd name="T25" fmla="*/ 2 h 42"/>
                <a:gd name="T26" fmla="*/ 40 w 40"/>
                <a:gd name="T27" fmla="*/ 2 h 42"/>
                <a:gd name="T28" fmla="*/ 40 w 40"/>
                <a:gd name="T29" fmla="*/ 2 h 42"/>
                <a:gd name="T30" fmla="*/ 40 w 40"/>
                <a:gd name="T31" fmla="*/ 2 h 42"/>
                <a:gd name="T32" fmla="*/ 40 w 40"/>
                <a:gd name="T33" fmla="*/ 2 h 42"/>
                <a:gd name="T34" fmla="*/ 40 w 40"/>
                <a:gd name="T35" fmla="*/ 2 h 42"/>
                <a:gd name="T36" fmla="*/ 40 w 40"/>
                <a:gd name="T37" fmla="*/ 3 h 42"/>
                <a:gd name="T38" fmla="*/ 11 w 40"/>
                <a:gd name="T39" fmla="*/ 32 h 42"/>
                <a:gd name="T40" fmla="*/ 1 w 40"/>
                <a:gd name="T41" fmla="*/ 42 h 42"/>
                <a:gd name="T42" fmla="*/ 1 w 40"/>
                <a:gd name="T43" fmla="*/ 42 h 42"/>
                <a:gd name="T44" fmla="*/ 1 w 40"/>
                <a:gd name="T45" fmla="*/ 42 h 42"/>
                <a:gd name="T46" fmla="*/ 1 w 40"/>
                <a:gd name="T47" fmla="*/ 42 h 42"/>
                <a:gd name="T48" fmla="*/ 0 w 40"/>
                <a:gd name="T49" fmla="*/ 42 h 42"/>
                <a:gd name="T50" fmla="*/ 0 w 40"/>
                <a:gd name="T51" fmla="*/ 42 h 42"/>
                <a:gd name="T52" fmla="*/ 0 w 40"/>
                <a:gd name="T53" fmla="*/ 42 h 42"/>
                <a:gd name="T54" fmla="*/ 0 w 40"/>
                <a:gd name="T55" fmla="*/ 42 h 42"/>
                <a:gd name="T56" fmla="*/ 0 w 40"/>
                <a:gd name="T57" fmla="*/ 42 h 42"/>
                <a:gd name="T58" fmla="*/ 10 w 40"/>
                <a:gd name="T59" fmla="*/ 32 h 42"/>
                <a:gd name="T60" fmla="*/ 10 w 40"/>
                <a:gd name="T61" fmla="*/ 32 h 42"/>
                <a:gd name="T62" fmla="*/ 10 w 40"/>
                <a:gd name="T63" fmla="*/ 32 h 42"/>
                <a:gd name="T64" fmla="*/ 10 w 40"/>
                <a:gd name="T65" fmla="*/ 32 h 42"/>
                <a:gd name="T66" fmla="*/ 11 w 40"/>
                <a:gd name="T67" fmla="*/ 32 h 42"/>
                <a:gd name="T68" fmla="*/ 11 w 40"/>
                <a:gd name="T69" fmla="*/ 32 h 42"/>
                <a:gd name="T70" fmla="*/ 11 w 40"/>
                <a:gd name="T71" fmla="*/ 32 h 42"/>
                <a:gd name="T72" fmla="*/ 11 w 40"/>
                <a:gd name="T73" fmla="*/ 32 h 42"/>
                <a:gd name="T74" fmla="*/ 11 w 40"/>
                <a:gd name="T75" fmla="*/ 3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" h="42">
                  <a:moveTo>
                    <a:pt x="40" y="3"/>
                  </a:moveTo>
                  <a:lnTo>
                    <a:pt x="39" y="3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3"/>
                  </a:lnTo>
                  <a:close/>
                  <a:moveTo>
                    <a:pt x="11" y="32"/>
                  </a:move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close/>
                </a:path>
              </a:pathLst>
            </a:custGeom>
            <a:solidFill>
              <a:srgbClr val="C5C5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5" name="Freeform 35"/>
            <p:cNvSpPr>
              <a:spLocks noEditPoints="1"/>
            </p:cNvSpPr>
            <p:nvPr/>
          </p:nvSpPr>
          <p:spPr bwMode="auto">
            <a:xfrm>
              <a:off x="285" y="355"/>
              <a:ext cx="43" cy="43"/>
            </a:xfrm>
            <a:custGeom>
              <a:avLst/>
              <a:gdLst>
                <a:gd name="T0" fmla="*/ 42 w 43"/>
                <a:gd name="T1" fmla="*/ 1 h 43"/>
                <a:gd name="T2" fmla="*/ 42 w 43"/>
                <a:gd name="T3" fmla="*/ 3 h 43"/>
                <a:gd name="T4" fmla="*/ 42 w 43"/>
                <a:gd name="T5" fmla="*/ 3 h 43"/>
                <a:gd name="T6" fmla="*/ 42 w 43"/>
                <a:gd name="T7" fmla="*/ 3 h 43"/>
                <a:gd name="T8" fmla="*/ 42 w 43"/>
                <a:gd name="T9" fmla="*/ 3 h 43"/>
                <a:gd name="T10" fmla="*/ 42 w 43"/>
                <a:gd name="T11" fmla="*/ 3 h 43"/>
                <a:gd name="T12" fmla="*/ 42 w 43"/>
                <a:gd name="T13" fmla="*/ 1 h 43"/>
                <a:gd name="T14" fmla="*/ 42 w 43"/>
                <a:gd name="T15" fmla="*/ 1 h 43"/>
                <a:gd name="T16" fmla="*/ 42 w 43"/>
                <a:gd name="T17" fmla="*/ 1 h 43"/>
                <a:gd name="T18" fmla="*/ 42 w 43"/>
                <a:gd name="T19" fmla="*/ 1 h 43"/>
                <a:gd name="T20" fmla="*/ 43 w 43"/>
                <a:gd name="T21" fmla="*/ 0 h 43"/>
                <a:gd name="T22" fmla="*/ 43 w 43"/>
                <a:gd name="T23" fmla="*/ 0 h 43"/>
                <a:gd name="T24" fmla="*/ 43 w 43"/>
                <a:gd name="T25" fmla="*/ 1 h 43"/>
                <a:gd name="T26" fmla="*/ 43 w 43"/>
                <a:gd name="T27" fmla="*/ 1 h 43"/>
                <a:gd name="T28" fmla="*/ 43 w 43"/>
                <a:gd name="T29" fmla="*/ 1 h 43"/>
                <a:gd name="T30" fmla="*/ 43 w 43"/>
                <a:gd name="T31" fmla="*/ 1 h 43"/>
                <a:gd name="T32" fmla="*/ 43 w 43"/>
                <a:gd name="T33" fmla="*/ 1 h 43"/>
                <a:gd name="T34" fmla="*/ 42 w 43"/>
                <a:gd name="T35" fmla="*/ 1 h 43"/>
                <a:gd name="T36" fmla="*/ 42 w 43"/>
                <a:gd name="T37" fmla="*/ 1 h 43"/>
                <a:gd name="T38" fmla="*/ 12 w 43"/>
                <a:gd name="T39" fmla="*/ 33 h 43"/>
                <a:gd name="T40" fmla="*/ 2 w 43"/>
                <a:gd name="T41" fmla="*/ 43 h 43"/>
                <a:gd name="T42" fmla="*/ 2 w 43"/>
                <a:gd name="T43" fmla="*/ 43 h 43"/>
                <a:gd name="T44" fmla="*/ 2 w 43"/>
                <a:gd name="T45" fmla="*/ 43 h 43"/>
                <a:gd name="T46" fmla="*/ 0 w 43"/>
                <a:gd name="T47" fmla="*/ 43 h 43"/>
                <a:gd name="T48" fmla="*/ 0 w 43"/>
                <a:gd name="T49" fmla="*/ 43 h 43"/>
                <a:gd name="T50" fmla="*/ 0 w 43"/>
                <a:gd name="T51" fmla="*/ 43 h 43"/>
                <a:gd name="T52" fmla="*/ 0 w 43"/>
                <a:gd name="T53" fmla="*/ 43 h 43"/>
                <a:gd name="T54" fmla="*/ 0 w 43"/>
                <a:gd name="T55" fmla="*/ 43 h 43"/>
                <a:gd name="T56" fmla="*/ 0 w 43"/>
                <a:gd name="T57" fmla="*/ 43 h 43"/>
                <a:gd name="T58" fmla="*/ 10 w 43"/>
                <a:gd name="T59" fmla="*/ 33 h 43"/>
                <a:gd name="T60" fmla="*/ 10 w 43"/>
                <a:gd name="T61" fmla="*/ 33 h 43"/>
                <a:gd name="T62" fmla="*/ 10 w 43"/>
                <a:gd name="T63" fmla="*/ 33 h 43"/>
                <a:gd name="T64" fmla="*/ 10 w 43"/>
                <a:gd name="T65" fmla="*/ 33 h 43"/>
                <a:gd name="T66" fmla="*/ 10 w 43"/>
                <a:gd name="T67" fmla="*/ 33 h 43"/>
                <a:gd name="T68" fmla="*/ 10 w 43"/>
                <a:gd name="T69" fmla="*/ 33 h 43"/>
                <a:gd name="T70" fmla="*/ 12 w 43"/>
                <a:gd name="T71" fmla="*/ 33 h 43"/>
                <a:gd name="T72" fmla="*/ 12 w 43"/>
                <a:gd name="T73" fmla="*/ 33 h 43"/>
                <a:gd name="T74" fmla="*/ 12 w 43"/>
                <a:gd name="T75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" h="43">
                  <a:moveTo>
                    <a:pt x="42" y="1"/>
                  </a:move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2" y="1"/>
                  </a:lnTo>
                  <a:close/>
                  <a:moveTo>
                    <a:pt x="12" y="33"/>
                  </a:moveTo>
                  <a:lnTo>
                    <a:pt x="2" y="43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3"/>
                  </a:lnTo>
                  <a:close/>
                </a:path>
              </a:pathLst>
            </a:custGeom>
            <a:solidFill>
              <a:srgbClr val="C3C3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6" name="Freeform 36"/>
            <p:cNvSpPr>
              <a:spLocks noEditPoints="1"/>
            </p:cNvSpPr>
            <p:nvPr/>
          </p:nvSpPr>
          <p:spPr bwMode="auto">
            <a:xfrm>
              <a:off x="284" y="354"/>
              <a:ext cx="44" cy="44"/>
            </a:xfrm>
            <a:custGeom>
              <a:avLst/>
              <a:gdLst>
                <a:gd name="T0" fmla="*/ 44 w 44"/>
                <a:gd name="T1" fmla="*/ 1 h 44"/>
                <a:gd name="T2" fmla="*/ 43 w 44"/>
                <a:gd name="T3" fmla="*/ 2 h 44"/>
                <a:gd name="T4" fmla="*/ 43 w 44"/>
                <a:gd name="T5" fmla="*/ 2 h 44"/>
                <a:gd name="T6" fmla="*/ 43 w 44"/>
                <a:gd name="T7" fmla="*/ 2 h 44"/>
                <a:gd name="T8" fmla="*/ 43 w 44"/>
                <a:gd name="T9" fmla="*/ 1 h 44"/>
                <a:gd name="T10" fmla="*/ 43 w 44"/>
                <a:gd name="T11" fmla="*/ 1 h 44"/>
                <a:gd name="T12" fmla="*/ 43 w 44"/>
                <a:gd name="T13" fmla="*/ 1 h 44"/>
                <a:gd name="T14" fmla="*/ 43 w 44"/>
                <a:gd name="T15" fmla="*/ 1 h 44"/>
                <a:gd name="T16" fmla="*/ 43 w 44"/>
                <a:gd name="T17" fmla="*/ 1 h 44"/>
                <a:gd name="T18" fmla="*/ 43 w 44"/>
                <a:gd name="T19" fmla="*/ 1 h 44"/>
                <a:gd name="T20" fmla="*/ 44 w 44"/>
                <a:gd name="T21" fmla="*/ 0 h 44"/>
                <a:gd name="T22" fmla="*/ 44 w 44"/>
                <a:gd name="T23" fmla="*/ 0 h 44"/>
                <a:gd name="T24" fmla="*/ 44 w 44"/>
                <a:gd name="T25" fmla="*/ 0 h 44"/>
                <a:gd name="T26" fmla="*/ 44 w 44"/>
                <a:gd name="T27" fmla="*/ 1 h 44"/>
                <a:gd name="T28" fmla="*/ 44 w 44"/>
                <a:gd name="T29" fmla="*/ 1 h 44"/>
                <a:gd name="T30" fmla="*/ 44 w 44"/>
                <a:gd name="T31" fmla="*/ 1 h 44"/>
                <a:gd name="T32" fmla="*/ 44 w 44"/>
                <a:gd name="T33" fmla="*/ 1 h 44"/>
                <a:gd name="T34" fmla="*/ 44 w 44"/>
                <a:gd name="T35" fmla="*/ 1 h 44"/>
                <a:gd name="T36" fmla="*/ 44 w 44"/>
                <a:gd name="T37" fmla="*/ 1 h 44"/>
                <a:gd name="T38" fmla="*/ 11 w 44"/>
                <a:gd name="T39" fmla="*/ 34 h 44"/>
                <a:gd name="T40" fmla="*/ 1 w 44"/>
                <a:gd name="T41" fmla="*/ 44 h 44"/>
                <a:gd name="T42" fmla="*/ 1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4 h 44"/>
                <a:gd name="T52" fmla="*/ 0 w 44"/>
                <a:gd name="T53" fmla="*/ 44 h 44"/>
                <a:gd name="T54" fmla="*/ 0 w 44"/>
                <a:gd name="T55" fmla="*/ 44 h 44"/>
                <a:gd name="T56" fmla="*/ 0 w 44"/>
                <a:gd name="T57" fmla="*/ 44 h 44"/>
                <a:gd name="T58" fmla="*/ 9 w 44"/>
                <a:gd name="T59" fmla="*/ 34 h 44"/>
                <a:gd name="T60" fmla="*/ 10 w 44"/>
                <a:gd name="T61" fmla="*/ 34 h 44"/>
                <a:gd name="T62" fmla="*/ 10 w 44"/>
                <a:gd name="T63" fmla="*/ 34 h 44"/>
                <a:gd name="T64" fmla="*/ 10 w 44"/>
                <a:gd name="T65" fmla="*/ 34 h 44"/>
                <a:gd name="T66" fmla="*/ 10 w 44"/>
                <a:gd name="T67" fmla="*/ 34 h 44"/>
                <a:gd name="T68" fmla="*/ 10 w 44"/>
                <a:gd name="T69" fmla="*/ 34 h 44"/>
                <a:gd name="T70" fmla="*/ 10 w 44"/>
                <a:gd name="T71" fmla="*/ 34 h 44"/>
                <a:gd name="T72" fmla="*/ 10 w 44"/>
                <a:gd name="T73" fmla="*/ 34 h 44"/>
                <a:gd name="T74" fmla="*/ 11 w 44"/>
                <a:gd name="T75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1"/>
                  </a:moveTo>
                  <a:lnTo>
                    <a:pt x="43" y="2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close/>
                  <a:moveTo>
                    <a:pt x="11" y="34"/>
                  </a:moveTo>
                  <a:lnTo>
                    <a:pt x="1" y="44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1" y="34"/>
                  </a:lnTo>
                  <a:close/>
                </a:path>
              </a:pathLst>
            </a:custGeom>
            <a:solidFill>
              <a:srgbClr val="C1C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7" name="Freeform 37"/>
            <p:cNvSpPr>
              <a:spLocks noEditPoints="1"/>
            </p:cNvSpPr>
            <p:nvPr/>
          </p:nvSpPr>
          <p:spPr bwMode="auto">
            <a:xfrm>
              <a:off x="283" y="352"/>
              <a:ext cx="45" cy="46"/>
            </a:xfrm>
            <a:custGeom>
              <a:avLst/>
              <a:gdLst>
                <a:gd name="T0" fmla="*/ 45 w 45"/>
                <a:gd name="T1" fmla="*/ 2 h 46"/>
                <a:gd name="T2" fmla="*/ 44 w 45"/>
                <a:gd name="T3" fmla="*/ 3 h 46"/>
                <a:gd name="T4" fmla="*/ 44 w 45"/>
                <a:gd name="T5" fmla="*/ 3 h 46"/>
                <a:gd name="T6" fmla="*/ 44 w 45"/>
                <a:gd name="T7" fmla="*/ 2 h 46"/>
                <a:gd name="T8" fmla="*/ 44 w 45"/>
                <a:gd name="T9" fmla="*/ 2 h 46"/>
                <a:gd name="T10" fmla="*/ 44 w 45"/>
                <a:gd name="T11" fmla="*/ 2 h 46"/>
                <a:gd name="T12" fmla="*/ 44 w 45"/>
                <a:gd name="T13" fmla="*/ 2 h 46"/>
                <a:gd name="T14" fmla="*/ 44 w 45"/>
                <a:gd name="T15" fmla="*/ 2 h 46"/>
                <a:gd name="T16" fmla="*/ 44 w 45"/>
                <a:gd name="T17" fmla="*/ 2 h 46"/>
                <a:gd name="T18" fmla="*/ 44 w 45"/>
                <a:gd name="T19" fmla="*/ 2 h 46"/>
                <a:gd name="T20" fmla="*/ 45 w 45"/>
                <a:gd name="T21" fmla="*/ 0 h 46"/>
                <a:gd name="T22" fmla="*/ 45 w 45"/>
                <a:gd name="T23" fmla="*/ 0 h 46"/>
                <a:gd name="T24" fmla="*/ 45 w 45"/>
                <a:gd name="T25" fmla="*/ 0 h 46"/>
                <a:gd name="T26" fmla="*/ 45 w 45"/>
                <a:gd name="T27" fmla="*/ 0 h 46"/>
                <a:gd name="T28" fmla="*/ 45 w 45"/>
                <a:gd name="T29" fmla="*/ 2 h 46"/>
                <a:gd name="T30" fmla="*/ 45 w 45"/>
                <a:gd name="T31" fmla="*/ 2 h 46"/>
                <a:gd name="T32" fmla="*/ 45 w 45"/>
                <a:gd name="T33" fmla="*/ 2 h 46"/>
                <a:gd name="T34" fmla="*/ 45 w 45"/>
                <a:gd name="T35" fmla="*/ 2 h 46"/>
                <a:gd name="T36" fmla="*/ 45 w 45"/>
                <a:gd name="T37" fmla="*/ 2 h 46"/>
                <a:gd name="T38" fmla="*/ 10 w 45"/>
                <a:gd name="T39" fmla="*/ 36 h 46"/>
                <a:gd name="T40" fmla="*/ 1 w 45"/>
                <a:gd name="T41" fmla="*/ 46 h 46"/>
                <a:gd name="T42" fmla="*/ 1 w 45"/>
                <a:gd name="T43" fmla="*/ 46 h 46"/>
                <a:gd name="T44" fmla="*/ 0 w 45"/>
                <a:gd name="T45" fmla="*/ 46 h 46"/>
                <a:gd name="T46" fmla="*/ 0 w 45"/>
                <a:gd name="T47" fmla="*/ 46 h 46"/>
                <a:gd name="T48" fmla="*/ 0 w 45"/>
                <a:gd name="T49" fmla="*/ 46 h 46"/>
                <a:gd name="T50" fmla="*/ 0 w 45"/>
                <a:gd name="T51" fmla="*/ 46 h 46"/>
                <a:gd name="T52" fmla="*/ 0 w 45"/>
                <a:gd name="T53" fmla="*/ 46 h 46"/>
                <a:gd name="T54" fmla="*/ 0 w 45"/>
                <a:gd name="T55" fmla="*/ 46 h 46"/>
                <a:gd name="T56" fmla="*/ 0 w 45"/>
                <a:gd name="T57" fmla="*/ 46 h 46"/>
                <a:gd name="T58" fmla="*/ 0 w 45"/>
                <a:gd name="T59" fmla="*/ 46 h 46"/>
                <a:gd name="T60" fmla="*/ 9 w 45"/>
                <a:gd name="T61" fmla="*/ 36 h 46"/>
                <a:gd name="T62" fmla="*/ 9 w 45"/>
                <a:gd name="T63" fmla="*/ 36 h 46"/>
                <a:gd name="T64" fmla="*/ 10 w 45"/>
                <a:gd name="T65" fmla="*/ 36 h 46"/>
                <a:gd name="T66" fmla="*/ 10 w 45"/>
                <a:gd name="T67" fmla="*/ 36 h 46"/>
                <a:gd name="T68" fmla="*/ 10 w 45"/>
                <a:gd name="T69" fmla="*/ 36 h 46"/>
                <a:gd name="T70" fmla="*/ 10 w 45"/>
                <a:gd name="T71" fmla="*/ 36 h 46"/>
                <a:gd name="T72" fmla="*/ 10 w 45"/>
                <a:gd name="T73" fmla="*/ 36 h 46"/>
                <a:gd name="T74" fmla="*/ 10 w 45"/>
                <a:gd name="T75" fmla="*/ 36 h 46"/>
                <a:gd name="T76" fmla="*/ 10 w 45"/>
                <a:gd name="T77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46">
                  <a:moveTo>
                    <a:pt x="45" y="2"/>
                  </a:moveTo>
                  <a:lnTo>
                    <a:pt x="44" y="3"/>
                  </a:lnTo>
                  <a:lnTo>
                    <a:pt x="44" y="3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close/>
                  <a:moveTo>
                    <a:pt x="10" y="36"/>
                  </a:moveTo>
                  <a:lnTo>
                    <a:pt x="1" y="46"/>
                  </a:lnTo>
                  <a:lnTo>
                    <a:pt x="1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BFB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8" name="Freeform 38"/>
            <p:cNvSpPr>
              <a:spLocks noEditPoints="1"/>
            </p:cNvSpPr>
            <p:nvPr/>
          </p:nvSpPr>
          <p:spPr bwMode="auto">
            <a:xfrm>
              <a:off x="280" y="351"/>
              <a:ext cx="48" cy="47"/>
            </a:xfrm>
            <a:custGeom>
              <a:avLst/>
              <a:gdLst>
                <a:gd name="T0" fmla="*/ 48 w 48"/>
                <a:gd name="T1" fmla="*/ 1 h 47"/>
                <a:gd name="T2" fmla="*/ 47 w 48"/>
                <a:gd name="T3" fmla="*/ 3 h 47"/>
                <a:gd name="T4" fmla="*/ 47 w 48"/>
                <a:gd name="T5" fmla="*/ 1 h 47"/>
                <a:gd name="T6" fmla="*/ 47 w 48"/>
                <a:gd name="T7" fmla="*/ 1 h 47"/>
                <a:gd name="T8" fmla="*/ 47 w 48"/>
                <a:gd name="T9" fmla="*/ 1 h 47"/>
                <a:gd name="T10" fmla="*/ 47 w 48"/>
                <a:gd name="T11" fmla="*/ 1 h 47"/>
                <a:gd name="T12" fmla="*/ 47 w 48"/>
                <a:gd name="T13" fmla="*/ 1 h 47"/>
                <a:gd name="T14" fmla="*/ 47 w 48"/>
                <a:gd name="T15" fmla="*/ 1 h 47"/>
                <a:gd name="T16" fmla="*/ 47 w 48"/>
                <a:gd name="T17" fmla="*/ 1 h 47"/>
                <a:gd name="T18" fmla="*/ 47 w 48"/>
                <a:gd name="T19" fmla="*/ 0 h 47"/>
                <a:gd name="T20" fmla="*/ 47 w 48"/>
                <a:gd name="T21" fmla="*/ 0 h 47"/>
                <a:gd name="T22" fmla="*/ 48 w 48"/>
                <a:gd name="T23" fmla="*/ 0 h 47"/>
                <a:gd name="T24" fmla="*/ 48 w 48"/>
                <a:gd name="T25" fmla="*/ 0 h 47"/>
                <a:gd name="T26" fmla="*/ 48 w 48"/>
                <a:gd name="T27" fmla="*/ 0 h 47"/>
                <a:gd name="T28" fmla="*/ 48 w 48"/>
                <a:gd name="T29" fmla="*/ 1 h 47"/>
                <a:gd name="T30" fmla="*/ 48 w 48"/>
                <a:gd name="T31" fmla="*/ 1 h 47"/>
                <a:gd name="T32" fmla="*/ 48 w 48"/>
                <a:gd name="T33" fmla="*/ 1 h 47"/>
                <a:gd name="T34" fmla="*/ 48 w 48"/>
                <a:gd name="T35" fmla="*/ 1 h 47"/>
                <a:gd name="T36" fmla="*/ 48 w 48"/>
                <a:gd name="T37" fmla="*/ 1 h 47"/>
                <a:gd name="T38" fmla="*/ 12 w 48"/>
                <a:gd name="T39" fmla="*/ 37 h 47"/>
                <a:gd name="T40" fmla="*/ 3 w 48"/>
                <a:gd name="T41" fmla="*/ 47 h 47"/>
                <a:gd name="T42" fmla="*/ 2 w 48"/>
                <a:gd name="T43" fmla="*/ 47 h 47"/>
                <a:gd name="T44" fmla="*/ 2 w 48"/>
                <a:gd name="T45" fmla="*/ 47 h 47"/>
                <a:gd name="T46" fmla="*/ 2 w 48"/>
                <a:gd name="T47" fmla="*/ 47 h 47"/>
                <a:gd name="T48" fmla="*/ 2 w 48"/>
                <a:gd name="T49" fmla="*/ 47 h 47"/>
                <a:gd name="T50" fmla="*/ 2 w 48"/>
                <a:gd name="T51" fmla="*/ 47 h 47"/>
                <a:gd name="T52" fmla="*/ 2 w 48"/>
                <a:gd name="T53" fmla="*/ 47 h 47"/>
                <a:gd name="T54" fmla="*/ 2 w 48"/>
                <a:gd name="T55" fmla="*/ 47 h 47"/>
                <a:gd name="T56" fmla="*/ 0 w 48"/>
                <a:gd name="T57" fmla="*/ 47 h 47"/>
                <a:gd name="T58" fmla="*/ 10 w 48"/>
                <a:gd name="T59" fmla="*/ 37 h 47"/>
                <a:gd name="T60" fmla="*/ 10 w 48"/>
                <a:gd name="T61" fmla="*/ 37 h 47"/>
                <a:gd name="T62" fmla="*/ 10 w 48"/>
                <a:gd name="T63" fmla="*/ 37 h 47"/>
                <a:gd name="T64" fmla="*/ 12 w 48"/>
                <a:gd name="T65" fmla="*/ 37 h 47"/>
                <a:gd name="T66" fmla="*/ 12 w 48"/>
                <a:gd name="T67" fmla="*/ 37 h 47"/>
                <a:gd name="T68" fmla="*/ 12 w 48"/>
                <a:gd name="T69" fmla="*/ 37 h 47"/>
                <a:gd name="T70" fmla="*/ 12 w 48"/>
                <a:gd name="T71" fmla="*/ 37 h 47"/>
                <a:gd name="T72" fmla="*/ 12 w 48"/>
                <a:gd name="T73" fmla="*/ 37 h 47"/>
                <a:gd name="T74" fmla="*/ 12 w 48"/>
                <a:gd name="T75" fmla="*/ 3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7">
                  <a:moveTo>
                    <a:pt x="48" y="1"/>
                  </a:moveTo>
                  <a:lnTo>
                    <a:pt x="47" y="3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2" y="37"/>
                  </a:moveTo>
                  <a:lnTo>
                    <a:pt x="3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close/>
                </a:path>
              </a:pathLst>
            </a:custGeom>
            <a:solidFill>
              <a:srgbClr val="BDB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59" name="Freeform 39"/>
            <p:cNvSpPr>
              <a:spLocks noEditPoints="1"/>
            </p:cNvSpPr>
            <p:nvPr/>
          </p:nvSpPr>
          <p:spPr bwMode="auto">
            <a:xfrm>
              <a:off x="279" y="350"/>
              <a:ext cx="48" cy="48"/>
            </a:xfrm>
            <a:custGeom>
              <a:avLst/>
              <a:gdLst>
                <a:gd name="T0" fmla="*/ 48 w 48"/>
                <a:gd name="T1" fmla="*/ 1 h 48"/>
                <a:gd name="T2" fmla="*/ 48 w 48"/>
                <a:gd name="T3" fmla="*/ 1 h 48"/>
                <a:gd name="T4" fmla="*/ 48 w 48"/>
                <a:gd name="T5" fmla="*/ 1 h 48"/>
                <a:gd name="T6" fmla="*/ 48 w 48"/>
                <a:gd name="T7" fmla="*/ 1 h 48"/>
                <a:gd name="T8" fmla="*/ 48 w 48"/>
                <a:gd name="T9" fmla="*/ 1 h 48"/>
                <a:gd name="T10" fmla="*/ 48 w 48"/>
                <a:gd name="T11" fmla="*/ 1 h 48"/>
                <a:gd name="T12" fmla="*/ 48 w 48"/>
                <a:gd name="T13" fmla="*/ 1 h 48"/>
                <a:gd name="T14" fmla="*/ 48 w 48"/>
                <a:gd name="T15" fmla="*/ 1 h 48"/>
                <a:gd name="T16" fmla="*/ 48 w 48"/>
                <a:gd name="T17" fmla="*/ 1 h 48"/>
                <a:gd name="T18" fmla="*/ 48 w 48"/>
                <a:gd name="T19" fmla="*/ 1 h 48"/>
                <a:gd name="T20" fmla="*/ 48 w 48"/>
                <a:gd name="T21" fmla="*/ 1 h 48"/>
                <a:gd name="T22" fmla="*/ 48 w 48"/>
                <a:gd name="T23" fmla="*/ 1 h 48"/>
                <a:gd name="T24" fmla="*/ 48 w 48"/>
                <a:gd name="T25" fmla="*/ 1 h 48"/>
                <a:gd name="T26" fmla="*/ 48 w 48"/>
                <a:gd name="T27" fmla="*/ 1 h 48"/>
                <a:gd name="T28" fmla="*/ 48 w 48"/>
                <a:gd name="T29" fmla="*/ 0 h 48"/>
                <a:gd name="T30" fmla="*/ 48 w 48"/>
                <a:gd name="T31" fmla="*/ 0 h 48"/>
                <a:gd name="T32" fmla="*/ 48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48 w 48"/>
                <a:gd name="T39" fmla="*/ 0 h 48"/>
                <a:gd name="T40" fmla="*/ 48 w 48"/>
                <a:gd name="T41" fmla="*/ 0 h 48"/>
                <a:gd name="T42" fmla="*/ 48 w 48"/>
                <a:gd name="T43" fmla="*/ 1 h 48"/>
                <a:gd name="T44" fmla="*/ 48 w 48"/>
                <a:gd name="T45" fmla="*/ 1 h 48"/>
                <a:gd name="T46" fmla="*/ 48 w 48"/>
                <a:gd name="T47" fmla="*/ 1 h 48"/>
                <a:gd name="T48" fmla="*/ 48 w 48"/>
                <a:gd name="T49" fmla="*/ 1 h 48"/>
                <a:gd name="T50" fmla="*/ 11 w 48"/>
                <a:gd name="T51" fmla="*/ 38 h 48"/>
                <a:gd name="T52" fmla="*/ 1 w 48"/>
                <a:gd name="T53" fmla="*/ 48 h 48"/>
                <a:gd name="T54" fmla="*/ 1 w 48"/>
                <a:gd name="T55" fmla="*/ 48 h 48"/>
                <a:gd name="T56" fmla="*/ 1 w 48"/>
                <a:gd name="T57" fmla="*/ 48 h 48"/>
                <a:gd name="T58" fmla="*/ 1 w 48"/>
                <a:gd name="T59" fmla="*/ 48 h 48"/>
                <a:gd name="T60" fmla="*/ 1 w 48"/>
                <a:gd name="T61" fmla="*/ 48 h 48"/>
                <a:gd name="T62" fmla="*/ 1 w 48"/>
                <a:gd name="T63" fmla="*/ 48 h 48"/>
                <a:gd name="T64" fmla="*/ 1 w 48"/>
                <a:gd name="T65" fmla="*/ 48 h 48"/>
                <a:gd name="T66" fmla="*/ 1 w 48"/>
                <a:gd name="T67" fmla="*/ 48 h 48"/>
                <a:gd name="T68" fmla="*/ 0 w 48"/>
                <a:gd name="T69" fmla="*/ 48 h 48"/>
                <a:gd name="T70" fmla="*/ 10 w 48"/>
                <a:gd name="T71" fmla="*/ 38 h 48"/>
                <a:gd name="T72" fmla="*/ 10 w 48"/>
                <a:gd name="T73" fmla="*/ 38 h 48"/>
                <a:gd name="T74" fmla="*/ 10 w 48"/>
                <a:gd name="T75" fmla="*/ 38 h 48"/>
                <a:gd name="T76" fmla="*/ 10 w 48"/>
                <a:gd name="T77" fmla="*/ 38 h 48"/>
                <a:gd name="T78" fmla="*/ 11 w 48"/>
                <a:gd name="T79" fmla="*/ 38 h 48"/>
                <a:gd name="T80" fmla="*/ 11 w 48"/>
                <a:gd name="T81" fmla="*/ 38 h 48"/>
                <a:gd name="T82" fmla="*/ 11 w 48"/>
                <a:gd name="T83" fmla="*/ 38 h 48"/>
                <a:gd name="T84" fmla="*/ 11 w 48"/>
                <a:gd name="T85" fmla="*/ 38 h 48"/>
                <a:gd name="T86" fmla="*/ 11 w 48"/>
                <a:gd name="T87" fmla="*/ 38 h 48"/>
                <a:gd name="T88" fmla="*/ 11 w 48"/>
                <a:gd name="T89" fmla="*/ 38 h 48"/>
                <a:gd name="T90" fmla="*/ 11 w 48"/>
                <a:gd name="T91" fmla="*/ 38 h 48"/>
                <a:gd name="T92" fmla="*/ 11 w 48"/>
                <a:gd name="T93" fmla="*/ 38 h 48"/>
                <a:gd name="T94" fmla="*/ 11 w 48"/>
                <a:gd name="T95" fmla="*/ 38 h 48"/>
                <a:gd name="T96" fmla="*/ 11 w 48"/>
                <a:gd name="T97" fmla="*/ 38 h 48"/>
                <a:gd name="T98" fmla="*/ 11 w 48"/>
                <a:gd name="T99" fmla="*/ 3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" h="48">
                  <a:moveTo>
                    <a:pt x="48" y="1"/>
                  </a:move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1" y="38"/>
                  </a:move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0" y="4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close/>
                </a:path>
              </a:pathLst>
            </a:custGeom>
            <a:solidFill>
              <a:srgbClr val="BBB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0" name="Freeform 40"/>
            <p:cNvSpPr>
              <a:spLocks noEditPoints="1"/>
            </p:cNvSpPr>
            <p:nvPr/>
          </p:nvSpPr>
          <p:spPr bwMode="auto">
            <a:xfrm>
              <a:off x="278" y="349"/>
              <a:ext cx="49" cy="49"/>
            </a:xfrm>
            <a:custGeom>
              <a:avLst/>
              <a:gdLst>
                <a:gd name="T0" fmla="*/ 49 w 49"/>
                <a:gd name="T1" fmla="*/ 1 h 49"/>
                <a:gd name="T2" fmla="*/ 49 w 49"/>
                <a:gd name="T3" fmla="*/ 1 h 49"/>
                <a:gd name="T4" fmla="*/ 49 w 49"/>
                <a:gd name="T5" fmla="*/ 1 h 49"/>
                <a:gd name="T6" fmla="*/ 49 w 49"/>
                <a:gd name="T7" fmla="*/ 1 h 49"/>
                <a:gd name="T8" fmla="*/ 49 w 49"/>
                <a:gd name="T9" fmla="*/ 1 h 49"/>
                <a:gd name="T10" fmla="*/ 49 w 49"/>
                <a:gd name="T11" fmla="*/ 1 h 49"/>
                <a:gd name="T12" fmla="*/ 49 w 49"/>
                <a:gd name="T13" fmla="*/ 1 h 49"/>
                <a:gd name="T14" fmla="*/ 49 w 49"/>
                <a:gd name="T15" fmla="*/ 1 h 49"/>
                <a:gd name="T16" fmla="*/ 49 w 49"/>
                <a:gd name="T17" fmla="*/ 0 h 49"/>
                <a:gd name="T18" fmla="*/ 49 w 49"/>
                <a:gd name="T19" fmla="*/ 0 h 49"/>
                <a:gd name="T20" fmla="*/ 49 w 49"/>
                <a:gd name="T21" fmla="*/ 0 h 49"/>
                <a:gd name="T22" fmla="*/ 49 w 49"/>
                <a:gd name="T23" fmla="*/ 0 h 49"/>
                <a:gd name="T24" fmla="*/ 49 w 49"/>
                <a:gd name="T25" fmla="*/ 0 h 49"/>
                <a:gd name="T26" fmla="*/ 49 w 49"/>
                <a:gd name="T27" fmla="*/ 0 h 49"/>
                <a:gd name="T28" fmla="*/ 49 w 49"/>
                <a:gd name="T29" fmla="*/ 0 h 49"/>
                <a:gd name="T30" fmla="*/ 49 w 49"/>
                <a:gd name="T31" fmla="*/ 1 h 49"/>
                <a:gd name="T32" fmla="*/ 49 w 49"/>
                <a:gd name="T33" fmla="*/ 1 h 49"/>
                <a:gd name="T34" fmla="*/ 49 w 49"/>
                <a:gd name="T35" fmla="*/ 1 h 49"/>
                <a:gd name="T36" fmla="*/ 49 w 49"/>
                <a:gd name="T37" fmla="*/ 1 h 49"/>
                <a:gd name="T38" fmla="*/ 11 w 49"/>
                <a:gd name="T39" fmla="*/ 39 h 49"/>
                <a:gd name="T40" fmla="*/ 1 w 49"/>
                <a:gd name="T41" fmla="*/ 49 h 49"/>
                <a:gd name="T42" fmla="*/ 1 w 49"/>
                <a:gd name="T43" fmla="*/ 49 h 49"/>
                <a:gd name="T44" fmla="*/ 1 w 49"/>
                <a:gd name="T45" fmla="*/ 49 h 49"/>
                <a:gd name="T46" fmla="*/ 1 w 49"/>
                <a:gd name="T47" fmla="*/ 49 h 49"/>
                <a:gd name="T48" fmla="*/ 1 w 49"/>
                <a:gd name="T49" fmla="*/ 49 h 49"/>
                <a:gd name="T50" fmla="*/ 1 w 49"/>
                <a:gd name="T51" fmla="*/ 49 h 49"/>
                <a:gd name="T52" fmla="*/ 1 w 49"/>
                <a:gd name="T53" fmla="*/ 49 h 49"/>
                <a:gd name="T54" fmla="*/ 1 w 49"/>
                <a:gd name="T55" fmla="*/ 49 h 49"/>
                <a:gd name="T56" fmla="*/ 0 w 49"/>
                <a:gd name="T57" fmla="*/ 49 h 49"/>
                <a:gd name="T58" fmla="*/ 10 w 49"/>
                <a:gd name="T59" fmla="*/ 39 h 49"/>
                <a:gd name="T60" fmla="*/ 10 w 49"/>
                <a:gd name="T61" fmla="*/ 39 h 49"/>
                <a:gd name="T62" fmla="*/ 10 w 49"/>
                <a:gd name="T63" fmla="*/ 39 h 49"/>
                <a:gd name="T64" fmla="*/ 10 w 49"/>
                <a:gd name="T65" fmla="*/ 39 h 49"/>
                <a:gd name="T66" fmla="*/ 11 w 49"/>
                <a:gd name="T67" fmla="*/ 39 h 49"/>
                <a:gd name="T68" fmla="*/ 11 w 49"/>
                <a:gd name="T69" fmla="*/ 39 h 49"/>
                <a:gd name="T70" fmla="*/ 11 w 49"/>
                <a:gd name="T71" fmla="*/ 39 h 49"/>
                <a:gd name="T72" fmla="*/ 11 w 49"/>
                <a:gd name="T73" fmla="*/ 39 h 49"/>
                <a:gd name="T74" fmla="*/ 11 w 49"/>
                <a:gd name="T75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1"/>
                  </a:move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close/>
                  <a:moveTo>
                    <a:pt x="11" y="39"/>
                  </a:move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B9B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1" name="Freeform 41"/>
            <p:cNvSpPr>
              <a:spLocks noEditPoints="1"/>
            </p:cNvSpPr>
            <p:nvPr/>
          </p:nvSpPr>
          <p:spPr bwMode="auto">
            <a:xfrm>
              <a:off x="278" y="347"/>
              <a:ext cx="49" cy="51"/>
            </a:xfrm>
            <a:custGeom>
              <a:avLst/>
              <a:gdLst>
                <a:gd name="T0" fmla="*/ 49 w 49"/>
                <a:gd name="T1" fmla="*/ 2 h 51"/>
                <a:gd name="T2" fmla="*/ 49 w 49"/>
                <a:gd name="T3" fmla="*/ 2 h 51"/>
                <a:gd name="T4" fmla="*/ 49 w 49"/>
                <a:gd name="T5" fmla="*/ 2 h 51"/>
                <a:gd name="T6" fmla="*/ 49 w 49"/>
                <a:gd name="T7" fmla="*/ 2 h 51"/>
                <a:gd name="T8" fmla="*/ 49 w 49"/>
                <a:gd name="T9" fmla="*/ 2 h 51"/>
                <a:gd name="T10" fmla="*/ 49 w 49"/>
                <a:gd name="T11" fmla="*/ 2 h 51"/>
                <a:gd name="T12" fmla="*/ 49 w 49"/>
                <a:gd name="T13" fmla="*/ 2 h 51"/>
                <a:gd name="T14" fmla="*/ 49 w 49"/>
                <a:gd name="T15" fmla="*/ 2 h 51"/>
                <a:gd name="T16" fmla="*/ 49 w 49"/>
                <a:gd name="T17" fmla="*/ 0 h 51"/>
                <a:gd name="T18" fmla="*/ 49 w 49"/>
                <a:gd name="T19" fmla="*/ 0 h 51"/>
                <a:gd name="T20" fmla="*/ 49 w 49"/>
                <a:gd name="T21" fmla="*/ 0 h 51"/>
                <a:gd name="T22" fmla="*/ 49 w 49"/>
                <a:gd name="T23" fmla="*/ 0 h 51"/>
                <a:gd name="T24" fmla="*/ 49 w 49"/>
                <a:gd name="T25" fmla="*/ 0 h 51"/>
                <a:gd name="T26" fmla="*/ 49 w 49"/>
                <a:gd name="T27" fmla="*/ 0 h 51"/>
                <a:gd name="T28" fmla="*/ 49 w 49"/>
                <a:gd name="T29" fmla="*/ 2 h 51"/>
                <a:gd name="T30" fmla="*/ 49 w 49"/>
                <a:gd name="T31" fmla="*/ 2 h 51"/>
                <a:gd name="T32" fmla="*/ 49 w 49"/>
                <a:gd name="T33" fmla="*/ 2 h 51"/>
                <a:gd name="T34" fmla="*/ 49 w 49"/>
                <a:gd name="T35" fmla="*/ 2 h 51"/>
                <a:gd name="T36" fmla="*/ 49 w 49"/>
                <a:gd name="T37" fmla="*/ 2 h 51"/>
                <a:gd name="T38" fmla="*/ 10 w 49"/>
                <a:gd name="T39" fmla="*/ 41 h 51"/>
                <a:gd name="T40" fmla="*/ 0 w 49"/>
                <a:gd name="T41" fmla="*/ 51 h 51"/>
                <a:gd name="T42" fmla="*/ 0 w 49"/>
                <a:gd name="T43" fmla="*/ 51 h 51"/>
                <a:gd name="T44" fmla="*/ 0 w 49"/>
                <a:gd name="T45" fmla="*/ 51 h 51"/>
                <a:gd name="T46" fmla="*/ 0 w 49"/>
                <a:gd name="T47" fmla="*/ 51 h 51"/>
                <a:gd name="T48" fmla="*/ 0 w 49"/>
                <a:gd name="T49" fmla="*/ 51 h 51"/>
                <a:gd name="T50" fmla="*/ 0 w 49"/>
                <a:gd name="T51" fmla="*/ 51 h 51"/>
                <a:gd name="T52" fmla="*/ 0 w 49"/>
                <a:gd name="T53" fmla="*/ 51 h 51"/>
                <a:gd name="T54" fmla="*/ 0 w 49"/>
                <a:gd name="T55" fmla="*/ 51 h 51"/>
                <a:gd name="T56" fmla="*/ 0 w 49"/>
                <a:gd name="T57" fmla="*/ 51 h 51"/>
                <a:gd name="T58" fmla="*/ 9 w 49"/>
                <a:gd name="T59" fmla="*/ 41 h 51"/>
                <a:gd name="T60" fmla="*/ 9 w 49"/>
                <a:gd name="T61" fmla="*/ 41 h 51"/>
                <a:gd name="T62" fmla="*/ 9 w 49"/>
                <a:gd name="T63" fmla="*/ 41 h 51"/>
                <a:gd name="T64" fmla="*/ 9 w 49"/>
                <a:gd name="T65" fmla="*/ 41 h 51"/>
                <a:gd name="T66" fmla="*/ 10 w 49"/>
                <a:gd name="T67" fmla="*/ 41 h 51"/>
                <a:gd name="T68" fmla="*/ 10 w 49"/>
                <a:gd name="T69" fmla="*/ 41 h 51"/>
                <a:gd name="T70" fmla="*/ 10 w 49"/>
                <a:gd name="T71" fmla="*/ 41 h 51"/>
                <a:gd name="T72" fmla="*/ 10 w 49"/>
                <a:gd name="T73" fmla="*/ 41 h 51"/>
                <a:gd name="T74" fmla="*/ 10 w 49"/>
                <a:gd name="T75" fmla="*/ 4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51">
                  <a:moveTo>
                    <a:pt x="49" y="2"/>
                  </a:move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close/>
                  <a:moveTo>
                    <a:pt x="10" y="41"/>
                  </a:move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close/>
                </a:path>
              </a:pathLst>
            </a:custGeom>
            <a:solidFill>
              <a:srgbClr val="B7B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2" name="Freeform 42"/>
            <p:cNvSpPr>
              <a:spLocks noEditPoints="1"/>
            </p:cNvSpPr>
            <p:nvPr/>
          </p:nvSpPr>
          <p:spPr bwMode="auto">
            <a:xfrm>
              <a:off x="277" y="346"/>
              <a:ext cx="50" cy="52"/>
            </a:xfrm>
            <a:custGeom>
              <a:avLst/>
              <a:gdLst>
                <a:gd name="T0" fmla="*/ 50 w 50"/>
                <a:gd name="T1" fmla="*/ 1 h 52"/>
                <a:gd name="T2" fmla="*/ 50 w 50"/>
                <a:gd name="T3" fmla="*/ 1 h 52"/>
                <a:gd name="T4" fmla="*/ 50 w 50"/>
                <a:gd name="T5" fmla="*/ 1 h 52"/>
                <a:gd name="T6" fmla="*/ 50 w 50"/>
                <a:gd name="T7" fmla="*/ 1 h 52"/>
                <a:gd name="T8" fmla="*/ 50 w 50"/>
                <a:gd name="T9" fmla="*/ 1 h 52"/>
                <a:gd name="T10" fmla="*/ 50 w 50"/>
                <a:gd name="T11" fmla="*/ 1 h 52"/>
                <a:gd name="T12" fmla="*/ 50 w 50"/>
                <a:gd name="T13" fmla="*/ 1 h 52"/>
                <a:gd name="T14" fmla="*/ 50 w 50"/>
                <a:gd name="T15" fmla="*/ 1 h 52"/>
                <a:gd name="T16" fmla="*/ 50 w 50"/>
                <a:gd name="T17" fmla="*/ 0 h 52"/>
                <a:gd name="T18" fmla="*/ 50 w 50"/>
                <a:gd name="T19" fmla="*/ 0 h 52"/>
                <a:gd name="T20" fmla="*/ 50 w 50"/>
                <a:gd name="T21" fmla="*/ 0 h 52"/>
                <a:gd name="T22" fmla="*/ 50 w 50"/>
                <a:gd name="T23" fmla="*/ 0 h 52"/>
                <a:gd name="T24" fmla="*/ 50 w 50"/>
                <a:gd name="T25" fmla="*/ 0 h 52"/>
                <a:gd name="T26" fmla="*/ 50 w 50"/>
                <a:gd name="T27" fmla="*/ 0 h 52"/>
                <a:gd name="T28" fmla="*/ 50 w 50"/>
                <a:gd name="T29" fmla="*/ 1 h 52"/>
                <a:gd name="T30" fmla="*/ 50 w 50"/>
                <a:gd name="T31" fmla="*/ 1 h 52"/>
                <a:gd name="T32" fmla="*/ 50 w 50"/>
                <a:gd name="T33" fmla="*/ 1 h 52"/>
                <a:gd name="T34" fmla="*/ 50 w 50"/>
                <a:gd name="T35" fmla="*/ 1 h 52"/>
                <a:gd name="T36" fmla="*/ 50 w 50"/>
                <a:gd name="T37" fmla="*/ 1 h 52"/>
                <a:gd name="T38" fmla="*/ 10 w 50"/>
                <a:gd name="T39" fmla="*/ 42 h 52"/>
                <a:gd name="T40" fmla="*/ 1 w 50"/>
                <a:gd name="T41" fmla="*/ 52 h 52"/>
                <a:gd name="T42" fmla="*/ 0 w 50"/>
                <a:gd name="T43" fmla="*/ 52 h 52"/>
                <a:gd name="T44" fmla="*/ 0 w 50"/>
                <a:gd name="T45" fmla="*/ 52 h 52"/>
                <a:gd name="T46" fmla="*/ 0 w 50"/>
                <a:gd name="T47" fmla="*/ 52 h 52"/>
                <a:gd name="T48" fmla="*/ 0 w 50"/>
                <a:gd name="T49" fmla="*/ 52 h 52"/>
                <a:gd name="T50" fmla="*/ 0 w 50"/>
                <a:gd name="T51" fmla="*/ 52 h 52"/>
                <a:gd name="T52" fmla="*/ 0 w 50"/>
                <a:gd name="T53" fmla="*/ 52 h 52"/>
                <a:gd name="T54" fmla="*/ 0 w 50"/>
                <a:gd name="T55" fmla="*/ 52 h 52"/>
                <a:gd name="T56" fmla="*/ 0 w 50"/>
                <a:gd name="T57" fmla="*/ 51 h 52"/>
                <a:gd name="T58" fmla="*/ 8 w 50"/>
                <a:gd name="T59" fmla="*/ 42 h 52"/>
                <a:gd name="T60" fmla="*/ 8 w 50"/>
                <a:gd name="T61" fmla="*/ 42 h 52"/>
                <a:gd name="T62" fmla="*/ 8 w 50"/>
                <a:gd name="T63" fmla="*/ 42 h 52"/>
                <a:gd name="T64" fmla="*/ 8 w 50"/>
                <a:gd name="T65" fmla="*/ 42 h 52"/>
                <a:gd name="T66" fmla="*/ 10 w 50"/>
                <a:gd name="T67" fmla="*/ 42 h 52"/>
                <a:gd name="T68" fmla="*/ 10 w 50"/>
                <a:gd name="T69" fmla="*/ 42 h 52"/>
                <a:gd name="T70" fmla="*/ 10 w 50"/>
                <a:gd name="T71" fmla="*/ 42 h 52"/>
                <a:gd name="T72" fmla="*/ 10 w 50"/>
                <a:gd name="T73" fmla="*/ 42 h 52"/>
                <a:gd name="T74" fmla="*/ 10 w 50"/>
                <a:gd name="T75" fmla="*/ 4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2">
                  <a:moveTo>
                    <a:pt x="50" y="1"/>
                  </a:move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0" y="42"/>
                  </a:moveTo>
                  <a:lnTo>
                    <a:pt x="1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B5B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3" name="Freeform 43"/>
            <p:cNvSpPr>
              <a:spLocks noEditPoints="1"/>
            </p:cNvSpPr>
            <p:nvPr/>
          </p:nvSpPr>
          <p:spPr bwMode="auto">
            <a:xfrm>
              <a:off x="275" y="345"/>
              <a:ext cx="52" cy="52"/>
            </a:xfrm>
            <a:custGeom>
              <a:avLst/>
              <a:gdLst>
                <a:gd name="T0" fmla="*/ 52 w 52"/>
                <a:gd name="T1" fmla="*/ 1 h 52"/>
                <a:gd name="T2" fmla="*/ 52 w 52"/>
                <a:gd name="T3" fmla="*/ 1 h 52"/>
                <a:gd name="T4" fmla="*/ 52 w 52"/>
                <a:gd name="T5" fmla="*/ 1 h 52"/>
                <a:gd name="T6" fmla="*/ 52 w 52"/>
                <a:gd name="T7" fmla="*/ 1 h 52"/>
                <a:gd name="T8" fmla="*/ 52 w 52"/>
                <a:gd name="T9" fmla="*/ 1 h 52"/>
                <a:gd name="T10" fmla="*/ 52 w 52"/>
                <a:gd name="T11" fmla="*/ 1 h 52"/>
                <a:gd name="T12" fmla="*/ 52 w 52"/>
                <a:gd name="T13" fmla="*/ 1 h 52"/>
                <a:gd name="T14" fmla="*/ 52 w 52"/>
                <a:gd name="T15" fmla="*/ 1 h 52"/>
                <a:gd name="T16" fmla="*/ 52 w 52"/>
                <a:gd name="T17" fmla="*/ 0 h 52"/>
                <a:gd name="T18" fmla="*/ 52 w 52"/>
                <a:gd name="T19" fmla="*/ 0 h 52"/>
                <a:gd name="T20" fmla="*/ 52 w 52"/>
                <a:gd name="T21" fmla="*/ 0 h 52"/>
                <a:gd name="T22" fmla="*/ 52 w 52"/>
                <a:gd name="T23" fmla="*/ 0 h 52"/>
                <a:gd name="T24" fmla="*/ 52 w 52"/>
                <a:gd name="T25" fmla="*/ 0 h 52"/>
                <a:gd name="T26" fmla="*/ 52 w 52"/>
                <a:gd name="T27" fmla="*/ 1 h 52"/>
                <a:gd name="T28" fmla="*/ 52 w 52"/>
                <a:gd name="T29" fmla="*/ 1 h 52"/>
                <a:gd name="T30" fmla="*/ 52 w 52"/>
                <a:gd name="T31" fmla="*/ 1 h 52"/>
                <a:gd name="T32" fmla="*/ 52 w 52"/>
                <a:gd name="T33" fmla="*/ 1 h 52"/>
                <a:gd name="T34" fmla="*/ 52 w 52"/>
                <a:gd name="T35" fmla="*/ 1 h 52"/>
                <a:gd name="T36" fmla="*/ 52 w 52"/>
                <a:gd name="T37" fmla="*/ 1 h 52"/>
                <a:gd name="T38" fmla="*/ 10 w 52"/>
                <a:gd name="T39" fmla="*/ 43 h 52"/>
                <a:gd name="T40" fmla="*/ 2 w 52"/>
                <a:gd name="T41" fmla="*/ 52 h 52"/>
                <a:gd name="T42" fmla="*/ 0 w 52"/>
                <a:gd name="T43" fmla="*/ 52 h 52"/>
                <a:gd name="T44" fmla="*/ 0 w 52"/>
                <a:gd name="T45" fmla="*/ 52 h 52"/>
                <a:gd name="T46" fmla="*/ 0 w 52"/>
                <a:gd name="T47" fmla="*/ 52 h 52"/>
                <a:gd name="T48" fmla="*/ 0 w 52"/>
                <a:gd name="T49" fmla="*/ 52 h 52"/>
                <a:gd name="T50" fmla="*/ 0 w 52"/>
                <a:gd name="T51" fmla="*/ 52 h 52"/>
                <a:gd name="T52" fmla="*/ 0 w 52"/>
                <a:gd name="T53" fmla="*/ 52 h 52"/>
                <a:gd name="T54" fmla="*/ 0 w 52"/>
                <a:gd name="T55" fmla="*/ 52 h 52"/>
                <a:gd name="T56" fmla="*/ 0 w 52"/>
                <a:gd name="T57" fmla="*/ 52 h 52"/>
                <a:gd name="T58" fmla="*/ 9 w 52"/>
                <a:gd name="T59" fmla="*/ 43 h 52"/>
                <a:gd name="T60" fmla="*/ 9 w 52"/>
                <a:gd name="T61" fmla="*/ 43 h 52"/>
                <a:gd name="T62" fmla="*/ 9 w 52"/>
                <a:gd name="T63" fmla="*/ 43 h 52"/>
                <a:gd name="T64" fmla="*/ 9 w 52"/>
                <a:gd name="T65" fmla="*/ 43 h 52"/>
                <a:gd name="T66" fmla="*/ 10 w 52"/>
                <a:gd name="T67" fmla="*/ 43 h 52"/>
                <a:gd name="T68" fmla="*/ 10 w 52"/>
                <a:gd name="T69" fmla="*/ 43 h 52"/>
                <a:gd name="T70" fmla="*/ 10 w 52"/>
                <a:gd name="T71" fmla="*/ 43 h 52"/>
                <a:gd name="T72" fmla="*/ 10 w 52"/>
                <a:gd name="T73" fmla="*/ 43 h 52"/>
                <a:gd name="T74" fmla="*/ 10 w 52"/>
                <a:gd name="T75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2">
                  <a:moveTo>
                    <a:pt x="52" y="1"/>
                  </a:move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close/>
                  <a:moveTo>
                    <a:pt x="10" y="43"/>
                  </a:moveTo>
                  <a:lnTo>
                    <a:pt x="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close/>
                </a:path>
              </a:pathLst>
            </a:custGeom>
            <a:solidFill>
              <a:srgbClr val="B3B3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4" name="Freeform 44"/>
            <p:cNvSpPr>
              <a:spLocks noEditPoints="1"/>
            </p:cNvSpPr>
            <p:nvPr/>
          </p:nvSpPr>
          <p:spPr bwMode="auto">
            <a:xfrm>
              <a:off x="274" y="344"/>
              <a:ext cx="53" cy="53"/>
            </a:xfrm>
            <a:custGeom>
              <a:avLst/>
              <a:gdLst>
                <a:gd name="T0" fmla="*/ 53 w 53"/>
                <a:gd name="T1" fmla="*/ 1 h 53"/>
                <a:gd name="T2" fmla="*/ 53 w 53"/>
                <a:gd name="T3" fmla="*/ 1 h 53"/>
                <a:gd name="T4" fmla="*/ 53 w 53"/>
                <a:gd name="T5" fmla="*/ 1 h 53"/>
                <a:gd name="T6" fmla="*/ 53 w 53"/>
                <a:gd name="T7" fmla="*/ 1 h 53"/>
                <a:gd name="T8" fmla="*/ 53 w 53"/>
                <a:gd name="T9" fmla="*/ 1 h 53"/>
                <a:gd name="T10" fmla="*/ 53 w 53"/>
                <a:gd name="T11" fmla="*/ 1 h 53"/>
                <a:gd name="T12" fmla="*/ 53 w 53"/>
                <a:gd name="T13" fmla="*/ 1 h 53"/>
                <a:gd name="T14" fmla="*/ 53 w 53"/>
                <a:gd name="T15" fmla="*/ 1 h 53"/>
                <a:gd name="T16" fmla="*/ 53 w 53"/>
                <a:gd name="T17" fmla="*/ 1 h 53"/>
                <a:gd name="T18" fmla="*/ 52 w 53"/>
                <a:gd name="T19" fmla="*/ 0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1 h 53"/>
                <a:gd name="T28" fmla="*/ 53 w 53"/>
                <a:gd name="T29" fmla="*/ 1 h 53"/>
                <a:gd name="T30" fmla="*/ 53 w 53"/>
                <a:gd name="T31" fmla="*/ 1 h 53"/>
                <a:gd name="T32" fmla="*/ 53 w 53"/>
                <a:gd name="T33" fmla="*/ 1 h 53"/>
                <a:gd name="T34" fmla="*/ 53 w 53"/>
                <a:gd name="T35" fmla="*/ 1 h 53"/>
                <a:gd name="T36" fmla="*/ 53 w 53"/>
                <a:gd name="T37" fmla="*/ 1 h 53"/>
                <a:gd name="T38" fmla="*/ 10 w 53"/>
                <a:gd name="T39" fmla="*/ 44 h 53"/>
                <a:gd name="T40" fmla="*/ 1 w 53"/>
                <a:gd name="T41" fmla="*/ 53 h 53"/>
                <a:gd name="T42" fmla="*/ 1 w 53"/>
                <a:gd name="T43" fmla="*/ 53 h 53"/>
                <a:gd name="T44" fmla="*/ 0 w 53"/>
                <a:gd name="T45" fmla="*/ 53 h 53"/>
                <a:gd name="T46" fmla="*/ 0 w 53"/>
                <a:gd name="T47" fmla="*/ 53 h 53"/>
                <a:gd name="T48" fmla="*/ 0 w 53"/>
                <a:gd name="T49" fmla="*/ 53 h 53"/>
                <a:gd name="T50" fmla="*/ 0 w 53"/>
                <a:gd name="T51" fmla="*/ 53 h 53"/>
                <a:gd name="T52" fmla="*/ 0 w 53"/>
                <a:gd name="T53" fmla="*/ 53 h 53"/>
                <a:gd name="T54" fmla="*/ 0 w 53"/>
                <a:gd name="T55" fmla="*/ 53 h 53"/>
                <a:gd name="T56" fmla="*/ 0 w 53"/>
                <a:gd name="T57" fmla="*/ 53 h 53"/>
                <a:gd name="T58" fmla="*/ 9 w 53"/>
                <a:gd name="T59" fmla="*/ 44 h 53"/>
                <a:gd name="T60" fmla="*/ 9 w 53"/>
                <a:gd name="T61" fmla="*/ 44 h 53"/>
                <a:gd name="T62" fmla="*/ 9 w 53"/>
                <a:gd name="T63" fmla="*/ 44 h 53"/>
                <a:gd name="T64" fmla="*/ 10 w 53"/>
                <a:gd name="T65" fmla="*/ 44 h 53"/>
                <a:gd name="T66" fmla="*/ 10 w 53"/>
                <a:gd name="T67" fmla="*/ 44 h 53"/>
                <a:gd name="T68" fmla="*/ 10 w 53"/>
                <a:gd name="T69" fmla="*/ 44 h 53"/>
                <a:gd name="T70" fmla="*/ 10 w 53"/>
                <a:gd name="T71" fmla="*/ 44 h 53"/>
                <a:gd name="T72" fmla="*/ 10 w 53"/>
                <a:gd name="T73" fmla="*/ 44 h 53"/>
                <a:gd name="T74" fmla="*/ 10 w 53"/>
                <a:gd name="T75" fmla="*/ 4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1"/>
                  </a:move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0" y="44"/>
                  </a:moveTo>
                  <a:lnTo>
                    <a:pt x="1" y="53"/>
                  </a:lnTo>
                  <a:lnTo>
                    <a:pt x="1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B1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5" name="Freeform 45"/>
            <p:cNvSpPr>
              <a:spLocks noEditPoints="1"/>
            </p:cNvSpPr>
            <p:nvPr/>
          </p:nvSpPr>
          <p:spPr bwMode="auto">
            <a:xfrm>
              <a:off x="273" y="342"/>
              <a:ext cx="54" cy="55"/>
            </a:xfrm>
            <a:custGeom>
              <a:avLst/>
              <a:gdLst>
                <a:gd name="T0" fmla="*/ 54 w 54"/>
                <a:gd name="T1" fmla="*/ 2 h 55"/>
                <a:gd name="T2" fmla="*/ 53 w 54"/>
                <a:gd name="T3" fmla="*/ 2 h 55"/>
                <a:gd name="T4" fmla="*/ 53 w 54"/>
                <a:gd name="T5" fmla="*/ 2 h 55"/>
                <a:gd name="T6" fmla="*/ 53 w 54"/>
                <a:gd name="T7" fmla="*/ 2 h 55"/>
                <a:gd name="T8" fmla="*/ 53 w 54"/>
                <a:gd name="T9" fmla="*/ 2 h 55"/>
                <a:gd name="T10" fmla="*/ 53 w 54"/>
                <a:gd name="T11" fmla="*/ 2 h 55"/>
                <a:gd name="T12" fmla="*/ 53 w 54"/>
                <a:gd name="T13" fmla="*/ 2 h 55"/>
                <a:gd name="T14" fmla="*/ 53 w 54"/>
                <a:gd name="T15" fmla="*/ 2 h 55"/>
                <a:gd name="T16" fmla="*/ 53 w 54"/>
                <a:gd name="T17" fmla="*/ 2 h 55"/>
                <a:gd name="T18" fmla="*/ 53 w 54"/>
                <a:gd name="T19" fmla="*/ 2 h 55"/>
                <a:gd name="T20" fmla="*/ 53 w 54"/>
                <a:gd name="T21" fmla="*/ 0 h 55"/>
                <a:gd name="T22" fmla="*/ 53 w 54"/>
                <a:gd name="T23" fmla="*/ 0 h 55"/>
                <a:gd name="T24" fmla="*/ 54 w 54"/>
                <a:gd name="T25" fmla="*/ 2 h 55"/>
                <a:gd name="T26" fmla="*/ 54 w 54"/>
                <a:gd name="T27" fmla="*/ 2 h 55"/>
                <a:gd name="T28" fmla="*/ 54 w 54"/>
                <a:gd name="T29" fmla="*/ 2 h 55"/>
                <a:gd name="T30" fmla="*/ 54 w 54"/>
                <a:gd name="T31" fmla="*/ 2 h 55"/>
                <a:gd name="T32" fmla="*/ 54 w 54"/>
                <a:gd name="T33" fmla="*/ 2 h 55"/>
                <a:gd name="T34" fmla="*/ 54 w 54"/>
                <a:gd name="T35" fmla="*/ 2 h 55"/>
                <a:gd name="T36" fmla="*/ 54 w 54"/>
                <a:gd name="T37" fmla="*/ 2 h 55"/>
                <a:gd name="T38" fmla="*/ 10 w 54"/>
                <a:gd name="T39" fmla="*/ 46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0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9 w 54"/>
                <a:gd name="T59" fmla="*/ 44 h 55"/>
                <a:gd name="T60" fmla="*/ 9 w 54"/>
                <a:gd name="T61" fmla="*/ 46 h 55"/>
                <a:gd name="T62" fmla="*/ 10 w 54"/>
                <a:gd name="T63" fmla="*/ 46 h 55"/>
                <a:gd name="T64" fmla="*/ 10 w 54"/>
                <a:gd name="T65" fmla="*/ 46 h 55"/>
                <a:gd name="T66" fmla="*/ 10 w 54"/>
                <a:gd name="T67" fmla="*/ 46 h 55"/>
                <a:gd name="T68" fmla="*/ 10 w 54"/>
                <a:gd name="T69" fmla="*/ 46 h 55"/>
                <a:gd name="T70" fmla="*/ 10 w 54"/>
                <a:gd name="T71" fmla="*/ 46 h 55"/>
                <a:gd name="T72" fmla="*/ 10 w 54"/>
                <a:gd name="T73" fmla="*/ 46 h 55"/>
                <a:gd name="T74" fmla="*/ 10 w 54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2"/>
                  </a:move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close/>
                  <a:moveTo>
                    <a:pt x="10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9" y="44"/>
                  </a:lnTo>
                  <a:lnTo>
                    <a:pt x="9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close/>
                </a:path>
              </a:pathLst>
            </a:custGeom>
            <a:solidFill>
              <a:srgbClr val="AFA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6" name="Freeform 46"/>
            <p:cNvSpPr>
              <a:spLocks noEditPoints="1"/>
            </p:cNvSpPr>
            <p:nvPr/>
          </p:nvSpPr>
          <p:spPr bwMode="auto">
            <a:xfrm>
              <a:off x="272" y="342"/>
              <a:ext cx="54" cy="55"/>
            </a:xfrm>
            <a:custGeom>
              <a:avLst/>
              <a:gdLst>
                <a:gd name="T0" fmla="*/ 54 w 54"/>
                <a:gd name="T1" fmla="*/ 0 h 55"/>
                <a:gd name="T2" fmla="*/ 54 w 54"/>
                <a:gd name="T3" fmla="*/ 2 h 55"/>
                <a:gd name="T4" fmla="*/ 54 w 54"/>
                <a:gd name="T5" fmla="*/ 0 h 55"/>
                <a:gd name="T6" fmla="*/ 54 w 54"/>
                <a:gd name="T7" fmla="*/ 0 h 55"/>
                <a:gd name="T8" fmla="*/ 54 w 54"/>
                <a:gd name="T9" fmla="*/ 0 h 55"/>
                <a:gd name="T10" fmla="*/ 54 w 54"/>
                <a:gd name="T11" fmla="*/ 0 h 55"/>
                <a:gd name="T12" fmla="*/ 54 w 54"/>
                <a:gd name="T13" fmla="*/ 0 h 55"/>
                <a:gd name="T14" fmla="*/ 54 w 54"/>
                <a:gd name="T15" fmla="*/ 0 h 55"/>
                <a:gd name="T16" fmla="*/ 54 w 54"/>
                <a:gd name="T17" fmla="*/ 0 h 55"/>
                <a:gd name="T18" fmla="*/ 54 w 54"/>
                <a:gd name="T19" fmla="*/ 0 h 55"/>
                <a:gd name="T20" fmla="*/ 54 w 54"/>
                <a:gd name="T21" fmla="*/ 0 h 55"/>
                <a:gd name="T22" fmla="*/ 54 w 54"/>
                <a:gd name="T23" fmla="*/ 0 h 55"/>
                <a:gd name="T24" fmla="*/ 54 w 54"/>
                <a:gd name="T25" fmla="*/ 0 h 55"/>
                <a:gd name="T26" fmla="*/ 54 w 54"/>
                <a:gd name="T27" fmla="*/ 0 h 55"/>
                <a:gd name="T28" fmla="*/ 54 w 54"/>
                <a:gd name="T29" fmla="*/ 0 h 55"/>
                <a:gd name="T30" fmla="*/ 54 w 54"/>
                <a:gd name="T31" fmla="*/ 0 h 55"/>
                <a:gd name="T32" fmla="*/ 54 w 54"/>
                <a:gd name="T33" fmla="*/ 0 h 55"/>
                <a:gd name="T34" fmla="*/ 54 w 54"/>
                <a:gd name="T35" fmla="*/ 0 h 55"/>
                <a:gd name="T36" fmla="*/ 54 w 54"/>
                <a:gd name="T37" fmla="*/ 0 h 55"/>
                <a:gd name="T38" fmla="*/ 10 w 54"/>
                <a:gd name="T39" fmla="*/ 44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1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8 w 54"/>
                <a:gd name="T59" fmla="*/ 44 h 55"/>
                <a:gd name="T60" fmla="*/ 10 w 54"/>
                <a:gd name="T61" fmla="*/ 44 h 55"/>
                <a:gd name="T62" fmla="*/ 10 w 54"/>
                <a:gd name="T63" fmla="*/ 44 h 55"/>
                <a:gd name="T64" fmla="*/ 10 w 54"/>
                <a:gd name="T65" fmla="*/ 44 h 55"/>
                <a:gd name="T66" fmla="*/ 10 w 54"/>
                <a:gd name="T67" fmla="*/ 44 h 55"/>
                <a:gd name="T68" fmla="*/ 10 w 54"/>
                <a:gd name="T69" fmla="*/ 44 h 55"/>
                <a:gd name="T70" fmla="*/ 10 w 54"/>
                <a:gd name="T71" fmla="*/ 44 h 55"/>
                <a:gd name="T72" fmla="*/ 10 w 54"/>
                <a:gd name="T73" fmla="*/ 44 h 55"/>
                <a:gd name="T74" fmla="*/ 10 w 54"/>
                <a:gd name="T75" fmla="*/ 4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0"/>
                  </a:moveTo>
                  <a:lnTo>
                    <a:pt x="54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10" y="44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8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ADA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7" name="Freeform 47"/>
            <p:cNvSpPr>
              <a:spLocks noEditPoints="1"/>
            </p:cNvSpPr>
            <p:nvPr/>
          </p:nvSpPr>
          <p:spPr bwMode="auto">
            <a:xfrm>
              <a:off x="270" y="341"/>
              <a:ext cx="56" cy="56"/>
            </a:xfrm>
            <a:custGeom>
              <a:avLst/>
              <a:gdLst>
                <a:gd name="T0" fmla="*/ 56 w 56"/>
                <a:gd name="T1" fmla="*/ 1 h 56"/>
                <a:gd name="T2" fmla="*/ 56 w 56"/>
                <a:gd name="T3" fmla="*/ 1 h 56"/>
                <a:gd name="T4" fmla="*/ 56 w 56"/>
                <a:gd name="T5" fmla="*/ 1 h 56"/>
                <a:gd name="T6" fmla="*/ 56 w 56"/>
                <a:gd name="T7" fmla="*/ 0 h 56"/>
                <a:gd name="T8" fmla="*/ 56 w 56"/>
                <a:gd name="T9" fmla="*/ 0 h 56"/>
                <a:gd name="T10" fmla="*/ 56 w 56"/>
                <a:gd name="T11" fmla="*/ 0 h 56"/>
                <a:gd name="T12" fmla="*/ 56 w 56"/>
                <a:gd name="T13" fmla="*/ 0 h 56"/>
                <a:gd name="T14" fmla="*/ 56 w 56"/>
                <a:gd name="T15" fmla="*/ 0 h 56"/>
                <a:gd name="T16" fmla="*/ 56 w 56"/>
                <a:gd name="T17" fmla="*/ 0 h 56"/>
                <a:gd name="T18" fmla="*/ 56 w 56"/>
                <a:gd name="T19" fmla="*/ 0 h 56"/>
                <a:gd name="T20" fmla="*/ 56 w 56"/>
                <a:gd name="T21" fmla="*/ 0 h 56"/>
                <a:gd name="T22" fmla="*/ 56 w 56"/>
                <a:gd name="T23" fmla="*/ 0 h 56"/>
                <a:gd name="T24" fmla="*/ 56 w 56"/>
                <a:gd name="T25" fmla="*/ 0 h 56"/>
                <a:gd name="T26" fmla="*/ 56 w 56"/>
                <a:gd name="T27" fmla="*/ 0 h 56"/>
                <a:gd name="T28" fmla="*/ 56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1 h 56"/>
                <a:gd name="T38" fmla="*/ 10 w 56"/>
                <a:gd name="T39" fmla="*/ 45 h 56"/>
                <a:gd name="T40" fmla="*/ 2 w 56"/>
                <a:gd name="T41" fmla="*/ 56 h 56"/>
                <a:gd name="T42" fmla="*/ 2 w 56"/>
                <a:gd name="T43" fmla="*/ 56 h 56"/>
                <a:gd name="T44" fmla="*/ 2 w 56"/>
                <a:gd name="T45" fmla="*/ 56 h 56"/>
                <a:gd name="T46" fmla="*/ 2 w 56"/>
                <a:gd name="T47" fmla="*/ 56 h 56"/>
                <a:gd name="T48" fmla="*/ 2 w 56"/>
                <a:gd name="T49" fmla="*/ 56 h 56"/>
                <a:gd name="T50" fmla="*/ 2 w 56"/>
                <a:gd name="T51" fmla="*/ 56 h 56"/>
                <a:gd name="T52" fmla="*/ 0 w 56"/>
                <a:gd name="T53" fmla="*/ 54 h 56"/>
                <a:gd name="T54" fmla="*/ 0 w 56"/>
                <a:gd name="T55" fmla="*/ 54 h 56"/>
                <a:gd name="T56" fmla="*/ 0 w 56"/>
                <a:gd name="T57" fmla="*/ 54 h 56"/>
                <a:gd name="T58" fmla="*/ 10 w 56"/>
                <a:gd name="T59" fmla="*/ 45 h 56"/>
                <a:gd name="T60" fmla="*/ 10 w 56"/>
                <a:gd name="T61" fmla="*/ 45 h 56"/>
                <a:gd name="T62" fmla="*/ 10 w 56"/>
                <a:gd name="T63" fmla="*/ 45 h 56"/>
                <a:gd name="T64" fmla="*/ 10 w 56"/>
                <a:gd name="T65" fmla="*/ 45 h 56"/>
                <a:gd name="T66" fmla="*/ 10 w 56"/>
                <a:gd name="T67" fmla="*/ 45 h 56"/>
                <a:gd name="T68" fmla="*/ 10 w 56"/>
                <a:gd name="T69" fmla="*/ 45 h 56"/>
                <a:gd name="T70" fmla="*/ 10 w 56"/>
                <a:gd name="T71" fmla="*/ 45 h 56"/>
                <a:gd name="T72" fmla="*/ 10 w 56"/>
                <a:gd name="T73" fmla="*/ 45 h 56"/>
                <a:gd name="T74" fmla="*/ 10 w 56"/>
                <a:gd name="T75" fmla="*/ 4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1"/>
                  </a:moveTo>
                  <a:lnTo>
                    <a:pt x="56" y="1"/>
                  </a:lnTo>
                  <a:lnTo>
                    <a:pt x="56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close/>
                  <a:moveTo>
                    <a:pt x="10" y="45"/>
                  </a:move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ABAB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8" name="Freeform 48"/>
            <p:cNvSpPr>
              <a:spLocks noEditPoints="1"/>
            </p:cNvSpPr>
            <p:nvPr/>
          </p:nvSpPr>
          <p:spPr bwMode="auto">
            <a:xfrm>
              <a:off x="269" y="340"/>
              <a:ext cx="57" cy="55"/>
            </a:xfrm>
            <a:custGeom>
              <a:avLst/>
              <a:gdLst>
                <a:gd name="T0" fmla="*/ 57 w 57"/>
                <a:gd name="T1" fmla="*/ 1 h 55"/>
                <a:gd name="T2" fmla="*/ 57 w 57"/>
                <a:gd name="T3" fmla="*/ 1 h 55"/>
                <a:gd name="T4" fmla="*/ 57 w 57"/>
                <a:gd name="T5" fmla="*/ 1 h 55"/>
                <a:gd name="T6" fmla="*/ 57 w 57"/>
                <a:gd name="T7" fmla="*/ 1 h 55"/>
                <a:gd name="T8" fmla="*/ 57 w 57"/>
                <a:gd name="T9" fmla="*/ 1 h 55"/>
                <a:gd name="T10" fmla="*/ 57 w 57"/>
                <a:gd name="T11" fmla="*/ 0 h 55"/>
                <a:gd name="T12" fmla="*/ 57 w 57"/>
                <a:gd name="T13" fmla="*/ 0 h 55"/>
                <a:gd name="T14" fmla="*/ 57 w 57"/>
                <a:gd name="T15" fmla="*/ 0 h 55"/>
                <a:gd name="T16" fmla="*/ 57 w 57"/>
                <a:gd name="T17" fmla="*/ 0 h 55"/>
                <a:gd name="T18" fmla="*/ 57 w 57"/>
                <a:gd name="T19" fmla="*/ 0 h 55"/>
                <a:gd name="T20" fmla="*/ 57 w 57"/>
                <a:gd name="T21" fmla="*/ 0 h 55"/>
                <a:gd name="T22" fmla="*/ 57 w 57"/>
                <a:gd name="T23" fmla="*/ 0 h 55"/>
                <a:gd name="T24" fmla="*/ 57 w 57"/>
                <a:gd name="T25" fmla="*/ 0 h 55"/>
                <a:gd name="T26" fmla="*/ 57 w 57"/>
                <a:gd name="T27" fmla="*/ 0 h 55"/>
                <a:gd name="T28" fmla="*/ 57 w 57"/>
                <a:gd name="T29" fmla="*/ 0 h 55"/>
                <a:gd name="T30" fmla="*/ 57 w 57"/>
                <a:gd name="T31" fmla="*/ 0 h 55"/>
                <a:gd name="T32" fmla="*/ 57 w 57"/>
                <a:gd name="T33" fmla="*/ 0 h 55"/>
                <a:gd name="T34" fmla="*/ 57 w 57"/>
                <a:gd name="T35" fmla="*/ 1 h 55"/>
                <a:gd name="T36" fmla="*/ 57 w 57"/>
                <a:gd name="T37" fmla="*/ 1 h 55"/>
                <a:gd name="T38" fmla="*/ 11 w 57"/>
                <a:gd name="T39" fmla="*/ 46 h 55"/>
                <a:gd name="T40" fmla="*/ 1 w 57"/>
                <a:gd name="T41" fmla="*/ 55 h 55"/>
                <a:gd name="T42" fmla="*/ 1 w 57"/>
                <a:gd name="T43" fmla="*/ 55 h 55"/>
                <a:gd name="T44" fmla="*/ 1 w 57"/>
                <a:gd name="T45" fmla="*/ 55 h 55"/>
                <a:gd name="T46" fmla="*/ 1 w 57"/>
                <a:gd name="T47" fmla="*/ 55 h 55"/>
                <a:gd name="T48" fmla="*/ 1 w 57"/>
                <a:gd name="T49" fmla="*/ 55 h 55"/>
                <a:gd name="T50" fmla="*/ 1 w 57"/>
                <a:gd name="T51" fmla="*/ 55 h 55"/>
                <a:gd name="T52" fmla="*/ 1 w 57"/>
                <a:gd name="T53" fmla="*/ 55 h 55"/>
                <a:gd name="T54" fmla="*/ 0 w 57"/>
                <a:gd name="T55" fmla="*/ 55 h 55"/>
                <a:gd name="T56" fmla="*/ 0 w 57"/>
                <a:gd name="T57" fmla="*/ 55 h 55"/>
                <a:gd name="T58" fmla="*/ 10 w 57"/>
                <a:gd name="T59" fmla="*/ 46 h 55"/>
                <a:gd name="T60" fmla="*/ 10 w 57"/>
                <a:gd name="T61" fmla="*/ 46 h 55"/>
                <a:gd name="T62" fmla="*/ 10 w 57"/>
                <a:gd name="T63" fmla="*/ 46 h 55"/>
                <a:gd name="T64" fmla="*/ 10 w 57"/>
                <a:gd name="T65" fmla="*/ 46 h 55"/>
                <a:gd name="T66" fmla="*/ 10 w 57"/>
                <a:gd name="T67" fmla="*/ 46 h 55"/>
                <a:gd name="T68" fmla="*/ 10 w 57"/>
                <a:gd name="T69" fmla="*/ 46 h 55"/>
                <a:gd name="T70" fmla="*/ 10 w 57"/>
                <a:gd name="T71" fmla="*/ 46 h 55"/>
                <a:gd name="T72" fmla="*/ 10 w 57"/>
                <a:gd name="T73" fmla="*/ 46 h 55"/>
                <a:gd name="T74" fmla="*/ 11 w 57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5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1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1" y="46"/>
                  </a:lnTo>
                  <a:close/>
                </a:path>
              </a:pathLst>
            </a:custGeom>
            <a:solidFill>
              <a:srgbClr val="A9A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69" name="Freeform 49"/>
            <p:cNvSpPr>
              <a:spLocks noEditPoints="1"/>
            </p:cNvSpPr>
            <p:nvPr/>
          </p:nvSpPr>
          <p:spPr bwMode="auto">
            <a:xfrm>
              <a:off x="269" y="339"/>
              <a:ext cx="57" cy="56"/>
            </a:xfrm>
            <a:custGeom>
              <a:avLst/>
              <a:gdLst>
                <a:gd name="T0" fmla="*/ 57 w 57"/>
                <a:gd name="T1" fmla="*/ 1 h 56"/>
                <a:gd name="T2" fmla="*/ 57 w 57"/>
                <a:gd name="T3" fmla="*/ 1 h 56"/>
                <a:gd name="T4" fmla="*/ 57 w 57"/>
                <a:gd name="T5" fmla="*/ 1 h 56"/>
                <a:gd name="T6" fmla="*/ 55 w 57"/>
                <a:gd name="T7" fmla="*/ 1 h 56"/>
                <a:gd name="T8" fmla="*/ 55 w 57"/>
                <a:gd name="T9" fmla="*/ 1 h 56"/>
                <a:gd name="T10" fmla="*/ 55 w 57"/>
                <a:gd name="T11" fmla="*/ 1 h 56"/>
                <a:gd name="T12" fmla="*/ 55 w 57"/>
                <a:gd name="T13" fmla="*/ 1 h 56"/>
                <a:gd name="T14" fmla="*/ 55 w 57"/>
                <a:gd name="T15" fmla="*/ 0 h 56"/>
                <a:gd name="T16" fmla="*/ 55 w 57"/>
                <a:gd name="T17" fmla="*/ 0 h 56"/>
                <a:gd name="T18" fmla="*/ 55 w 57"/>
                <a:gd name="T19" fmla="*/ 0 h 56"/>
                <a:gd name="T20" fmla="*/ 55 w 57"/>
                <a:gd name="T21" fmla="*/ 0 h 56"/>
                <a:gd name="T22" fmla="*/ 55 w 57"/>
                <a:gd name="T23" fmla="*/ 0 h 56"/>
                <a:gd name="T24" fmla="*/ 55 w 57"/>
                <a:gd name="T25" fmla="*/ 0 h 56"/>
                <a:gd name="T26" fmla="*/ 57 w 57"/>
                <a:gd name="T27" fmla="*/ 0 h 56"/>
                <a:gd name="T28" fmla="*/ 57 w 57"/>
                <a:gd name="T29" fmla="*/ 0 h 56"/>
                <a:gd name="T30" fmla="*/ 57 w 57"/>
                <a:gd name="T31" fmla="*/ 1 h 56"/>
                <a:gd name="T32" fmla="*/ 57 w 57"/>
                <a:gd name="T33" fmla="*/ 1 h 56"/>
                <a:gd name="T34" fmla="*/ 57 w 57"/>
                <a:gd name="T35" fmla="*/ 1 h 56"/>
                <a:gd name="T36" fmla="*/ 57 w 57"/>
                <a:gd name="T37" fmla="*/ 1 h 56"/>
                <a:gd name="T38" fmla="*/ 10 w 57"/>
                <a:gd name="T39" fmla="*/ 47 h 56"/>
                <a:gd name="T40" fmla="*/ 0 w 57"/>
                <a:gd name="T41" fmla="*/ 56 h 56"/>
                <a:gd name="T42" fmla="*/ 0 w 57"/>
                <a:gd name="T43" fmla="*/ 56 h 56"/>
                <a:gd name="T44" fmla="*/ 0 w 57"/>
                <a:gd name="T45" fmla="*/ 56 h 56"/>
                <a:gd name="T46" fmla="*/ 0 w 57"/>
                <a:gd name="T47" fmla="*/ 56 h 56"/>
                <a:gd name="T48" fmla="*/ 0 w 57"/>
                <a:gd name="T49" fmla="*/ 56 h 56"/>
                <a:gd name="T50" fmla="*/ 0 w 57"/>
                <a:gd name="T51" fmla="*/ 56 h 56"/>
                <a:gd name="T52" fmla="*/ 0 w 57"/>
                <a:gd name="T53" fmla="*/ 56 h 56"/>
                <a:gd name="T54" fmla="*/ 0 w 57"/>
                <a:gd name="T55" fmla="*/ 56 h 56"/>
                <a:gd name="T56" fmla="*/ 0 w 57"/>
                <a:gd name="T57" fmla="*/ 56 h 56"/>
                <a:gd name="T58" fmla="*/ 9 w 57"/>
                <a:gd name="T59" fmla="*/ 46 h 56"/>
                <a:gd name="T60" fmla="*/ 9 w 57"/>
                <a:gd name="T61" fmla="*/ 46 h 56"/>
                <a:gd name="T62" fmla="*/ 9 w 57"/>
                <a:gd name="T63" fmla="*/ 47 h 56"/>
                <a:gd name="T64" fmla="*/ 9 w 57"/>
                <a:gd name="T65" fmla="*/ 47 h 56"/>
                <a:gd name="T66" fmla="*/ 9 w 57"/>
                <a:gd name="T67" fmla="*/ 47 h 56"/>
                <a:gd name="T68" fmla="*/ 9 w 57"/>
                <a:gd name="T69" fmla="*/ 47 h 56"/>
                <a:gd name="T70" fmla="*/ 10 w 57"/>
                <a:gd name="T71" fmla="*/ 47 h 56"/>
                <a:gd name="T72" fmla="*/ 10 w 57"/>
                <a:gd name="T73" fmla="*/ 47 h 56"/>
                <a:gd name="T74" fmla="*/ 10 w 57"/>
                <a:gd name="T75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6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0" y="47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close/>
                </a:path>
              </a:pathLst>
            </a:custGeom>
            <a:solidFill>
              <a:srgbClr val="A7A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0" name="Freeform 50"/>
            <p:cNvSpPr>
              <a:spLocks noEditPoints="1"/>
            </p:cNvSpPr>
            <p:nvPr/>
          </p:nvSpPr>
          <p:spPr bwMode="auto">
            <a:xfrm>
              <a:off x="268" y="337"/>
              <a:ext cx="56" cy="58"/>
            </a:xfrm>
            <a:custGeom>
              <a:avLst/>
              <a:gdLst>
                <a:gd name="T0" fmla="*/ 56 w 56"/>
                <a:gd name="T1" fmla="*/ 2 h 58"/>
                <a:gd name="T2" fmla="*/ 56 w 56"/>
                <a:gd name="T3" fmla="*/ 2 h 58"/>
                <a:gd name="T4" fmla="*/ 56 w 56"/>
                <a:gd name="T5" fmla="*/ 2 h 58"/>
                <a:gd name="T6" fmla="*/ 56 w 56"/>
                <a:gd name="T7" fmla="*/ 2 h 58"/>
                <a:gd name="T8" fmla="*/ 56 w 56"/>
                <a:gd name="T9" fmla="*/ 2 h 58"/>
                <a:gd name="T10" fmla="*/ 56 w 56"/>
                <a:gd name="T11" fmla="*/ 2 h 58"/>
                <a:gd name="T12" fmla="*/ 56 w 56"/>
                <a:gd name="T13" fmla="*/ 2 h 58"/>
                <a:gd name="T14" fmla="*/ 56 w 56"/>
                <a:gd name="T15" fmla="*/ 2 h 58"/>
                <a:gd name="T16" fmla="*/ 56 w 56"/>
                <a:gd name="T17" fmla="*/ 2 h 58"/>
                <a:gd name="T18" fmla="*/ 56 w 56"/>
                <a:gd name="T19" fmla="*/ 0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2 h 58"/>
                <a:gd name="T28" fmla="*/ 56 w 56"/>
                <a:gd name="T29" fmla="*/ 2 h 58"/>
                <a:gd name="T30" fmla="*/ 56 w 56"/>
                <a:gd name="T31" fmla="*/ 2 h 58"/>
                <a:gd name="T32" fmla="*/ 56 w 56"/>
                <a:gd name="T33" fmla="*/ 2 h 58"/>
                <a:gd name="T34" fmla="*/ 56 w 56"/>
                <a:gd name="T35" fmla="*/ 2 h 58"/>
                <a:gd name="T36" fmla="*/ 56 w 56"/>
                <a:gd name="T37" fmla="*/ 2 h 58"/>
                <a:gd name="T38" fmla="*/ 10 w 56"/>
                <a:gd name="T39" fmla="*/ 48 h 58"/>
                <a:gd name="T40" fmla="*/ 1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8 h 58"/>
                <a:gd name="T52" fmla="*/ 0 w 56"/>
                <a:gd name="T53" fmla="*/ 58 h 58"/>
                <a:gd name="T54" fmla="*/ 0 w 56"/>
                <a:gd name="T55" fmla="*/ 58 h 58"/>
                <a:gd name="T56" fmla="*/ 0 w 56"/>
                <a:gd name="T57" fmla="*/ 58 h 58"/>
                <a:gd name="T58" fmla="*/ 9 w 56"/>
                <a:gd name="T59" fmla="*/ 48 h 58"/>
                <a:gd name="T60" fmla="*/ 9 w 56"/>
                <a:gd name="T61" fmla="*/ 48 h 58"/>
                <a:gd name="T62" fmla="*/ 9 w 56"/>
                <a:gd name="T63" fmla="*/ 48 h 58"/>
                <a:gd name="T64" fmla="*/ 9 w 56"/>
                <a:gd name="T65" fmla="*/ 48 h 58"/>
                <a:gd name="T66" fmla="*/ 10 w 56"/>
                <a:gd name="T67" fmla="*/ 48 h 58"/>
                <a:gd name="T68" fmla="*/ 10 w 56"/>
                <a:gd name="T69" fmla="*/ 48 h 58"/>
                <a:gd name="T70" fmla="*/ 10 w 56"/>
                <a:gd name="T71" fmla="*/ 48 h 58"/>
                <a:gd name="T72" fmla="*/ 10 w 56"/>
                <a:gd name="T73" fmla="*/ 48 h 58"/>
                <a:gd name="T74" fmla="*/ 10 w 56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2"/>
                  </a:move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5A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1" name="Freeform 51"/>
            <p:cNvSpPr>
              <a:spLocks noEditPoints="1"/>
            </p:cNvSpPr>
            <p:nvPr/>
          </p:nvSpPr>
          <p:spPr bwMode="auto">
            <a:xfrm>
              <a:off x="267" y="337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7 w 57"/>
                <a:gd name="T3" fmla="*/ 0 h 58"/>
                <a:gd name="T4" fmla="*/ 57 w 57"/>
                <a:gd name="T5" fmla="*/ 0 h 58"/>
                <a:gd name="T6" fmla="*/ 57 w 57"/>
                <a:gd name="T7" fmla="*/ 0 h 58"/>
                <a:gd name="T8" fmla="*/ 57 w 57"/>
                <a:gd name="T9" fmla="*/ 0 h 58"/>
                <a:gd name="T10" fmla="*/ 57 w 57"/>
                <a:gd name="T11" fmla="*/ 0 h 58"/>
                <a:gd name="T12" fmla="*/ 57 w 57"/>
                <a:gd name="T13" fmla="*/ 0 h 58"/>
                <a:gd name="T14" fmla="*/ 57 w 57"/>
                <a:gd name="T15" fmla="*/ 0 h 58"/>
                <a:gd name="T16" fmla="*/ 57 w 57"/>
                <a:gd name="T17" fmla="*/ 0 h 58"/>
                <a:gd name="T18" fmla="*/ 57 w 57"/>
                <a:gd name="T19" fmla="*/ 0 h 58"/>
                <a:gd name="T20" fmla="*/ 57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0 w 57"/>
                <a:gd name="T39" fmla="*/ 48 h 58"/>
                <a:gd name="T40" fmla="*/ 1 w 57"/>
                <a:gd name="T41" fmla="*/ 58 h 58"/>
                <a:gd name="T42" fmla="*/ 1 w 57"/>
                <a:gd name="T43" fmla="*/ 58 h 58"/>
                <a:gd name="T44" fmla="*/ 1 w 57"/>
                <a:gd name="T45" fmla="*/ 57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8 w 57"/>
                <a:gd name="T59" fmla="*/ 48 h 58"/>
                <a:gd name="T60" fmla="*/ 10 w 57"/>
                <a:gd name="T61" fmla="*/ 48 h 58"/>
                <a:gd name="T62" fmla="*/ 10 w 57"/>
                <a:gd name="T63" fmla="*/ 48 h 58"/>
                <a:gd name="T64" fmla="*/ 10 w 57"/>
                <a:gd name="T65" fmla="*/ 48 h 58"/>
                <a:gd name="T66" fmla="*/ 10 w 57"/>
                <a:gd name="T67" fmla="*/ 48 h 58"/>
                <a:gd name="T68" fmla="*/ 10 w 57"/>
                <a:gd name="T69" fmla="*/ 48 h 58"/>
                <a:gd name="T70" fmla="*/ 10 w 57"/>
                <a:gd name="T71" fmla="*/ 48 h 58"/>
                <a:gd name="T72" fmla="*/ 10 w 57"/>
                <a:gd name="T73" fmla="*/ 48 h 58"/>
                <a:gd name="T74" fmla="*/ 10 w 57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3A3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2" name="Freeform 52"/>
            <p:cNvSpPr>
              <a:spLocks noEditPoints="1"/>
            </p:cNvSpPr>
            <p:nvPr/>
          </p:nvSpPr>
          <p:spPr bwMode="auto">
            <a:xfrm>
              <a:off x="265" y="336"/>
              <a:ext cx="59" cy="58"/>
            </a:xfrm>
            <a:custGeom>
              <a:avLst/>
              <a:gdLst>
                <a:gd name="T0" fmla="*/ 59 w 59"/>
                <a:gd name="T1" fmla="*/ 1 h 58"/>
                <a:gd name="T2" fmla="*/ 59 w 59"/>
                <a:gd name="T3" fmla="*/ 1 h 58"/>
                <a:gd name="T4" fmla="*/ 59 w 59"/>
                <a:gd name="T5" fmla="*/ 1 h 58"/>
                <a:gd name="T6" fmla="*/ 59 w 59"/>
                <a:gd name="T7" fmla="*/ 1 h 58"/>
                <a:gd name="T8" fmla="*/ 58 w 59"/>
                <a:gd name="T9" fmla="*/ 0 h 58"/>
                <a:gd name="T10" fmla="*/ 58 w 59"/>
                <a:gd name="T11" fmla="*/ 0 h 58"/>
                <a:gd name="T12" fmla="*/ 58 w 59"/>
                <a:gd name="T13" fmla="*/ 0 h 58"/>
                <a:gd name="T14" fmla="*/ 58 w 59"/>
                <a:gd name="T15" fmla="*/ 0 h 58"/>
                <a:gd name="T16" fmla="*/ 58 w 59"/>
                <a:gd name="T17" fmla="*/ 0 h 58"/>
                <a:gd name="T18" fmla="*/ 58 w 59"/>
                <a:gd name="T19" fmla="*/ 0 h 58"/>
                <a:gd name="T20" fmla="*/ 58 w 59"/>
                <a:gd name="T21" fmla="*/ 0 h 58"/>
                <a:gd name="T22" fmla="*/ 59 w 59"/>
                <a:gd name="T23" fmla="*/ 0 h 58"/>
                <a:gd name="T24" fmla="*/ 59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1 h 58"/>
                <a:gd name="T38" fmla="*/ 10 w 59"/>
                <a:gd name="T39" fmla="*/ 49 h 58"/>
                <a:gd name="T40" fmla="*/ 2 w 59"/>
                <a:gd name="T41" fmla="*/ 58 h 58"/>
                <a:gd name="T42" fmla="*/ 2 w 59"/>
                <a:gd name="T43" fmla="*/ 58 h 58"/>
                <a:gd name="T44" fmla="*/ 2 w 59"/>
                <a:gd name="T45" fmla="*/ 58 h 58"/>
                <a:gd name="T46" fmla="*/ 2 w 59"/>
                <a:gd name="T47" fmla="*/ 58 h 58"/>
                <a:gd name="T48" fmla="*/ 2 w 59"/>
                <a:gd name="T49" fmla="*/ 58 h 58"/>
                <a:gd name="T50" fmla="*/ 2 w 59"/>
                <a:gd name="T51" fmla="*/ 58 h 58"/>
                <a:gd name="T52" fmla="*/ 0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0 w 59"/>
                <a:gd name="T59" fmla="*/ 48 h 58"/>
                <a:gd name="T60" fmla="*/ 10 w 59"/>
                <a:gd name="T61" fmla="*/ 49 h 58"/>
                <a:gd name="T62" fmla="*/ 10 w 59"/>
                <a:gd name="T63" fmla="*/ 49 h 58"/>
                <a:gd name="T64" fmla="*/ 10 w 59"/>
                <a:gd name="T65" fmla="*/ 49 h 58"/>
                <a:gd name="T66" fmla="*/ 10 w 59"/>
                <a:gd name="T67" fmla="*/ 49 h 58"/>
                <a:gd name="T68" fmla="*/ 10 w 59"/>
                <a:gd name="T69" fmla="*/ 49 h 58"/>
                <a:gd name="T70" fmla="*/ 10 w 59"/>
                <a:gd name="T71" fmla="*/ 49 h 58"/>
                <a:gd name="T72" fmla="*/ 10 w 59"/>
                <a:gd name="T73" fmla="*/ 49 h 58"/>
                <a:gd name="T74" fmla="*/ 10 w 59"/>
                <a:gd name="T75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close/>
                  <a:moveTo>
                    <a:pt x="10" y="49"/>
                  </a:move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</a:path>
              </a:pathLst>
            </a:custGeom>
            <a:solidFill>
              <a:srgbClr val="A1A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3" name="Freeform 53"/>
            <p:cNvSpPr>
              <a:spLocks noEditPoints="1"/>
            </p:cNvSpPr>
            <p:nvPr/>
          </p:nvSpPr>
          <p:spPr bwMode="auto">
            <a:xfrm>
              <a:off x="264" y="335"/>
              <a:ext cx="59" cy="59"/>
            </a:xfrm>
            <a:custGeom>
              <a:avLst/>
              <a:gdLst>
                <a:gd name="T0" fmla="*/ 59 w 59"/>
                <a:gd name="T1" fmla="*/ 1 h 59"/>
                <a:gd name="T2" fmla="*/ 59 w 59"/>
                <a:gd name="T3" fmla="*/ 1 h 59"/>
                <a:gd name="T4" fmla="*/ 59 w 59"/>
                <a:gd name="T5" fmla="*/ 1 h 59"/>
                <a:gd name="T6" fmla="*/ 59 w 59"/>
                <a:gd name="T7" fmla="*/ 1 h 59"/>
                <a:gd name="T8" fmla="*/ 59 w 59"/>
                <a:gd name="T9" fmla="*/ 1 h 59"/>
                <a:gd name="T10" fmla="*/ 59 w 59"/>
                <a:gd name="T11" fmla="*/ 1 h 59"/>
                <a:gd name="T12" fmla="*/ 59 w 59"/>
                <a:gd name="T13" fmla="*/ 0 h 59"/>
                <a:gd name="T14" fmla="*/ 59 w 59"/>
                <a:gd name="T15" fmla="*/ 0 h 59"/>
                <a:gd name="T16" fmla="*/ 59 w 59"/>
                <a:gd name="T17" fmla="*/ 0 h 59"/>
                <a:gd name="T18" fmla="*/ 59 w 59"/>
                <a:gd name="T19" fmla="*/ 0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1 h 59"/>
                <a:gd name="T34" fmla="*/ 59 w 59"/>
                <a:gd name="T35" fmla="*/ 1 h 59"/>
                <a:gd name="T36" fmla="*/ 59 w 59"/>
                <a:gd name="T37" fmla="*/ 1 h 59"/>
                <a:gd name="T38" fmla="*/ 11 w 59"/>
                <a:gd name="T39" fmla="*/ 49 h 59"/>
                <a:gd name="T40" fmla="*/ 1 w 59"/>
                <a:gd name="T41" fmla="*/ 59 h 59"/>
                <a:gd name="T42" fmla="*/ 1 w 59"/>
                <a:gd name="T43" fmla="*/ 59 h 59"/>
                <a:gd name="T44" fmla="*/ 1 w 59"/>
                <a:gd name="T45" fmla="*/ 59 h 59"/>
                <a:gd name="T46" fmla="*/ 1 w 59"/>
                <a:gd name="T47" fmla="*/ 59 h 59"/>
                <a:gd name="T48" fmla="*/ 1 w 59"/>
                <a:gd name="T49" fmla="*/ 59 h 59"/>
                <a:gd name="T50" fmla="*/ 1 w 59"/>
                <a:gd name="T51" fmla="*/ 59 h 59"/>
                <a:gd name="T52" fmla="*/ 1 w 59"/>
                <a:gd name="T53" fmla="*/ 59 h 59"/>
                <a:gd name="T54" fmla="*/ 1 w 59"/>
                <a:gd name="T55" fmla="*/ 59 h 59"/>
                <a:gd name="T56" fmla="*/ 0 w 59"/>
                <a:gd name="T57" fmla="*/ 59 h 59"/>
                <a:gd name="T58" fmla="*/ 10 w 59"/>
                <a:gd name="T59" fmla="*/ 49 h 59"/>
                <a:gd name="T60" fmla="*/ 10 w 59"/>
                <a:gd name="T61" fmla="*/ 49 h 59"/>
                <a:gd name="T62" fmla="*/ 10 w 59"/>
                <a:gd name="T63" fmla="*/ 49 h 59"/>
                <a:gd name="T64" fmla="*/ 10 w 59"/>
                <a:gd name="T65" fmla="*/ 49 h 59"/>
                <a:gd name="T66" fmla="*/ 10 w 59"/>
                <a:gd name="T67" fmla="*/ 49 h 59"/>
                <a:gd name="T68" fmla="*/ 10 w 59"/>
                <a:gd name="T69" fmla="*/ 49 h 59"/>
                <a:gd name="T70" fmla="*/ 10 w 59"/>
                <a:gd name="T71" fmla="*/ 49 h 59"/>
                <a:gd name="T72" fmla="*/ 11 w 59"/>
                <a:gd name="T73" fmla="*/ 49 h 59"/>
                <a:gd name="T74" fmla="*/ 11 w 59"/>
                <a:gd name="T75" fmla="*/ 4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1" y="49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49"/>
                  </a:lnTo>
                  <a:close/>
                </a:path>
              </a:pathLst>
            </a:custGeom>
            <a:solidFill>
              <a:srgbClr val="9F9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4" name="Freeform 54"/>
            <p:cNvSpPr>
              <a:spLocks noEditPoints="1"/>
            </p:cNvSpPr>
            <p:nvPr/>
          </p:nvSpPr>
          <p:spPr bwMode="auto">
            <a:xfrm>
              <a:off x="264" y="334"/>
              <a:ext cx="59" cy="60"/>
            </a:xfrm>
            <a:custGeom>
              <a:avLst/>
              <a:gdLst>
                <a:gd name="T0" fmla="*/ 59 w 59"/>
                <a:gd name="T1" fmla="*/ 1 h 60"/>
                <a:gd name="T2" fmla="*/ 59 w 59"/>
                <a:gd name="T3" fmla="*/ 1 h 60"/>
                <a:gd name="T4" fmla="*/ 59 w 59"/>
                <a:gd name="T5" fmla="*/ 1 h 60"/>
                <a:gd name="T6" fmla="*/ 59 w 59"/>
                <a:gd name="T7" fmla="*/ 1 h 60"/>
                <a:gd name="T8" fmla="*/ 59 w 59"/>
                <a:gd name="T9" fmla="*/ 1 h 60"/>
                <a:gd name="T10" fmla="*/ 59 w 59"/>
                <a:gd name="T11" fmla="*/ 1 h 60"/>
                <a:gd name="T12" fmla="*/ 59 w 59"/>
                <a:gd name="T13" fmla="*/ 1 h 60"/>
                <a:gd name="T14" fmla="*/ 59 w 59"/>
                <a:gd name="T15" fmla="*/ 1 h 60"/>
                <a:gd name="T16" fmla="*/ 59 w 59"/>
                <a:gd name="T17" fmla="*/ 1 h 60"/>
                <a:gd name="T18" fmla="*/ 59 w 59"/>
                <a:gd name="T19" fmla="*/ 1 h 60"/>
                <a:gd name="T20" fmla="*/ 59 w 59"/>
                <a:gd name="T21" fmla="*/ 0 h 60"/>
                <a:gd name="T22" fmla="*/ 59 w 59"/>
                <a:gd name="T23" fmla="*/ 0 h 60"/>
                <a:gd name="T24" fmla="*/ 59 w 59"/>
                <a:gd name="T25" fmla="*/ 0 h 60"/>
                <a:gd name="T26" fmla="*/ 59 w 59"/>
                <a:gd name="T27" fmla="*/ 1 h 60"/>
                <a:gd name="T28" fmla="*/ 59 w 59"/>
                <a:gd name="T29" fmla="*/ 1 h 60"/>
                <a:gd name="T30" fmla="*/ 59 w 59"/>
                <a:gd name="T31" fmla="*/ 1 h 60"/>
                <a:gd name="T32" fmla="*/ 59 w 59"/>
                <a:gd name="T33" fmla="*/ 1 h 60"/>
                <a:gd name="T34" fmla="*/ 59 w 59"/>
                <a:gd name="T35" fmla="*/ 1 h 60"/>
                <a:gd name="T36" fmla="*/ 59 w 59"/>
                <a:gd name="T37" fmla="*/ 1 h 60"/>
                <a:gd name="T38" fmla="*/ 10 w 59"/>
                <a:gd name="T39" fmla="*/ 50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59 h 60"/>
                <a:gd name="T46" fmla="*/ 0 w 59"/>
                <a:gd name="T47" fmla="*/ 59 h 60"/>
                <a:gd name="T48" fmla="*/ 0 w 59"/>
                <a:gd name="T49" fmla="*/ 59 h 60"/>
                <a:gd name="T50" fmla="*/ 0 w 59"/>
                <a:gd name="T51" fmla="*/ 59 h 60"/>
                <a:gd name="T52" fmla="*/ 0 w 59"/>
                <a:gd name="T53" fmla="*/ 59 h 60"/>
                <a:gd name="T54" fmla="*/ 0 w 59"/>
                <a:gd name="T55" fmla="*/ 59 h 60"/>
                <a:gd name="T56" fmla="*/ 0 w 59"/>
                <a:gd name="T57" fmla="*/ 59 h 60"/>
                <a:gd name="T58" fmla="*/ 9 w 59"/>
                <a:gd name="T59" fmla="*/ 50 h 60"/>
                <a:gd name="T60" fmla="*/ 9 w 59"/>
                <a:gd name="T61" fmla="*/ 50 h 60"/>
                <a:gd name="T62" fmla="*/ 9 w 59"/>
                <a:gd name="T63" fmla="*/ 50 h 60"/>
                <a:gd name="T64" fmla="*/ 10 w 59"/>
                <a:gd name="T65" fmla="*/ 50 h 60"/>
                <a:gd name="T66" fmla="*/ 10 w 59"/>
                <a:gd name="T67" fmla="*/ 50 h 60"/>
                <a:gd name="T68" fmla="*/ 10 w 59"/>
                <a:gd name="T69" fmla="*/ 50 h 60"/>
                <a:gd name="T70" fmla="*/ 10 w 59"/>
                <a:gd name="T71" fmla="*/ 50 h 60"/>
                <a:gd name="T72" fmla="*/ 10 w 59"/>
                <a:gd name="T73" fmla="*/ 50 h 60"/>
                <a:gd name="T74" fmla="*/ 10 w 59"/>
                <a:gd name="T75" fmla="*/ 5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0" y="50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D9D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5" name="Freeform 55"/>
            <p:cNvSpPr>
              <a:spLocks noEditPoints="1"/>
            </p:cNvSpPr>
            <p:nvPr/>
          </p:nvSpPr>
          <p:spPr bwMode="auto">
            <a:xfrm>
              <a:off x="263" y="334"/>
              <a:ext cx="60" cy="59"/>
            </a:xfrm>
            <a:custGeom>
              <a:avLst/>
              <a:gdLst>
                <a:gd name="T0" fmla="*/ 60 w 60"/>
                <a:gd name="T1" fmla="*/ 0 h 59"/>
                <a:gd name="T2" fmla="*/ 60 w 60"/>
                <a:gd name="T3" fmla="*/ 1 h 59"/>
                <a:gd name="T4" fmla="*/ 59 w 60"/>
                <a:gd name="T5" fmla="*/ 0 h 59"/>
                <a:gd name="T6" fmla="*/ 59 w 60"/>
                <a:gd name="T7" fmla="*/ 0 h 59"/>
                <a:gd name="T8" fmla="*/ 59 w 60"/>
                <a:gd name="T9" fmla="*/ 0 h 59"/>
                <a:gd name="T10" fmla="*/ 59 w 60"/>
                <a:gd name="T11" fmla="*/ 0 h 59"/>
                <a:gd name="T12" fmla="*/ 59 w 60"/>
                <a:gd name="T13" fmla="*/ 0 h 59"/>
                <a:gd name="T14" fmla="*/ 59 w 60"/>
                <a:gd name="T15" fmla="*/ 0 h 59"/>
                <a:gd name="T16" fmla="*/ 59 w 60"/>
                <a:gd name="T17" fmla="*/ 0 h 59"/>
                <a:gd name="T18" fmla="*/ 59 w 60"/>
                <a:gd name="T19" fmla="*/ 0 h 59"/>
                <a:gd name="T20" fmla="*/ 59 w 60"/>
                <a:gd name="T21" fmla="*/ 0 h 59"/>
                <a:gd name="T22" fmla="*/ 59 w 60"/>
                <a:gd name="T23" fmla="*/ 0 h 59"/>
                <a:gd name="T24" fmla="*/ 59 w 60"/>
                <a:gd name="T25" fmla="*/ 0 h 59"/>
                <a:gd name="T26" fmla="*/ 60 w 60"/>
                <a:gd name="T27" fmla="*/ 0 h 59"/>
                <a:gd name="T28" fmla="*/ 60 w 60"/>
                <a:gd name="T29" fmla="*/ 0 h 59"/>
                <a:gd name="T30" fmla="*/ 60 w 60"/>
                <a:gd name="T31" fmla="*/ 0 h 59"/>
                <a:gd name="T32" fmla="*/ 60 w 60"/>
                <a:gd name="T33" fmla="*/ 0 h 59"/>
                <a:gd name="T34" fmla="*/ 60 w 60"/>
                <a:gd name="T35" fmla="*/ 0 h 59"/>
                <a:gd name="T36" fmla="*/ 60 w 60"/>
                <a:gd name="T37" fmla="*/ 0 h 59"/>
                <a:gd name="T38" fmla="*/ 10 w 60"/>
                <a:gd name="T39" fmla="*/ 50 h 59"/>
                <a:gd name="T40" fmla="*/ 1 w 60"/>
                <a:gd name="T41" fmla="*/ 59 h 59"/>
                <a:gd name="T42" fmla="*/ 1 w 60"/>
                <a:gd name="T43" fmla="*/ 59 h 59"/>
                <a:gd name="T44" fmla="*/ 1 w 60"/>
                <a:gd name="T45" fmla="*/ 59 h 59"/>
                <a:gd name="T46" fmla="*/ 0 w 60"/>
                <a:gd name="T47" fmla="*/ 59 h 59"/>
                <a:gd name="T48" fmla="*/ 0 w 60"/>
                <a:gd name="T49" fmla="*/ 59 h 59"/>
                <a:gd name="T50" fmla="*/ 0 w 60"/>
                <a:gd name="T51" fmla="*/ 59 h 59"/>
                <a:gd name="T52" fmla="*/ 0 w 60"/>
                <a:gd name="T53" fmla="*/ 59 h 59"/>
                <a:gd name="T54" fmla="*/ 0 w 60"/>
                <a:gd name="T55" fmla="*/ 59 h 59"/>
                <a:gd name="T56" fmla="*/ 0 w 60"/>
                <a:gd name="T57" fmla="*/ 59 h 59"/>
                <a:gd name="T58" fmla="*/ 10 w 60"/>
                <a:gd name="T59" fmla="*/ 49 h 59"/>
                <a:gd name="T60" fmla="*/ 10 w 60"/>
                <a:gd name="T61" fmla="*/ 49 h 59"/>
                <a:gd name="T62" fmla="*/ 10 w 60"/>
                <a:gd name="T63" fmla="*/ 49 h 59"/>
                <a:gd name="T64" fmla="*/ 10 w 60"/>
                <a:gd name="T65" fmla="*/ 49 h 59"/>
                <a:gd name="T66" fmla="*/ 10 w 60"/>
                <a:gd name="T67" fmla="*/ 50 h 59"/>
                <a:gd name="T68" fmla="*/ 10 w 60"/>
                <a:gd name="T69" fmla="*/ 50 h 59"/>
                <a:gd name="T70" fmla="*/ 10 w 60"/>
                <a:gd name="T71" fmla="*/ 50 h 59"/>
                <a:gd name="T72" fmla="*/ 10 w 60"/>
                <a:gd name="T73" fmla="*/ 50 h 59"/>
                <a:gd name="T74" fmla="*/ 10 w 60"/>
                <a:gd name="T75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59">
                  <a:moveTo>
                    <a:pt x="60" y="0"/>
                  </a:moveTo>
                  <a:lnTo>
                    <a:pt x="60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0" y="50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B9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6" name="Freeform 56"/>
            <p:cNvSpPr>
              <a:spLocks noEditPoints="1"/>
            </p:cNvSpPr>
            <p:nvPr/>
          </p:nvSpPr>
          <p:spPr bwMode="auto">
            <a:xfrm>
              <a:off x="262" y="332"/>
              <a:ext cx="60" cy="61"/>
            </a:xfrm>
            <a:custGeom>
              <a:avLst/>
              <a:gdLst>
                <a:gd name="T0" fmla="*/ 60 w 60"/>
                <a:gd name="T1" fmla="*/ 2 h 61"/>
                <a:gd name="T2" fmla="*/ 60 w 60"/>
                <a:gd name="T3" fmla="*/ 2 h 61"/>
                <a:gd name="T4" fmla="*/ 60 w 60"/>
                <a:gd name="T5" fmla="*/ 2 h 61"/>
                <a:gd name="T6" fmla="*/ 60 w 60"/>
                <a:gd name="T7" fmla="*/ 2 h 61"/>
                <a:gd name="T8" fmla="*/ 60 w 60"/>
                <a:gd name="T9" fmla="*/ 2 h 61"/>
                <a:gd name="T10" fmla="*/ 60 w 60"/>
                <a:gd name="T11" fmla="*/ 0 h 61"/>
                <a:gd name="T12" fmla="*/ 60 w 60"/>
                <a:gd name="T13" fmla="*/ 0 h 61"/>
                <a:gd name="T14" fmla="*/ 60 w 60"/>
                <a:gd name="T15" fmla="*/ 0 h 61"/>
                <a:gd name="T16" fmla="*/ 60 w 60"/>
                <a:gd name="T17" fmla="*/ 0 h 61"/>
                <a:gd name="T18" fmla="*/ 60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0 h 61"/>
                <a:gd name="T30" fmla="*/ 60 w 60"/>
                <a:gd name="T31" fmla="*/ 0 h 61"/>
                <a:gd name="T32" fmla="*/ 60 w 60"/>
                <a:gd name="T33" fmla="*/ 0 h 61"/>
                <a:gd name="T34" fmla="*/ 60 w 60"/>
                <a:gd name="T35" fmla="*/ 0 h 61"/>
                <a:gd name="T36" fmla="*/ 60 w 60"/>
                <a:gd name="T37" fmla="*/ 2 h 61"/>
                <a:gd name="T38" fmla="*/ 11 w 60"/>
                <a:gd name="T39" fmla="*/ 51 h 61"/>
                <a:gd name="T40" fmla="*/ 1 w 60"/>
                <a:gd name="T41" fmla="*/ 61 h 61"/>
                <a:gd name="T42" fmla="*/ 1 w 60"/>
                <a:gd name="T43" fmla="*/ 61 h 61"/>
                <a:gd name="T44" fmla="*/ 1 w 60"/>
                <a:gd name="T45" fmla="*/ 61 h 61"/>
                <a:gd name="T46" fmla="*/ 1 w 60"/>
                <a:gd name="T47" fmla="*/ 61 h 61"/>
                <a:gd name="T48" fmla="*/ 1 w 60"/>
                <a:gd name="T49" fmla="*/ 61 h 61"/>
                <a:gd name="T50" fmla="*/ 1 w 60"/>
                <a:gd name="T51" fmla="*/ 61 h 61"/>
                <a:gd name="T52" fmla="*/ 1 w 60"/>
                <a:gd name="T53" fmla="*/ 61 h 61"/>
                <a:gd name="T54" fmla="*/ 0 w 60"/>
                <a:gd name="T55" fmla="*/ 60 h 61"/>
                <a:gd name="T56" fmla="*/ 0 w 60"/>
                <a:gd name="T57" fmla="*/ 60 h 61"/>
                <a:gd name="T58" fmla="*/ 10 w 60"/>
                <a:gd name="T59" fmla="*/ 51 h 61"/>
                <a:gd name="T60" fmla="*/ 10 w 60"/>
                <a:gd name="T61" fmla="*/ 51 h 61"/>
                <a:gd name="T62" fmla="*/ 10 w 60"/>
                <a:gd name="T63" fmla="*/ 51 h 61"/>
                <a:gd name="T64" fmla="*/ 10 w 60"/>
                <a:gd name="T65" fmla="*/ 51 h 61"/>
                <a:gd name="T66" fmla="*/ 10 w 60"/>
                <a:gd name="T67" fmla="*/ 51 h 61"/>
                <a:gd name="T68" fmla="*/ 10 w 60"/>
                <a:gd name="T69" fmla="*/ 51 h 61"/>
                <a:gd name="T70" fmla="*/ 10 w 60"/>
                <a:gd name="T71" fmla="*/ 51 h 61"/>
                <a:gd name="T72" fmla="*/ 10 w 60"/>
                <a:gd name="T73" fmla="*/ 51 h 61"/>
                <a:gd name="T74" fmla="*/ 11 w 60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2"/>
                  </a:move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2"/>
                  </a:lnTo>
                  <a:close/>
                  <a:moveTo>
                    <a:pt x="11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999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7" name="Freeform 57"/>
            <p:cNvSpPr>
              <a:spLocks noEditPoints="1"/>
            </p:cNvSpPr>
            <p:nvPr/>
          </p:nvSpPr>
          <p:spPr bwMode="auto">
            <a:xfrm>
              <a:off x="262" y="331"/>
              <a:ext cx="60" cy="61"/>
            </a:xfrm>
            <a:custGeom>
              <a:avLst/>
              <a:gdLst>
                <a:gd name="T0" fmla="*/ 60 w 60"/>
                <a:gd name="T1" fmla="*/ 1 h 61"/>
                <a:gd name="T2" fmla="*/ 60 w 60"/>
                <a:gd name="T3" fmla="*/ 1 h 61"/>
                <a:gd name="T4" fmla="*/ 60 w 60"/>
                <a:gd name="T5" fmla="*/ 1 h 61"/>
                <a:gd name="T6" fmla="*/ 60 w 60"/>
                <a:gd name="T7" fmla="*/ 1 h 61"/>
                <a:gd name="T8" fmla="*/ 60 w 60"/>
                <a:gd name="T9" fmla="*/ 1 h 61"/>
                <a:gd name="T10" fmla="*/ 60 w 60"/>
                <a:gd name="T11" fmla="*/ 1 h 61"/>
                <a:gd name="T12" fmla="*/ 59 w 60"/>
                <a:gd name="T13" fmla="*/ 1 h 61"/>
                <a:gd name="T14" fmla="*/ 59 w 60"/>
                <a:gd name="T15" fmla="*/ 1 h 61"/>
                <a:gd name="T16" fmla="*/ 59 w 60"/>
                <a:gd name="T17" fmla="*/ 1 h 61"/>
                <a:gd name="T18" fmla="*/ 59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1 h 61"/>
                <a:gd name="T30" fmla="*/ 60 w 60"/>
                <a:gd name="T31" fmla="*/ 1 h 61"/>
                <a:gd name="T32" fmla="*/ 60 w 60"/>
                <a:gd name="T33" fmla="*/ 1 h 61"/>
                <a:gd name="T34" fmla="*/ 60 w 60"/>
                <a:gd name="T35" fmla="*/ 1 h 61"/>
                <a:gd name="T36" fmla="*/ 60 w 60"/>
                <a:gd name="T37" fmla="*/ 1 h 61"/>
                <a:gd name="T38" fmla="*/ 10 w 60"/>
                <a:gd name="T39" fmla="*/ 52 h 61"/>
                <a:gd name="T40" fmla="*/ 0 w 60"/>
                <a:gd name="T41" fmla="*/ 61 h 61"/>
                <a:gd name="T42" fmla="*/ 0 w 60"/>
                <a:gd name="T43" fmla="*/ 61 h 61"/>
                <a:gd name="T44" fmla="*/ 0 w 60"/>
                <a:gd name="T45" fmla="*/ 61 h 61"/>
                <a:gd name="T46" fmla="*/ 0 w 60"/>
                <a:gd name="T47" fmla="*/ 61 h 61"/>
                <a:gd name="T48" fmla="*/ 0 w 60"/>
                <a:gd name="T49" fmla="*/ 61 h 61"/>
                <a:gd name="T50" fmla="*/ 0 w 60"/>
                <a:gd name="T51" fmla="*/ 61 h 61"/>
                <a:gd name="T52" fmla="*/ 0 w 60"/>
                <a:gd name="T53" fmla="*/ 61 h 61"/>
                <a:gd name="T54" fmla="*/ 0 w 60"/>
                <a:gd name="T55" fmla="*/ 61 h 61"/>
                <a:gd name="T56" fmla="*/ 0 w 60"/>
                <a:gd name="T57" fmla="*/ 61 h 61"/>
                <a:gd name="T58" fmla="*/ 8 w 60"/>
                <a:gd name="T59" fmla="*/ 50 h 61"/>
                <a:gd name="T60" fmla="*/ 8 w 60"/>
                <a:gd name="T61" fmla="*/ 52 h 61"/>
                <a:gd name="T62" fmla="*/ 8 w 60"/>
                <a:gd name="T63" fmla="*/ 52 h 61"/>
                <a:gd name="T64" fmla="*/ 8 w 60"/>
                <a:gd name="T65" fmla="*/ 52 h 61"/>
                <a:gd name="T66" fmla="*/ 10 w 60"/>
                <a:gd name="T67" fmla="*/ 52 h 61"/>
                <a:gd name="T68" fmla="*/ 10 w 60"/>
                <a:gd name="T69" fmla="*/ 52 h 61"/>
                <a:gd name="T70" fmla="*/ 10 w 60"/>
                <a:gd name="T71" fmla="*/ 52 h 61"/>
                <a:gd name="T72" fmla="*/ 10 w 60"/>
                <a:gd name="T73" fmla="*/ 52 h 61"/>
                <a:gd name="T74" fmla="*/ 10 w 60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797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8" name="Freeform 58"/>
            <p:cNvSpPr>
              <a:spLocks noEditPoints="1"/>
            </p:cNvSpPr>
            <p:nvPr/>
          </p:nvSpPr>
          <p:spPr bwMode="auto">
            <a:xfrm>
              <a:off x="260" y="330"/>
              <a:ext cx="62" cy="62"/>
            </a:xfrm>
            <a:custGeom>
              <a:avLst/>
              <a:gdLst>
                <a:gd name="T0" fmla="*/ 62 w 62"/>
                <a:gd name="T1" fmla="*/ 1 h 62"/>
                <a:gd name="T2" fmla="*/ 61 w 62"/>
                <a:gd name="T3" fmla="*/ 1 h 62"/>
                <a:gd name="T4" fmla="*/ 61 w 62"/>
                <a:gd name="T5" fmla="*/ 1 h 62"/>
                <a:gd name="T6" fmla="*/ 61 w 62"/>
                <a:gd name="T7" fmla="*/ 1 h 62"/>
                <a:gd name="T8" fmla="*/ 61 w 62"/>
                <a:gd name="T9" fmla="*/ 1 h 62"/>
                <a:gd name="T10" fmla="*/ 61 w 62"/>
                <a:gd name="T11" fmla="*/ 1 h 62"/>
                <a:gd name="T12" fmla="*/ 61 w 62"/>
                <a:gd name="T13" fmla="*/ 1 h 62"/>
                <a:gd name="T14" fmla="*/ 61 w 62"/>
                <a:gd name="T15" fmla="*/ 1 h 62"/>
                <a:gd name="T16" fmla="*/ 61 w 62"/>
                <a:gd name="T17" fmla="*/ 1 h 62"/>
                <a:gd name="T18" fmla="*/ 61 w 62"/>
                <a:gd name="T19" fmla="*/ 1 h 62"/>
                <a:gd name="T20" fmla="*/ 61 w 62"/>
                <a:gd name="T21" fmla="*/ 0 h 62"/>
                <a:gd name="T22" fmla="*/ 61 w 62"/>
                <a:gd name="T23" fmla="*/ 1 h 62"/>
                <a:gd name="T24" fmla="*/ 61 w 62"/>
                <a:gd name="T25" fmla="*/ 1 h 62"/>
                <a:gd name="T26" fmla="*/ 61 w 62"/>
                <a:gd name="T27" fmla="*/ 1 h 62"/>
                <a:gd name="T28" fmla="*/ 61 w 62"/>
                <a:gd name="T29" fmla="*/ 1 h 62"/>
                <a:gd name="T30" fmla="*/ 61 w 62"/>
                <a:gd name="T31" fmla="*/ 1 h 62"/>
                <a:gd name="T32" fmla="*/ 61 w 62"/>
                <a:gd name="T33" fmla="*/ 1 h 62"/>
                <a:gd name="T34" fmla="*/ 62 w 62"/>
                <a:gd name="T35" fmla="*/ 1 h 62"/>
                <a:gd name="T36" fmla="*/ 62 w 62"/>
                <a:gd name="T37" fmla="*/ 1 h 62"/>
                <a:gd name="T38" fmla="*/ 10 w 62"/>
                <a:gd name="T39" fmla="*/ 51 h 62"/>
                <a:gd name="T40" fmla="*/ 2 w 62"/>
                <a:gd name="T41" fmla="*/ 62 h 62"/>
                <a:gd name="T42" fmla="*/ 2 w 62"/>
                <a:gd name="T43" fmla="*/ 62 h 62"/>
                <a:gd name="T44" fmla="*/ 0 w 62"/>
                <a:gd name="T45" fmla="*/ 62 h 62"/>
                <a:gd name="T46" fmla="*/ 0 w 62"/>
                <a:gd name="T47" fmla="*/ 62 h 62"/>
                <a:gd name="T48" fmla="*/ 0 w 62"/>
                <a:gd name="T49" fmla="*/ 62 h 62"/>
                <a:gd name="T50" fmla="*/ 0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0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1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9595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79" name="Freeform 59"/>
            <p:cNvSpPr>
              <a:spLocks noEditPoints="1"/>
            </p:cNvSpPr>
            <p:nvPr/>
          </p:nvSpPr>
          <p:spPr bwMode="auto">
            <a:xfrm>
              <a:off x="259" y="330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2 w 62"/>
                <a:gd name="T3" fmla="*/ 1 h 62"/>
                <a:gd name="T4" fmla="*/ 62 w 62"/>
                <a:gd name="T5" fmla="*/ 1 h 62"/>
                <a:gd name="T6" fmla="*/ 62 w 62"/>
                <a:gd name="T7" fmla="*/ 1 h 62"/>
                <a:gd name="T8" fmla="*/ 62 w 62"/>
                <a:gd name="T9" fmla="*/ 1 h 62"/>
                <a:gd name="T10" fmla="*/ 62 w 62"/>
                <a:gd name="T11" fmla="*/ 1 h 62"/>
                <a:gd name="T12" fmla="*/ 62 w 62"/>
                <a:gd name="T13" fmla="*/ 0 h 62"/>
                <a:gd name="T14" fmla="*/ 60 w 62"/>
                <a:gd name="T15" fmla="*/ 0 h 62"/>
                <a:gd name="T16" fmla="*/ 60 w 62"/>
                <a:gd name="T17" fmla="*/ 0 h 62"/>
                <a:gd name="T18" fmla="*/ 60 w 62"/>
                <a:gd name="T19" fmla="*/ 0 h 62"/>
                <a:gd name="T20" fmla="*/ 62 w 62"/>
                <a:gd name="T21" fmla="*/ 0 h 62"/>
                <a:gd name="T22" fmla="*/ 62 w 62"/>
                <a:gd name="T23" fmla="*/ 0 h 62"/>
                <a:gd name="T24" fmla="*/ 62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1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0 h 62"/>
                <a:gd name="T48" fmla="*/ 1 w 62"/>
                <a:gd name="T49" fmla="*/ 60 h 62"/>
                <a:gd name="T50" fmla="*/ 1 w 62"/>
                <a:gd name="T51" fmla="*/ 60 h 62"/>
                <a:gd name="T52" fmla="*/ 0 w 62"/>
                <a:gd name="T53" fmla="*/ 60 h 62"/>
                <a:gd name="T54" fmla="*/ 0 w 62"/>
                <a:gd name="T55" fmla="*/ 60 h 62"/>
                <a:gd name="T56" fmla="*/ 0 w 62"/>
                <a:gd name="T57" fmla="*/ 60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1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1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39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0" name="Freeform 60"/>
            <p:cNvSpPr>
              <a:spLocks noEditPoints="1"/>
            </p:cNvSpPr>
            <p:nvPr/>
          </p:nvSpPr>
          <p:spPr bwMode="auto">
            <a:xfrm>
              <a:off x="259" y="329"/>
              <a:ext cx="62" cy="61"/>
            </a:xfrm>
            <a:custGeom>
              <a:avLst/>
              <a:gdLst>
                <a:gd name="T0" fmla="*/ 62 w 62"/>
                <a:gd name="T1" fmla="*/ 1 h 61"/>
                <a:gd name="T2" fmla="*/ 60 w 62"/>
                <a:gd name="T3" fmla="*/ 1 h 61"/>
                <a:gd name="T4" fmla="*/ 60 w 62"/>
                <a:gd name="T5" fmla="*/ 1 h 61"/>
                <a:gd name="T6" fmla="*/ 60 w 62"/>
                <a:gd name="T7" fmla="*/ 1 h 61"/>
                <a:gd name="T8" fmla="*/ 60 w 62"/>
                <a:gd name="T9" fmla="*/ 1 h 61"/>
                <a:gd name="T10" fmla="*/ 60 w 62"/>
                <a:gd name="T11" fmla="*/ 1 h 61"/>
                <a:gd name="T12" fmla="*/ 60 w 62"/>
                <a:gd name="T13" fmla="*/ 1 h 61"/>
                <a:gd name="T14" fmla="*/ 60 w 62"/>
                <a:gd name="T15" fmla="*/ 1 h 61"/>
                <a:gd name="T16" fmla="*/ 60 w 62"/>
                <a:gd name="T17" fmla="*/ 1 h 61"/>
                <a:gd name="T18" fmla="*/ 60 w 62"/>
                <a:gd name="T19" fmla="*/ 1 h 61"/>
                <a:gd name="T20" fmla="*/ 60 w 62"/>
                <a:gd name="T21" fmla="*/ 0 h 61"/>
                <a:gd name="T22" fmla="*/ 60 w 62"/>
                <a:gd name="T23" fmla="*/ 0 h 61"/>
                <a:gd name="T24" fmla="*/ 60 w 62"/>
                <a:gd name="T25" fmla="*/ 0 h 61"/>
                <a:gd name="T26" fmla="*/ 60 w 62"/>
                <a:gd name="T27" fmla="*/ 0 h 61"/>
                <a:gd name="T28" fmla="*/ 62 w 62"/>
                <a:gd name="T29" fmla="*/ 1 h 61"/>
                <a:gd name="T30" fmla="*/ 62 w 62"/>
                <a:gd name="T31" fmla="*/ 1 h 61"/>
                <a:gd name="T32" fmla="*/ 62 w 62"/>
                <a:gd name="T33" fmla="*/ 1 h 61"/>
                <a:gd name="T34" fmla="*/ 62 w 62"/>
                <a:gd name="T35" fmla="*/ 1 h 61"/>
                <a:gd name="T36" fmla="*/ 62 w 62"/>
                <a:gd name="T37" fmla="*/ 1 h 61"/>
                <a:gd name="T38" fmla="*/ 10 w 62"/>
                <a:gd name="T39" fmla="*/ 52 h 61"/>
                <a:gd name="T40" fmla="*/ 0 w 62"/>
                <a:gd name="T41" fmla="*/ 61 h 61"/>
                <a:gd name="T42" fmla="*/ 0 w 62"/>
                <a:gd name="T43" fmla="*/ 61 h 61"/>
                <a:gd name="T44" fmla="*/ 0 w 62"/>
                <a:gd name="T45" fmla="*/ 61 h 61"/>
                <a:gd name="T46" fmla="*/ 0 w 62"/>
                <a:gd name="T47" fmla="*/ 61 h 61"/>
                <a:gd name="T48" fmla="*/ 0 w 62"/>
                <a:gd name="T49" fmla="*/ 61 h 61"/>
                <a:gd name="T50" fmla="*/ 0 w 62"/>
                <a:gd name="T51" fmla="*/ 61 h 61"/>
                <a:gd name="T52" fmla="*/ 0 w 62"/>
                <a:gd name="T53" fmla="*/ 61 h 61"/>
                <a:gd name="T54" fmla="*/ 0 w 62"/>
                <a:gd name="T55" fmla="*/ 61 h 61"/>
                <a:gd name="T56" fmla="*/ 0 w 62"/>
                <a:gd name="T57" fmla="*/ 61 h 61"/>
                <a:gd name="T58" fmla="*/ 9 w 62"/>
                <a:gd name="T59" fmla="*/ 51 h 61"/>
                <a:gd name="T60" fmla="*/ 9 w 62"/>
                <a:gd name="T61" fmla="*/ 51 h 61"/>
                <a:gd name="T62" fmla="*/ 9 w 62"/>
                <a:gd name="T63" fmla="*/ 51 h 61"/>
                <a:gd name="T64" fmla="*/ 10 w 62"/>
                <a:gd name="T65" fmla="*/ 51 h 61"/>
                <a:gd name="T66" fmla="*/ 10 w 62"/>
                <a:gd name="T67" fmla="*/ 51 h 61"/>
                <a:gd name="T68" fmla="*/ 10 w 62"/>
                <a:gd name="T69" fmla="*/ 51 h 61"/>
                <a:gd name="T70" fmla="*/ 10 w 62"/>
                <a:gd name="T71" fmla="*/ 51 h 61"/>
                <a:gd name="T72" fmla="*/ 10 w 62"/>
                <a:gd name="T73" fmla="*/ 52 h 61"/>
                <a:gd name="T74" fmla="*/ 10 w 62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1">
                  <a:moveTo>
                    <a:pt x="62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19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1" name="Freeform 61"/>
            <p:cNvSpPr>
              <a:spLocks noEditPoints="1"/>
            </p:cNvSpPr>
            <p:nvPr/>
          </p:nvSpPr>
          <p:spPr bwMode="auto">
            <a:xfrm>
              <a:off x="258" y="329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1 w 61"/>
                <a:gd name="T3" fmla="*/ 1 h 61"/>
                <a:gd name="T4" fmla="*/ 61 w 61"/>
                <a:gd name="T5" fmla="*/ 1 h 61"/>
                <a:gd name="T6" fmla="*/ 61 w 61"/>
                <a:gd name="T7" fmla="*/ 0 h 61"/>
                <a:gd name="T8" fmla="*/ 61 w 61"/>
                <a:gd name="T9" fmla="*/ 0 h 61"/>
                <a:gd name="T10" fmla="*/ 61 w 61"/>
                <a:gd name="T11" fmla="*/ 0 h 61"/>
                <a:gd name="T12" fmla="*/ 61 w 61"/>
                <a:gd name="T13" fmla="*/ 0 h 61"/>
                <a:gd name="T14" fmla="*/ 61 w 61"/>
                <a:gd name="T15" fmla="*/ 0 h 61"/>
                <a:gd name="T16" fmla="*/ 60 w 61"/>
                <a:gd name="T17" fmla="*/ 0 h 61"/>
                <a:gd name="T18" fmla="*/ 60 w 61"/>
                <a:gd name="T19" fmla="*/ 0 h 61"/>
                <a:gd name="T20" fmla="*/ 61 w 61"/>
                <a:gd name="T21" fmla="*/ 0 h 61"/>
                <a:gd name="T22" fmla="*/ 61 w 61"/>
                <a:gd name="T23" fmla="*/ 0 h 61"/>
                <a:gd name="T24" fmla="*/ 61 w 61"/>
                <a:gd name="T25" fmla="*/ 0 h 61"/>
                <a:gd name="T26" fmla="*/ 61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0 w 61"/>
                <a:gd name="T39" fmla="*/ 51 h 61"/>
                <a:gd name="T40" fmla="*/ 1 w 61"/>
                <a:gd name="T41" fmla="*/ 61 h 61"/>
                <a:gd name="T42" fmla="*/ 1 w 61"/>
                <a:gd name="T43" fmla="*/ 61 h 61"/>
                <a:gd name="T44" fmla="*/ 1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0 h 61"/>
                <a:gd name="T52" fmla="*/ 0 w 61"/>
                <a:gd name="T53" fmla="*/ 60 h 61"/>
                <a:gd name="T54" fmla="*/ 0 w 61"/>
                <a:gd name="T55" fmla="*/ 60 h 61"/>
                <a:gd name="T56" fmla="*/ 0 w 61"/>
                <a:gd name="T57" fmla="*/ 60 h 61"/>
                <a:gd name="T58" fmla="*/ 10 w 61"/>
                <a:gd name="T59" fmla="*/ 51 h 61"/>
                <a:gd name="T60" fmla="*/ 10 w 61"/>
                <a:gd name="T61" fmla="*/ 51 h 61"/>
                <a:gd name="T62" fmla="*/ 10 w 61"/>
                <a:gd name="T63" fmla="*/ 51 h 61"/>
                <a:gd name="T64" fmla="*/ 10 w 61"/>
                <a:gd name="T65" fmla="*/ 51 h 61"/>
                <a:gd name="T66" fmla="*/ 10 w 61"/>
                <a:gd name="T67" fmla="*/ 51 h 61"/>
                <a:gd name="T68" fmla="*/ 10 w 61"/>
                <a:gd name="T69" fmla="*/ 51 h 61"/>
                <a:gd name="T70" fmla="*/ 10 w 61"/>
                <a:gd name="T71" fmla="*/ 51 h 61"/>
                <a:gd name="T72" fmla="*/ 10 w 61"/>
                <a:gd name="T73" fmla="*/ 51 h 61"/>
                <a:gd name="T74" fmla="*/ 10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0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8F8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2" name="Freeform 62"/>
            <p:cNvSpPr>
              <a:spLocks noEditPoints="1"/>
            </p:cNvSpPr>
            <p:nvPr/>
          </p:nvSpPr>
          <p:spPr bwMode="auto">
            <a:xfrm>
              <a:off x="257" y="327"/>
              <a:ext cx="62" cy="62"/>
            </a:xfrm>
            <a:custGeom>
              <a:avLst/>
              <a:gdLst>
                <a:gd name="T0" fmla="*/ 62 w 62"/>
                <a:gd name="T1" fmla="*/ 2 h 62"/>
                <a:gd name="T2" fmla="*/ 61 w 62"/>
                <a:gd name="T3" fmla="*/ 2 h 62"/>
                <a:gd name="T4" fmla="*/ 61 w 62"/>
                <a:gd name="T5" fmla="*/ 2 h 62"/>
                <a:gd name="T6" fmla="*/ 61 w 62"/>
                <a:gd name="T7" fmla="*/ 2 h 62"/>
                <a:gd name="T8" fmla="*/ 61 w 62"/>
                <a:gd name="T9" fmla="*/ 2 h 62"/>
                <a:gd name="T10" fmla="*/ 61 w 62"/>
                <a:gd name="T11" fmla="*/ 2 h 62"/>
                <a:gd name="T12" fmla="*/ 61 w 62"/>
                <a:gd name="T13" fmla="*/ 2 h 62"/>
                <a:gd name="T14" fmla="*/ 61 w 62"/>
                <a:gd name="T15" fmla="*/ 2 h 62"/>
                <a:gd name="T16" fmla="*/ 61 w 62"/>
                <a:gd name="T17" fmla="*/ 0 h 62"/>
                <a:gd name="T18" fmla="*/ 61 w 62"/>
                <a:gd name="T19" fmla="*/ 0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2 h 62"/>
                <a:gd name="T38" fmla="*/ 11 w 62"/>
                <a:gd name="T39" fmla="*/ 53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2 h 62"/>
                <a:gd name="T60" fmla="*/ 10 w 62"/>
                <a:gd name="T61" fmla="*/ 52 h 62"/>
                <a:gd name="T62" fmla="*/ 10 w 62"/>
                <a:gd name="T63" fmla="*/ 52 h 62"/>
                <a:gd name="T64" fmla="*/ 10 w 62"/>
                <a:gd name="T65" fmla="*/ 52 h 62"/>
                <a:gd name="T66" fmla="*/ 10 w 62"/>
                <a:gd name="T67" fmla="*/ 52 h 62"/>
                <a:gd name="T68" fmla="*/ 10 w 62"/>
                <a:gd name="T69" fmla="*/ 52 h 62"/>
                <a:gd name="T70" fmla="*/ 11 w 62"/>
                <a:gd name="T71" fmla="*/ 53 h 62"/>
                <a:gd name="T72" fmla="*/ 11 w 62"/>
                <a:gd name="T73" fmla="*/ 53 h 62"/>
                <a:gd name="T74" fmla="*/ 11 w 62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2"/>
                  </a:move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2"/>
                  </a:lnTo>
                  <a:close/>
                  <a:moveTo>
                    <a:pt x="11" y="53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8D8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3" name="Freeform 63"/>
            <p:cNvSpPr>
              <a:spLocks noEditPoints="1"/>
            </p:cNvSpPr>
            <p:nvPr/>
          </p:nvSpPr>
          <p:spPr bwMode="auto">
            <a:xfrm>
              <a:off x="257" y="326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1 w 61"/>
                <a:gd name="T3" fmla="*/ 1 h 63"/>
                <a:gd name="T4" fmla="*/ 61 w 61"/>
                <a:gd name="T5" fmla="*/ 1 h 63"/>
                <a:gd name="T6" fmla="*/ 61 w 61"/>
                <a:gd name="T7" fmla="*/ 1 h 63"/>
                <a:gd name="T8" fmla="*/ 61 w 61"/>
                <a:gd name="T9" fmla="*/ 1 h 63"/>
                <a:gd name="T10" fmla="*/ 61 w 61"/>
                <a:gd name="T11" fmla="*/ 1 h 63"/>
                <a:gd name="T12" fmla="*/ 61 w 61"/>
                <a:gd name="T13" fmla="*/ 1 h 63"/>
                <a:gd name="T14" fmla="*/ 61 w 61"/>
                <a:gd name="T15" fmla="*/ 1 h 63"/>
                <a:gd name="T16" fmla="*/ 60 w 61"/>
                <a:gd name="T17" fmla="*/ 1 h 63"/>
                <a:gd name="T18" fmla="*/ 60 w 61"/>
                <a:gd name="T19" fmla="*/ 1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0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0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3 h 63"/>
                <a:gd name="T60" fmla="*/ 10 w 61"/>
                <a:gd name="T61" fmla="*/ 53 h 63"/>
                <a:gd name="T62" fmla="*/ 10 w 61"/>
                <a:gd name="T63" fmla="*/ 53 h 63"/>
                <a:gd name="T64" fmla="*/ 10 w 61"/>
                <a:gd name="T65" fmla="*/ 53 h 63"/>
                <a:gd name="T66" fmla="*/ 10 w 61"/>
                <a:gd name="T67" fmla="*/ 53 h 63"/>
                <a:gd name="T68" fmla="*/ 10 w 61"/>
                <a:gd name="T69" fmla="*/ 53 h 63"/>
                <a:gd name="T70" fmla="*/ 10 w 61"/>
                <a:gd name="T71" fmla="*/ 53 h 63"/>
                <a:gd name="T72" fmla="*/ 10 w 61"/>
                <a:gd name="T73" fmla="*/ 53 h 63"/>
                <a:gd name="T74" fmla="*/ 10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B8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4" name="Freeform 64"/>
            <p:cNvSpPr>
              <a:spLocks noEditPoints="1"/>
            </p:cNvSpPr>
            <p:nvPr/>
          </p:nvSpPr>
          <p:spPr bwMode="auto">
            <a:xfrm>
              <a:off x="255" y="326"/>
              <a:ext cx="63" cy="62"/>
            </a:xfrm>
            <a:custGeom>
              <a:avLst/>
              <a:gdLst>
                <a:gd name="T0" fmla="*/ 63 w 63"/>
                <a:gd name="T1" fmla="*/ 0 h 62"/>
                <a:gd name="T2" fmla="*/ 62 w 63"/>
                <a:gd name="T3" fmla="*/ 1 h 62"/>
                <a:gd name="T4" fmla="*/ 62 w 63"/>
                <a:gd name="T5" fmla="*/ 1 h 62"/>
                <a:gd name="T6" fmla="*/ 62 w 63"/>
                <a:gd name="T7" fmla="*/ 1 h 62"/>
                <a:gd name="T8" fmla="*/ 62 w 63"/>
                <a:gd name="T9" fmla="*/ 1 h 62"/>
                <a:gd name="T10" fmla="*/ 62 w 63"/>
                <a:gd name="T11" fmla="*/ 1 h 62"/>
                <a:gd name="T12" fmla="*/ 62 w 63"/>
                <a:gd name="T13" fmla="*/ 0 h 62"/>
                <a:gd name="T14" fmla="*/ 62 w 63"/>
                <a:gd name="T15" fmla="*/ 0 h 62"/>
                <a:gd name="T16" fmla="*/ 62 w 63"/>
                <a:gd name="T17" fmla="*/ 0 h 62"/>
                <a:gd name="T18" fmla="*/ 62 w 63"/>
                <a:gd name="T19" fmla="*/ 0 h 62"/>
                <a:gd name="T20" fmla="*/ 62 w 63"/>
                <a:gd name="T21" fmla="*/ 0 h 62"/>
                <a:gd name="T22" fmla="*/ 62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0 h 62"/>
                <a:gd name="T38" fmla="*/ 12 w 63"/>
                <a:gd name="T39" fmla="*/ 53 h 62"/>
                <a:gd name="T40" fmla="*/ 2 w 63"/>
                <a:gd name="T41" fmla="*/ 62 h 62"/>
                <a:gd name="T42" fmla="*/ 2 w 63"/>
                <a:gd name="T43" fmla="*/ 62 h 62"/>
                <a:gd name="T44" fmla="*/ 2 w 63"/>
                <a:gd name="T45" fmla="*/ 62 h 62"/>
                <a:gd name="T46" fmla="*/ 2 w 63"/>
                <a:gd name="T47" fmla="*/ 62 h 62"/>
                <a:gd name="T48" fmla="*/ 0 w 63"/>
                <a:gd name="T49" fmla="*/ 62 h 62"/>
                <a:gd name="T50" fmla="*/ 0 w 63"/>
                <a:gd name="T51" fmla="*/ 62 h 62"/>
                <a:gd name="T52" fmla="*/ 0 w 63"/>
                <a:gd name="T53" fmla="*/ 62 h 62"/>
                <a:gd name="T54" fmla="*/ 0 w 63"/>
                <a:gd name="T55" fmla="*/ 62 h 62"/>
                <a:gd name="T56" fmla="*/ 0 w 63"/>
                <a:gd name="T57" fmla="*/ 62 h 62"/>
                <a:gd name="T58" fmla="*/ 10 w 63"/>
                <a:gd name="T59" fmla="*/ 52 h 62"/>
                <a:gd name="T60" fmla="*/ 10 w 63"/>
                <a:gd name="T61" fmla="*/ 52 h 62"/>
                <a:gd name="T62" fmla="*/ 10 w 63"/>
                <a:gd name="T63" fmla="*/ 52 h 62"/>
                <a:gd name="T64" fmla="*/ 10 w 63"/>
                <a:gd name="T65" fmla="*/ 52 h 62"/>
                <a:gd name="T66" fmla="*/ 10 w 63"/>
                <a:gd name="T67" fmla="*/ 52 h 62"/>
                <a:gd name="T68" fmla="*/ 10 w 63"/>
                <a:gd name="T69" fmla="*/ 52 h 62"/>
                <a:gd name="T70" fmla="*/ 10 w 63"/>
                <a:gd name="T71" fmla="*/ 52 h 62"/>
                <a:gd name="T72" fmla="*/ 10 w 63"/>
                <a:gd name="T73" fmla="*/ 53 h 62"/>
                <a:gd name="T74" fmla="*/ 12 w 63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3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898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5" name="Freeform 65"/>
            <p:cNvSpPr>
              <a:spLocks noEditPoints="1"/>
            </p:cNvSpPr>
            <p:nvPr/>
          </p:nvSpPr>
          <p:spPr bwMode="auto">
            <a:xfrm>
              <a:off x="255" y="325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2 w 62"/>
                <a:gd name="T3" fmla="*/ 1 h 63"/>
                <a:gd name="T4" fmla="*/ 62 w 62"/>
                <a:gd name="T5" fmla="*/ 1 h 63"/>
                <a:gd name="T6" fmla="*/ 62 w 62"/>
                <a:gd name="T7" fmla="*/ 1 h 63"/>
                <a:gd name="T8" fmla="*/ 62 w 62"/>
                <a:gd name="T9" fmla="*/ 1 h 63"/>
                <a:gd name="T10" fmla="*/ 62 w 62"/>
                <a:gd name="T11" fmla="*/ 1 h 63"/>
                <a:gd name="T12" fmla="*/ 62 w 62"/>
                <a:gd name="T13" fmla="*/ 1 h 63"/>
                <a:gd name="T14" fmla="*/ 61 w 62"/>
                <a:gd name="T15" fmla="*/ 1 h 63"/>
                <a:gd name="T16" fmla="*/ 61 w 62"/>
                <a:gd name="T17" fmla="*/ 1 h 63"/>
                <a:gd name="T18" fmla="*/ 61 w 62"/>
                <a:gd name="T19" fmla="*/ 1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1 h 63"/>
                <a:gd name="T54" fmla="*/ 0 w 62"/>
                <a:gd name="T55" fmla="*/ 61 h 63"/>
                <a:gd name="T56" fmla="*/ 0 w 62"/>
                <a:gd name="T57" fmla="*/ 61 h 63"/>
                <a:gd name="T58" fmla="*/ 9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78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6" name="Freeform 66"/>
            <p:cNvSpPr>
              <a:spLocks noEditPoints="1"/>
            </p:cNvSpPr>
            <p:nvPr/>
          </p:nvSpPr>
          <p:spPr bwMode="auto">
            <a:xfrm>
              <a:off x="254" y="325"/>
              <a:ext cx="63" cy="61"/>
            </a:xfrm>
            <a:custGeom>
              <a:avLst/>
              <a:gdLst>
                <a:gd name="T0" fmla="*/ 63 w 63"/>
                <a:gd name="T1" fmla="*/ 0 h 61"/>
                <a:gd name="T2" fmla="*/ 62 w 63"/>
                <a:gd name="T3" fmla="*/ 1 h 61"/>
                <a:gd name="T4" fmla="*/ 62 w 63"/>
                <a:gd name="T5" fmla="*/ 1 h 61"/>
                <a:gd name="T6" fmla="*/ 62 w 63"/>
                <a:gd name="T7" fmla="*/ 1 h 61"/>
                <a:gd name="T8" fmla="*/ 62 w 63"/>
                <a:gd name="T9" fmla="*/ 1 h 61"/>
                <a:gd name="T10" fmla="*/ 62 w 63"/>
                <a:gd name="T11" fmla="*/ 0 h 61"/>
                <a:gd name="T12" fmla="*/ 62 w 63"/>
                <a:gd name="T13" fmla="*/ 0 h 61"/>
                <a:gd name="T14" fmla="*/ 62 w 63"/>
                <a:gd name="T15" fmla="*/ 0 h 61"/>
                <a:gd name="T16" fmla="*/ 62 w 63"/>
                <a:gd name="T17" fmla="*/ 0 h 61"/>
                <a:gd name="T18" fmla="*/ 62 w 63"/>
                <a:gd name="T19" fmla="*/ 0 h 61"/>
                <a:gd name="T20" fmla="*/ 62 w 63"/>
                <a:gd name="T21" fmla="*/ 0 h 61"/>
                <a:gd name="T22" fmla="*/ 62 w 63"/>
                <a:gd name="T23" fmla="*/ 0 h 61"/>
                <a:gd name="T24" fmla="*/ 63 w 63"/>
                <a:gd name="T25" fmla="*/ 0 h 61"/>
                <a:gd name="T26" fmla="*/ 63 w 63"/>
                <a:gd name="T27" fmla="*/ 0 h 61"/>
                <a:gd name="T28" fmla="*/ 63 w 63"/>
                <a:gd name="T29" fmla="*/ 0 h 61"/>
                <a:gd name="T30" fmla="*/ 63 w 63"/>
                <a:gd name="T31" fmla="*/ 0 h 61"/>
                <a:gd name="T32" fmla="*/ 63 w 63"/>
                <a:gd name="T33" fmla="*/ 0 h 61"/>
                <a:gd name="T34" fmla="*/ 63 w 63"/>
                <a:gd name="T35" fmla="*/ 0 h 61"/>
                <a:gd name="T36" fmla="*/ 63 w 63"/>
                <a:gd name="T37" fmla="*/ 0 h 61"/>
                <a:gd name="T38" fmla="*/ 10 w 63"/>
                <a:gd name="T39" fmla="*/ 53 h 61"/>
                <a:gd name="T40" fmla="*/ 1 w 63"/>
                <a:gd name="T41" fmla="*/ 61 h 61"/>
                <a:gd name="T42" fmla="*/ 1 w 63"/>
                <a:gd name="T43" fmla="*/ 61 h 61"/>
                <a:gd name="T44" fmla="*/ 0 w 63"/>
                <a:gd name="T45" fmla="*/ 61 h 61"/>
                <a:gd name="T46" fmla="*/ 0 w 63"/>
                <a:gd name="T47" fmla="*/ 61 h 61"/>
                <a:gd name="T48" fmla="*/ 0 w 63"/>
                <a:gd name="T49" fmla="*/ 61 h 61"/>
                <a:gd name="T50" fmla="*/ 0 w 63"/>
                <a:gd name="T51" fmla="*/ 61 h 61"/>
                <a:gd name="T52" fmla="*/ 0 w 63"/>
                <a:gd name="T53" fmla="*/ 61 h 61"/>
                <a:gd name="T54" fmla="*/ 0 w 63"/>
                <a:gd name="T55" fmla="*/ 61 h 61"/>
                <a:gd name="T56" fmla="*/ 0 w 63"/>
                <a:gd name="T57" fmla="*/ 61 h 61"/>
                <a:gd name="T58" fmla="*/ 10 w 63"/>
                <a:gd name="T59" fmla="*/ 51 h 61"/>
                <a:gd name="T60" fmla="*/ 10 w 63"/>
                <a:gd name="T61" fmla="*/ 51 h 61"/>
                <a:gd name="T62" fmla="*/ 10 w 63"/>
                <a:gd name="T63" fmla="*/ 51 h 61"/>
                <a:gd name="T64" fmla="*/ 10 w 63"/>
                <a:gd name="T65" fmla="*/ 51 h 61"/>
                <a:gd name="T66" fmla="*/ 10 w 63"/>
                <a:gd name="T67" fmla="*/ 51 h 61"/>
                <a:gd name="T68" fmla="*/ 10 w 63"/>
                <a:gd name="T69" fmla="*/ 51 h 61"/>
                <a:gd name="T70" fmla="*/ 10 w 63"/>
                <a:gd name="T71" fmla="*/ 51 h 61"/>
                <a:gd name="T72" fmla="*/ 10 w 63"/>
                <a:gd name="T73" fmla="*/ 51 h 61"/>
                <a:gd name="T74" fmla="*/ 10 w 63"/>
                <a:gd name="T75" fmla="*/ 5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1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0" y="53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5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7" name="Freeform 67"/>
            <p:cNvSpPr>
              <a:spLocks noEditPoints="1"/>
            </p:cNvSpPr>
            <p:nvPr/>
          </p:nvSpPr>
          <p:spPr bwMode="auto">
            <a:xfrm>
              <a:off x="253" y="324"/>
              <a:ext cx="63" cy="62"/>
            </a:xfrm>
            <a:custGeom>
              <a:avLst/>
              <a:gdLst>
                <a:gd name="T0" fmla="*/ 63 w 63"/>
                <a:gd name="T1" fmla="*/ 1 h 62"/>
                <a:gd name="T2" fmla="*/ 63 w 63"/>
                <a:gd name="T3" fmla="*/ 1 h 62"/>
                <a:gd name="T4" fmla="*/ 63 w 63"/>
                <a:gd name="T5" fmla="*/ 1 h 62"/>
                <a:gd name="T6" fmla="*/ 63 w 63"/>
                <a:gd name="T7" fmla="*/ 1 h 62"/>
                <a:gd name="T8" fmla="*/ 63 w 63"/>
                <a:gd name="T9" fmla="*/ 1 h 62"/>
                <a:gd name="T10" fmla="*/ 61 w 63"/>
                <a:gd name="T11" fmla="*/ 1 h 62"/>
                <a:gd name="T12" fmla="*/ 61 w 63"/>
                <a:gd name="T13" fmla="*/ 1 h 62"/>
                <a:gd name="T14" fmla="*/ 61 w 63"/>
                <a:gd name="T15" fmla="*/ 1 h 62"/>
                <a:gd name="T16" fmla="*/ 61 w 63"/>
                <a:gd name="T17" fmla="*/ 1 h 62"/>
                <a:gd name="T18" fmla="*/ 61 w 63"/>
                <a:gd name="T19" fmla="*/ 1 h 62"/>
                <a:gd name="T20" fmla="*/ 63 w 63"/>
                <a:gd name="T21" fmla="*/ 0 h 62"/>
                <a:gd name="T22" fmla="*/ 63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1 h 62"/>
                <a:gd name="T38" fmla="*/ 11 w 63"/>
                <a:gd name="T39" fmla="*/ 52 h 62"/>
                <a:gd name="T40" fmla="*/ 1 w 63"/>
                <a:gd name="T41" fmla="*/ 62 h 62"/>
                <a:gd name="T42" fmla="*/ 1 w 63"/>
                <a:gd name="T43" fmla="*/ 62 h 62"/>
                <a:gd name="T44" fmla="*/ 1 w 63"/>
                <a:gd name="T45" fmla="*/ 62 h 62"/>
                <a:gd name="T46" fmla="*/ 1 w 63"/>
                <a:gd name="T47" fmla="*/ 62 h 62"/>
                <a:gd name="T48" fmla="*/ 1 w 63"/>
                <a:gd name="T49" fmla="*/ 62 h 62"/>
                <a:gd name="T50" fmla="*/ 1 w 63"/>
                <a:gd name="T51" fmla="*/ 62 h 62"/>
                <a:gd name="T52" fmla="*/ 1 w 63"/>
                <a:gd name="T53" fmla="*/ 61 h 62"/>
                <a:gd name="T54" fmla="*/ 1 w 63"/>
                <a:gd name="T55" fmla="*/ 61 h 62"/>
                <a:gd name="T56" fmla="*/ 0 w 63"/>
                <a:gd name="T57" fmla="*/ 61 h 62"/>
                <a:gd name="T58" fmla="*/ 10 w 63"/>
                <a:gd name="T59" fmla="*/ 51 h 62"/>
                <a:gd name="T60" fmla="*/ 10 w 63"/>
                <a:gd name="T61" fmla="*/ 51 h 62"/>
                <a:gd name="T62" fmla="*/ 11 w 63"/>
                <a:gd name="T63" fmla="*/ 52 h 62"/>
                <a:gd name="T64" fmla="*/ 11 w 63"/>
                <a:gd name="T65" fmla="*/ 52 h 62"/>
                <a:gd name="T66" fmla="*/ 11 w 63"/>
                <a:gd name="T67" fmla="*/ 52 h 62"/>
                <a:gd name="T68" fmla="*/ 11 w 63"/>
                <a:gd name="T69" fmla="*/ 52 h 62"/>
                <a:gd name="T70" fmla="*/ 11 w 63"/>
                <a:gd name="T71" fmla="*/ 52 h 62"/>
                <a:gd name="T72" fmla="*/ 11 w 63"/>
                <a:gd name="T73" fmla="*/ 52 h 62"/>
                <a:gd name="T74" fmla="*/ 11 w 63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1"/>
                  </a:move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1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8383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8" name="Freeform 68"/>
            <p:cNvSpPr>
              <a:spLocks noEditPoints="1"/>
            </p:cNvSpPr>
            <p:nvPr/>
          </p:nvSpPr>
          <p:spPr bwMode="auto">
            <a:xfrm>
              <a:off x="253" y="322"/>
              <a:ext cx="63" cy="63"/>
            </a:xfrm>
            <a:custGeom>
              <a:avLst/>
              <a:gdLst>
                <a:gd name="T0" fmla="*/ 63 w 63"/>
                <a:gd name="T1" fmla="*/ 2 h 63"/>
                <a:gd name="T2" fmla="*/ 61 w 63"/>
                <a:gd name="T3" fmla="*/ 3 h 63"/>
                <a:gd name="T4" fmla="*/ 61 w 63"/>
                <a:gd name="T5" fmla="*/ 3 h 63"/>
                <a:gd name="T6" fmla="*/ 61 w 63"/>
                <a:gd name="T7" fmla="*/ 3 h 63"/>
                <a:gd name="T8" fmla="*/ 61 w 63"/>
                <a:gd name="T9" fmla="*/ 2 h 63"/>
                <a:gd name="T10" fmla="*/ 61 w 63"/>
                <a:gd name="T11" fmla="*/ 2 h 63"/>
                <a:gd name="T12" fmla="*/ 61 w 63"/>
                <a:gd name="T13" fmla="*/ 2 h 63"/>
                <a:gd name="T14" fmla="*/ 61 w 63"/>
                <a:gd name="T15" fmla="*/ 2 h 63"/>
                <a:gd name="T16" fmla="*/ 61 w 63"/>
                <a:gd name="T17" fmla="*/ 2 h 63"/>
                <a:gd name="T18" fmla="*/ 61 w 63"/>
                <a:gd name="T19" fmla="*/ 2 h 63"/>
                <a:gd name="T20" fmla="*/ 61 w 63"/>
                <a:gd name="T21" fmla="*/ 0 h 63"/>
                <a:gd name="T22" fmla="*/ 61 w 63"/>
                <a:gd name="T23" fmla="*/ 2 h 63"/>
                <a:gd name="T24" fmla="*/ 61 w 63"/>
                <a:gd name="T25" fmla="*/ 2 h 63"/>
                <a:gd name="T26" fmla="*/ 63 w 63"/>
                <a:gd name="T27" fmla="*/ 2 h 63"/>
                <a:gd name="T28" fmla="*/ 63 w 63"/>
                <a:gd name="T29" fmla="*/ 2 h 63"/>
                <a:gd name="T30" fmla="*/ 63 w 63"/>
                <a:gd name="T31" fmla="*/ 2 h 63"/>
                <a:gd name="T32" fmla="*/ 63 w 63"/>
                <a:gd name="T33" fmla="*/ 2 h 63"/>
                <a:gd name="T34" fmla="*/ 63 w 63"/>
                <a:gd name="T35" fmla="*/ 2 h 63"/>
                <a:gd name="T36" fmla="*/ 63 w 63"/>
                <a:gd name="T37" fmla="*/ 2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3 h 63"/>
                <a:gd name="T60" fmla="*/ 10 w 63"/>
                <a:gd name="T61" fmla="*/ 53 h 63"/>
                <a:gd name="T62" fmla="*/ 10 w 63"/>
                <a:gd name="T63" fmla="*/ 53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2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181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89" name="Freeform 69"/>
            <p:cNvSpPr>
              <a:spLocks noEditPoints="1"/>
            </p:cNvSpPr>
            <p:nvPr/>
          </p:nvSpPr>
          <p:spPr bwMode="auto">
            <a:xfrm>
              <a:off x="252" y="322"/>
              <a:ext cx="62" cy="63"/>
            </a:xfrm>
            <a:custGeom>
              <a:avLst/>
              <a:gdLst>
                <a:gd name="T0" fmla="*/ 62 w 62"/>
                <a:gd name="T1" fmla="*/ 0 h 63"/>
                <a:gd name="T2" fmla="*/ 62 w 62"/>
                <a:gd name="T3" fmla="*/ 2 h 63"/>
                <a:gd name="T4" fmla="*/ 61 w 62"/>
                <a:gd name="T5" fmla="*/ 2 h 63"/>
                <a:gd name="T6" fmla="*/ 61 w 62"/>
                <a:gd name="T7" fmla="*/ 2 h 63"/>
                <a:gd name="T8" fmla="*/ 61 w 62"/>
                <a:gd name="T9" fmla="*/ 2 h 63"/>
                <a:gd name="T10" fmla="*/ 61 w 62"/>
                <a:gd name="T11" fmla="*/ 2 h 63"/>
                <a:gd name="T12" fmla="*/ 61 w 62"/>
                <a:gd name="T13" fmla="*/ 2 h 63"/>
                <a:gd name="T14" fmla="*/ 61 w 62"/>
                <a:gd name="T15" fmla="*/ 2 h 63"/>
                <a:gd name="T16" fmla="*/ 61 w 62"/>
                <a:gd name="T17" fmla="*/ 2 h 63"/>
                <a:gd name="T18" fmla="*/ 61 w 62"/>
                <a:gd name="T19" fmla="*/ 2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0 h 63"/>
                <a:gd name="T34" fmla="*/ 62 w 62"/>
                <a:gd name="T35" fmla="*/ 0 h 63"/>
                <a:gd name="T36" fmla="*/ 62 w 62"/>
                <a:gd name="T37" fmla="*/ 0 h 63"/>
                <a:gd name="T38" fmla="*/ 11 w 62"/>
                <a:gd name="T39" fmla="*/ 53 h 63"/>
                <a:gd name="T40" fmla="*/ 1 w 62"/>
                <a:gd name="T41" fmla="*/ 63 h 63"/>
                <a:gd name="T42" fmla="*/ 1 w 62"/>
                <a:gd name="T43" fmla="*/ 63 h 63"/>
                <a:gd name="T44" fmla="*/ 1 w 62"/>
                <a:gd name="T45" fmla="*/ 63 h 63"/>
                <a:gd name="T46" fmla="*/ 1 w 62"/>
                <a:gd name="T47" fmla="*/ 63 h 63"/>
                <a:gd name="T48" fmla="*/ 1 w 62"/>
                <a:gd name="T49" fmla="*/ 63 h 63"/>
                <a:gd name="T50" fmla="*/ 1 w 62"/>
                <a:gd name="T51" fmla="*/ 62 h 63"/>
                <a:gd name="T52" fmla="*/ 1 w 62"/>
                <a:gd name="T53" fmla="*/ 62 h 63"/>
                <a:gd name="T54" fmla="*/ 0 w 62"/>
                <a:gd name="T55" fmla="*/ 62 h 63"/>
                <a:gd name="T56" fmla="*/ 0 w 62"/>
                <a:gd name="T57" fmla="*/ 62 h 63"/>
                <a:gd name="T58" fmla="*/ 10 w 62"/>
                <a:gd name="T59" fmla="*/ 52 h 63"/>
                <a:gd name="T60" fmla="*/ 10 w 62"/>
                <a:gd name="T61" fmla="*/ 52 h 63"/>
                <a:gd name="T62" fmla="*/ 11 w 62"/>
                <a:gd name="T63" fmla="*/ 52 h 63"/>
                <a:gd name="T64" fmla="*/ 11 w 62"/>
                <a:gd name="T65" fmla="*/ 52 h 63"/>
                <a:gd name="T66" fmla="*/ 11 w 62"/>
                <a:gd name="T67" fmla="*/ 52 h 63"/>
                <a:gd name="T68" fmla="*/ 11 w 62"/>
                <a:gd name="T69" fmla="*/ 53 h 63"/>
                <a:gd name="T70" fmla="*/ 11 w 62"/>
                <a:gd name="T71" fmla="*/ 53 h 63"/>
                <a:gd name="T72" fmla="*/ 11 w 62"/>
                <a:gd name="T73" fmla="*/ 53 h 63"/>
                <a:gd name="T74" fmla="*/ 11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0"/>
                  </a:moveTo>
                  <a:lnTo>
                    <a:pt x="62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3"/>
                  </a:move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F7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0" name="Freeform 70"/>
            <p:cNvSpPr>
              <a:spLocks noEditPoints="1"/>
            </p:cNvSpPr>
            <p:nvPr/>
          </p:nvSpPr>
          <p:spPr bwMode="auto">
            <a:xfrm>
              <a:off x="252" y="321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1 w 62"/>
                <a:gd name="T3" fmla="*/ 3 h 63"/>
                <a:gd name="T4" fmla="*/ 61 w 62"/>
                <a:gd name="T5" fmla="*/ 3 h 63"/>
                <a:gd name="T6" fmla="*/ 61 w 62"/>
                <a:gd name="T7" fmla="*/ 3 h 63"/>
                <a:gd name="T8" fmla="*/ 61 w 62"/>
                <a:gd name="T9" fmla="*/ 3 h 63"/>
                <a:gd name="T10" fmla="*/ 61 w 62"/>
                <a:gd name="T11" fmla="*/ 1 h 63"/>
                <a:gd name="T12" fmla="*/ 61 w 62"/>
                <a:gd name="T13" fmla="*/ 1 h 63"/>
                <a:gd name="T14" fmla="*/ 60 w 62"/>
                <a:gd name="T15" fmla="*/ 1 h 63"/>
                <a:gd name="T16" fmla="*/ 60 w 62"/>
                <a:gd name="T17" fmla="*/ 1 h 63"/>
                <a:gd name="T18" fmla="*/ 60 w 62"/>
                <a:gd name="T19" fmla="*/ 1 h 63"/>
                <a:gd name="T20" fmla="*/ 61 w 62"/>
                <a:gd name="T21" fmla="*/ 0 h 63"/>
                <a:gd name="T22" fmla="*/ 61 w 62"/>
                <a:gd name="T23" fmla="*/ 0 h 63"/>
                <a:gd name="T24" fmla="*/ 61 w 62"/>
                <a:gd name="T25" fmla="*/ 1 h 63"/>
                <a:gd name="T26" fmla="*/ 61 w 62"/>
                <a:gd name="T27" fmla="*/ 1 h 63"/>
                <a:gd name="T28" fmla="*/ 61 w 62"/>
                <a:gd name="T29" fmla="*/ 1 h 63"/>
                <a:gd name="T30" fmla="*/ 62 w 62"/>
                <a:gd name="T31" fmla="*/ 1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3 h 63"/>
                <a:gd name="T54" fmla="*/ 0 w 62"/>
                <a:gd name="T55" fmla="*/ 63 h 63"/>
                <a:gd name="T56" fmla="*/ 0 w 62"/>
                <a:gd name="T57" fmla="*/ 63 h 63"/>
                <a:gd name="T58" fmla="*/ 10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D7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1" name="Freeform 71"/>
            <p:cNvSpPr>
              <a:spLocks noEditPoints="1"/>
            </p:cNvSpPr>
            <p:nvPr/>
          </p:nvSpPr>
          <p:spPr bwMode="auto">
            <a:xfrm>
              <a:off x="250" y="321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2 w 63"/>
                <a:gd name="T3" fmla="*/ 1 h 63"/>
                <a:gd name="T4" fmla="*/ 62 w 63"/>
                <a:gd name="T5" fmla="*/ 1 h 63"/>
                <a:gd name="T6" fmla="*/ 62 w 63"/>
                <a:gd name="T7" fmla="*/ 1 h 63"/>
                <a:gd name="T8" fmla="*/ 62 w 63"/>
                <a:gd name="T9" fmla="*/ 1 h 63"/>
                <a:gd name="T10" fmla="*/ 62 w 63"/>
                <a:gd name="T11" fmla="*/ 1 h 63"/>
                <a:gd name="T12" fmla="*/ 62 w 63"/>
                <a:gd name="T13" fmla="*/ 1 h 63"/>
                <a:gd name="T14" fmla="*/ 62 w 63"/>
                <a:gd name="T15" fmla="*/ 1 h 63"/>
                <a:gd name="T16" fmla="*/ 62 w 63"/>
                <a:gd name="T17" fmla="*/ 1 h 63"/>
                <a:gd name="T18" fmla="*/ 62 w 63"/>
                <a:gd name="T19" fmla="*/ 1 h 63"/>
                <a:gd name="T20" fmla="*/ 63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2 w 63"/>
                <a:gd name="T39" fmla="*/ 53 h 63"/>
                <a:gd name="T40" fmla="*/ 2 w 63"/>
                <a:gd name="T41" fmla="*/ 63 h 63"/>
                <a:gd name="T42" fmla="*/ 2 w 63"/>
                <a:gd name="T43" fmla="*/ 63 h 63"/>
                <a:gd name="T44" fmla="*/ 2 w 63"/>
                <a:gd name="T45" fmla="*/ 63 h 63"/>
                <a:gd name="T46" fmla="*/ 2 w 63"/>
                <a:gd name="T47" fmla="*/ 62 h 63"/>
                <a:gd name="T48" fmla="*/ 2 w 63"/>
                <a:gd name="T49" fmla="*/ 62 h 63"/>
                <a:gd name="T50" fmla="*/ 2 w 63"/>
                <a:gd name="T51" fmla="*/ 62 h 63"/>
                <a:gd name="T52" fmla="*/ 0 w 63"/>
                <a:gd name="T53" fmla="*/ 62 h 63"/>
                <a:gd name="T54" fmla="*/ 0 w 63"/>
                <a:gd name="T55" fmla="*/ 62 h 63"/>
                <a:gd name="T56" fmla="*/ 0 w 63"/>
                <a:gd name="T57" fmla="*/ 62 h 63"/>
                <a:gd name="T58" fmla="*/ 10 w 63"/>
                <a:gd name="T59" fmla="*/ 52 h 63"/>
                <a:gd name="T60" fmla="*/ 12 w 63"/>
                <a:gd name="T61" fmla="*/ 52 h 63"/>
                <a:gd name="T62" fmla="*/ 12 w 63"/>
                <a:gd name="T63" fmla="*/ 52 h 63"/>
                <a:gd name="T64" fmla="*/ 12 w 63"/>
                <a:gd name="T65" fmla="*/ 52 h 63"/>
                <a:gd name="T66" fmla="*/ 12 w 63"/>
                <a:gd name="T67" fmla="*/ 52 h 63"/>
                <a:gd name="T68" fmla="*/ 12 w 63"/>
                <a:gd name="T69" fmla="*/ 52 h 63"/>
                <a:gd name="T70" fmla="*/ 12 w 63"/>
                <a:gd name="T71" fmla="*/ 52 h 63"/>
                <a:gd name="T72" fmla="*/ 12 w 63"/>
                <a:gd name="T73" fmla="*/ 52 h 63"/>
                <a:gd name="T74" fmla="*/ 12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3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7B7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2" name="Freeform 72"/>
            <p:cNvSpPr>
              <a:spLocks noEditPoints="1"/>
            </p:cNvSpPr>
            <p:nvPr/>
          </p:nvSpPr>
          <p:spPr bwMode="auto">
            <a:xfrm>
              <a:off x="250" y="320"/>
              <a:ext cx="63" cy="63"/>
            </a:xfrm>
            <a:custGeom>
              <a:avLst/>
              <a:gdLst>
                <a:gd name="T0" fmla="*/ 63 w 63"/>
                <a:gd name="T1" fmla="*/ 1 h 63"/>
                <a:gd name="T2" fmla="*/ 62 w 63"/>
                <a:gd name="T3" fmla="*/ 2 h 63"/>
                <a:gd name="T4" fmla="*/ 62 w 63"/>
                <a:gd name="T5" fmla="*/ 2 h 63"/>
                <a:gd name="T6" fmla="*/ 62 w 63"/>
                <a:gd name="T7" fmla="*/ 2 h 63"/>
                <a:gd name="T8" fmla="*/ 60 w 63"/>
                <a:gd name="T9" fmla="*/ 2 h 63"/>
                <a:gd name="T10" fmla="*/ 60 w 63"/>
                <a:gd name="T11" fmla="*/ 2 h 63"/>
                <a:gd name="T12" fmla="*/ 60 w 63"/>
                <a:gd name="T13" fmla="*/ 2 h 63"/>
                <a:gd name="T14" fmla="*/ 60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2 w 63"/>
                <a:gd name="T21" fmla="*/ 0 h 63"/>
                <a:gd name="T22" fmla="*/ 62 w 63"/>
                <a:gd name="T23" fmla="*/ 0 h 63"/>
                <a:gd name="T24" fmla="*/ 62 w 63"/>
                <a:gd name="T25" fmla="*/ 0 h 63"/>
                <a:gd name="T26" fmla="*/ 62 w 63"/>
                <a:gd name="T27" fmla="*/ 1 h 63"/>
                <a:gd name="T28" fmla="*/ 62 w 63"/>
                <a:gd name="T29" fmla="*/ 1 h 63"/>
                <a:gd name="T30" fmla="*/ 62 w 63"/>
                <a:gd name="T31" fmla="*/ 1 h 63"/>
                <a:gd name="T32" fmla="*/ 62 w 63"/>
                <a:gd name="T33" fmla="*/ 1 h 63"/>
                <a:gd name="T34" fmla="*/ 63 w 63"/>
                <a:gd name="T35" fmla="*/ 1 h 63"/>
                <a:gd name="T36" fmla="*/ 63 w 63"/>
                <a:gd name="T37" fmla="*/ 1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1 h 63"/>
                <a:gd name="T60" fmla="*/ 10 w 63"/>
                <a:gd name="T61" fmla="*/ 51 h 63"/>
                <a:gd name="T62" fmla="*/ 10 w 63"/>
                <a:gd name="T63" fmla="*/ 51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1"/>
                  </a:moveTo>
                  <a:lnTo>
                    <a:pt x="62" y="2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1"/>
                  </a:lnTo>
                  <a:lnTo>
                    <a:pt x="63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97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3" name="Freeform 73"/>
            <p:cNvSpPr>
              <a:spLocks noEditPoints="1"/>
            </p:cNvSpPr>
            <p:nvPr/>
          </p:nvSpPr>
          <p:spPr bwMode="auto">
            <a:xfrm>
              <a:off x="249" y="320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1 w 63"/>
                <a:gd name="T3" fmla="*/ 1 h 63"/>
                <a:gd name="T4" fmla="*/ 61 w 63"/>
                <a:gd name="T5" fmla="*/ 1 h 63"/>
                <a:gd name="T6" fmla="*/ 61 w 63"/>
                <a:gd name="T7" fmla="*/ 1 h 63"/>
                <a:gd name="T8" fmla="*/ 61 w 63"/>
                <a:gd name="T9" fmla="*/ 1 h 63"/>
                <a:gd name="T10" fmla="*/ 61 w 63"/>
                <a:gd name="T11" fmla="*/ 1 h 63"/>
                <a:gd name="T12" fmla="*/ 61 w 63"/>
                <a:gd name="T13" fmla="*/ 1 h 63"/>
                <a:gd name="T14" fmla="*/ 61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1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1 w 63"/>
                <a:gd name="T39" fmla="*/ 51 h 63"/>
                <a:gd name="T40" fmla="*/ 1 w 63"/>
                <a:gd name="T41" fmla="*/ 63 h 63"/>
                <a:gd name="T42" fmla="*/ 1 w 63"/>
                <a:gd name="T43" fmla="*/ 61 h 63"/>
                <a:gd name="T44" fmla="*/ 1 w 63"/>
                <a:gd name="T45" fmla="*/ 61 h 63"/>
                <a:gd name="T46" fmla="*/ 1 w 63"/>
                <a:gd name="T47" fmla="*/ 61 h 63"/>
                <a:gd name="T48" fmla="*/ 1 w 63"/>
                <a:gd name="T49" fmla="*/ 61 h 63"/>
                <a:gd name="T50" fmla="*/ 1 w 63"/>
                <a:gd name="T51" fmla="*/ 61 h 63"/>
                <a:gd name="T52" fmla="*/ 0 w 63"/>
                <a:gd name="T53" fmla="*/ 61 h 63"/>
                <a:gd name="T54" fmla="*/ 0 w 63"/>
                <a:gd name="T55" fmla="*/ 61 h 63"/>
                <a:gd name="T56" fmla="*/ 0 w 63"/>
                <a:gd name="T57" fmla="*/ 61 h 63"/>
                <a:gd name="T58" fmla="*/ 11 w 63"/>
                <a:gd name="T59" fmla="*/ 51 h 63"/>
                <a:gd name="T60" fmla="*/ 11 w 63"/>
                <a:gd name="T61" fmla="*/ 51 h 63"/>
                <a:gd name="T62" fmla="*/ 11 w 63"/>
                <a:gd name="T63" fmla="*/ 51 h 63"/>
                <a:gd name="T64" fmla="*/ 11 w 63"/>
                <a:gd name="T65" fmla="*/ 51 h 63"/>
                <a:gd name="T66" fmla="*/ 11 w 63"/>
                <a:gd name="T67" fmla="*/ 51 h 63"/>
                <a:gd name="T68" fmla="*/ 11 w 63"/>
                <a:gd name="T69" fmla="*/ 51 h 63"/>
                <a:gd name="T70" fmla="*/ 11 w 63"/>
                <a:gd name="T71" fmla="*/ 51 h 63"/>
                <a:gd name="T72" fmla="*/ 11 w 63"/>
                <a:gd name="T73" fmla="*/ 51 h 63"/>
                <a:gd name="T74" fmla="*/ 11 w 63"/>
                <a:gd name="T75" fmla="*/ 5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1" y="51"/>
                  </a:moveTo>
                  <a:lnTo>
                    <a:pt x="1" y="63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777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4" name="Freeform 74"/>
            <p:cNvSpPr>
              <a:spLocks noEditPoints="1"/>
            </p:cNvSpPr>
            <p:nvPr/>
          </p:nvSpPr>
          <p:spPr bwMode="auto">
            <a:xfrm>
              <a:off x="249" y="318"/>
              <a:ext cx="61" cy="63"/>
            </a:xfrm>
            <a:custGeom>
              <a:avLst/>
              <a:gdLst>
                <a:gd name="T0" fmla="*/ 61 w 61"/>
                <a:gd name="T1" fmla="*/ 2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60 w 61"/>
                <a:gd name="T15" fmla="*/ 3 h 63"/>
                <a:gd name="T16" fmla="*/ 60 w 61"/>
                <a:gd name="T17" fmla="*/ 3 h 63"/>
                <a:gd name="T18" fmla="*/ 60 w 61"/>
                <a:gd name="T19" fmla="*/ 3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2 h 63"/>
                <a:gd name="T26" fmla="*/ 61 w 61"/>
                <a:gd name="T27" fmla="*/ 2 h 63"/>
                <a:gd name="T28" fmla="*/ 61 w 61"/>
                <a:gd name="T29" fmla="*/ 2 h 63"/>
                <a:gd name="T30" fmla="*/ 61 w 61"/>
                <a:gd name="T31" fmla="*/ 2 h 63"/>
                <a:gd name="T32" fmla="*/ 61 w 61"/>
                <a:gd name="T33" fmla="*/ 2 h 63"/>
                <a:gd name="T34" fmla="*/ 61 w 61"/>
                <a:gd name="T35" fmla="*/ 2 h 63"/>
                <a:gd name="T36" fmla="*/ 61 w 61"/>
                <a:gd name="T37" fmla="*/ 2 h 63"/>
                <a:gd name="T38" fmla="*/ 11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0 w 61"/>
                <a:gd name="T63" fmla="*/ 52 h 63"/>
                <a:gd name="T64" fmla="*/ 10 w 61"/>
                <a:gd name="T65" fmla="*/ 52 h 63"/>
                <a:gd name="T66" fmla="*/ 10 w 61"/>
                <a:gd name="T67" fmla="*/ 52 h 63"/>
                <a:gd name="T68" fmla="*/ 10 w 61"/>
                <a:gd name="T69" fmla="*/ 52 h 63"/>
                <a:gd name="T70" fmla="*/ 11 w 61"/>
                <a:gd name="T71" fmla="*/ 52 h 63"/>
                <a:gd name="T72" fmla="*/ 11 w 61"/>
                <a:gd name="T73" fmla="*/ 53 h 63"/>
                <a:gd name="T74" fmla="*/ 11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2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close/>
                  <a:moveTo>
                    <a:pt x="11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57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5" name="Freeform 75"/>
            <p:cNvSpPr>
              <a:spLocks noEditPoints="1"/>
            </p:cNvSpPr>
            <p:nvPr/>
          </p:nvSpPr>
          <p:spPr bwMode="auto">
            <a:xfrm>
              <a:off x="248" y="318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1 w 62"/>
                <a:gd name="T3" fmla="*/ 3 h 62"/>
                <a:gd name="T4" fmla="*/ 61 w 62"/>
                <a:gd name="T5" fmla="*/ 2 h 62"/>
                <a:gd name="T6" fmla="*/ 61 w 62"/>
                <a:gd name="T7" fmla="*/ 2 h 62"/>
                <a:gd name="T8" fmla="*/ 60 w 62"/>
                <a:gd name="T9" fmla="*/ 2 h 62"/>
                <a:gd name="T10" fmla="*/ 60 w 62"/>
                <a:gd name="T11" fmla="*/ 2 h 62"/>
                <a:gd name="T12" fmla="*/ 60 w 62"/>
                <a:gd name="T13" fmla="*/ 2 h 62"/>
                <a:gd name="T14" fmla="*/ 60 w 62"/>
                <a:gd name="T15" fmla="*/ 2 h 62"/>
                <a:gd name="T16" fmla="*/ 60 w 62"/>
                <a:gd name="T17" fmla="*/ 2 h 62"/>
                <a:gd name="T18" fmla="*/ 60 w 62"/>
                <a:gd name="T19" fmla="*/ 2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2 h 62"/>
                <a:gd name="T66" fmla="*/ 11 w 62"/>
                <a:gd name="T67" fmla="*/ 52 h 62"/>
                <a:gd name="T68" fmla="*/ 11 w 62"/>
                <a:gd name="T69" fmla="*/ 52 h 62"/>
                <a:gd name="T70" fmla="*/ 11 w 62"/>
                <a:gd name="T71" fmla="*/ 52 h 62"/>
                <a:gd name="T72" fmla="*/ 11 w 62"/>
                <a:gd name="T73" fmla="*/ 52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373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6" name="Freeform 76"/>
            <p:cNvSpPr>
              <a:spLocks noEditPoints="1"/>
            </p:cNvSpPr>
            <p:nvPr/>
          </p:nvSpPr>
          <p:spPr bwMode="auto">
            <a:xfrm>
              <a:off x="248" y="317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59 w 61"/>
                <a:gd name="T15" fmla="*/ 3 h 63"/>
                <a:gd name="T16" fmla="*/ 59 w 61"/>
                <a:gd name="T17" fmla="*/ 3 h 63"/>
                <a:gd name="T18" fmla="*/ 59 w 61"/>
                <a:gd name="T19" fmla="*/ 3 h 63"/>
                <a:gd name="T20" fmla="*/ 61 w 61"/>
                <a:gd name="T21" fmla="*/ 0 h 63"/>
                <a:gd name="T22" fmla="*/ 61 w 61"/>
                <a:gd name="T23" fmla="*/ 1 h 63"/>
                <a:gd name="T24" fmla="*/ 61 w 61"/>
                <a:gd name="T25" fmla="*/ 1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1 w 61"/>
                <a:gd name="T39" fmla="*/ 52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2 h 63"/>
                <a:gd name="T48" fmla="*/ 0 w 61"/>
                <a:gd name="T49" fmla="*/ 62 h 63"/>
                <a:gd name="T50" fmla="*/ 0 w 61"/>
                <a:gd name="T51" fmla="*/ 62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1 w 61"/>
                <a:gd name="T63" fmla="*/ 52 h 63"/>
                <a:gd name="T64" fmla="*/ 11 w 61"/>
                <a:gd name="T65" fmla="*/ 52 h 63"/>
                <a:gd name="T66" fmla="*/ 11 w 61"/>
                <a:gd name="T67" fmla="*/ 52 h 63"/>
                <a:gd name="T68" fmla="*/ 11 w 61"/>
                <a:gd name="T69" fmla="*/ 52 h 63"/>
                <a:gd name="T70" fmla="*/ 11 w 61"/>
                <a:gd name="T71" fmla="*/ 52 h 63"/>
                <a:gd name="T72" fmla="*/ 11 w 61"/>
                <a:gd name="T73" fmla="*/ 52 h 63"/>
                <a:gd name="T74" fmla="*/ 11 w 61"/>
                <a:gd name="T7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1" y="52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17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7" name="Freeform 77"/>
            <p:cNvSpPr>
              <a:spLocks noEditPoints="1"/>
            </p:cNvSpPr>
            <p:nvPr/>
          </p:nvSpPr>
          <p:spPr bwMode="auto">
            <a:xfrm>
              <a:off x="247" y="317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0 w 62"/>
                <a:gd name="T3" fmla="*/ 3 h 62"/>
                <a:gd name="T4" fmla="*/ 60 w 62"/>
                <a:gd name="T5" fmla="*/ 3 h 62"/>
                <a:gd name="T6" fmla="*/ 60 w 62"/>
                <a:gd name="T7" fmla="*/ 3 h 62"/>
                <a:gd name="T8" fmla="*/ 60 w 62"/>
                <a:gd name="T9" fmla="*/ 3 h 62"/>
                <a:gd name="T10" fmla="*/ 60 w 62"/>
                <a:gd name="T11" fmla="*/ 3 h 62"/>
                <a:gd name="T12" fmla="*/ 60 w 62"/>
                <a:gd name="T13" fmla="*/ 3 h 62"/>
                <a:gd name="T14" fmla="*/ 60 w 62"/>
                <a:gd name="T15" fmla="*/ 1 h 62"/>
                <a:gd name="T16" fmla="*/ 60 w 62"/>
                <a:gd name="T17" fmla="*/ 1 h 62"/>
                <a:gd name="T18" fmla="*/ 60 w 62"/>
                <a:gd name="T19" fmla="*/ 1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1 w 62"/>
                <a:gd name="T29" fmla="*/ 0 h 62"/>
                <a:gd name="T30" fmla="*/ 61 w 62"/>
                <a:gd name="T31" fmla="*/ 0 h 62"/>
                <a:gd name="T32" fmla="*/ 61 w 62"/>
                <a:gd name="T33" fmla="*/ 0 h 62"/>
                <a:gd name="T34" fmla="*/ 61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1 w 62"/>
                <a:gd name="T55" fmla="*/ 61 h 62"/>
                <a:gd name="T56" fmla="*/ 0 w 62"/>
                <a:gd name="T57" fmla="*/ 61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1 h 62"/>
                <a:gd name="T66" fmla="*/ 11 w 62"/>
                <a:gd name="T67" fmla="*/ 51 h 62"/>
                <a:gd name="T68" fmla="*/ 11 w 62"/>
                <a:gd name="T69" fmla="*/ 51 h 62"/>
                <a:gd name="T70" fmla="*/ 11 w 62"/>
                <a:gd name="T71" fmla="*/ 51 h 62"/>
                <a:gd name="T72" fmla="*/ 11 w 62"/>
                <a:gd name="T73" fmla="*/ 51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6F6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8" name="Freeform 78"/>
            <p:cNvSpPr>
              <a:spLocks noEditPoints="1"/>
            </p:cNvSpPr>
            <p:nvPr/>
          </p:nvSpPr>
          <p:spPr bwMode="auto">
            <a:xfrm>
              <a:off x="247" y="317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0 w 61"/>
                <a:gd name="T3" fmla="*/ 1 h 61"/>
                <a:gd name="T4" fmla="*/ 58 w 61"/>
                <a:gd name="T5" fmla="*/ 1 h 61"/>
                <a:gd name="T6" fmla="*/ 58 w 61"/>
                <a:gd name="T7" fmla="*/ 1 h 61"/>
                <a:gd name="T8" fmla="*/ 58 w 61"/>
                <a:gd name="T9" fmla="*/ 1 h 61"/>
                <a:gd name="T10" fmla="*/ 58 w 61"/>
                <a:gd name="T11" fmla="*/ 1 h 61"/>
                <a:gd name="T12" fmla="*/ 58 w 61"/>
                <a:gd name="T13" fmla="*/ 1 h 61"/>
                <a:gd name="T14" fmla="*/ 58 w 61"/>
                <a:gd name="T15" fmla="*/ 1 h 61"/>
                <a:gd name="T16" fmla="*/ 58 w 61"/>
                <a:gd name="T17" fmla="*/ 1 h 61"/>
                <a:gd name="T18" fmla="*/ 58 w 61"/>
                <a:gd name="T19" fmla="*/ 1 h 61"/>
                <a:gd name="T20" fmla="*/ 60 w 61"/>
                <a:gd name="T21" fmla="*/ 0 h 61"/>
                <a:gd name="T22" fmla="*/ 60 w 61"/>
                <a:gd name="T23" fmla="*/ 0 h 61"/>
                <a:gd name="T24" fmla="*/ 60 w 61"/>
                <a:gd name="T25" fmla="*/ 0 h 61"/>
                <a:gd name="T26" fmla="*/ 60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1 w 61"/>
                <a:gd name="T39" fmla="*/ 51 h 61"/>
                <a:gd name="T40" fmla="*/ 0 w 61"/>
                <a:gd name="T41" fmla="*/ 61 h 61"/>
                <a:gd name="T42" fmla="*/ 0 w 61"/>
                <a:gd name="T43" fmla="*/ 61 h 61"/>
                <a:gd name="T44" fmla="*/ 0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1 h 61"/>
                <a:gd name="T52" fmla="*/ 0 w 61"/>
                <a:gd name="T53" fmla="*/ 61 h 61"/>
                <a:gd name="T54" fmla="*/ 0 w 61"/>
                <a:gd name="T55" fmla="*/ 61 h 61"/>
                <a:gd name="T56" fmla="*/ 0 w 61"/>
                <a:gd name="T57" fmla="*/ 61 h 61"/>
                <a:gd name="T58" fmla="*/ 11 w 61"/>
                <a:gd name="T59" fmla="*/ 49 h 61"/>
                <a:gd name="T60" fmla="*/ 11 w 61"/>
                <a:gd name="T61" fmla="*/ 49 h 61"/>
                <a:gd name="T62" fmla="*/ 11 w 61"/>
                <a:gd name="T63" fmla="*/ 49 h 61"/>
                <a:gd name="T64" fmla="*/ 11 w 61"/>
                <a:gd name="T65" fmla="*/ 49 h 61"/>
                <a:gd name="T66" fmla="*/ 11 w 61"/>
                <a:gd name="T67" fmla="*/ 49 h 61"/>
                <a:gd name="T68" fmla="*/ 11 w 61"/>
                <a:gd name="T69" fmla="*/ 51 h 61"/>
                <a:gd name="T70" fmla="*/ 11 w 61"/>
                <a:gd name="T71" fmla="*/ 51 h 61"/>
                <a:gd name="T72" fmla="*/ 11 w 61"/>
                <a:gd name="T73" fmla="*/ 51 h 61"/>
                <a:gd name="T74" fmla="*/ 11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0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1" y="51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6D6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199" name="Freeform 79"/>
            <p:cNvSpPr>
              <a:spLocks noEditPoints="1"/>
            </p:cNvSpPr>
            <p:nvPr/>
          </p:nvSpPr>
          <p:spPr bwMode="auto">
            <a:xfrm>
              <a:off x="247" y="316"/>
              <a:ext cx="60" cy="62"/>
            </a:xfrm>
            <a:custGeom>
              <a:avLst/>
              <a:gdLst>
                <a:gd name="T0" fmla="*/ 60 w 60"/>
                <a:gd name="T1" fmla="*/ 1 h 62"/>
                <a:gd name="T2" fmla="*/ 58 w 60"/>
                <a:gd name="T3" fmla="*/ 2 h 62"/>
                <a:gd name="T4" fmla="*/ 58 w 60"/>
                <a:gd name="T5" fmla="*/ 2 h 62"/>
                <a:gd name="T6" fmla="*/ 58 w 60"/>
                <a:gd name="T7" fmla="*/ 2 h 62"/>
                <a:gd name="T8" fmla="*/ 58 w 60"/>
                <a:gd name="T9" fmla="*/ 2 h 62"/>
                <a:gd name="T10" fmla="*/ 57 w 60"/>
                <a:gd name="T11" fmla="*/ 2 h 62"/>
                <a:gd name="T12" fmla="*/ 57 w 60"/>
                <a:gd name="T13" fmla="*/ 2 h 62"/>
                <a:gd name="T14" fmla="*/ 57 w 60"/>
                <a:gd name="T15" fmla="*/ 2 h 62"/>
                <a:gd name="T16" fmla="*/ 57 w 60"/>
                <a:gd name="T17" fmla="*/ 2 h 62"/>
                <a:gd name="T18" fmla="*/ 57 w 60"/>
                <a:gd name="T19" fmla="*/ 2 h 62"/>
                <a:gd name="T20" fmla="*/ 60 w 60"/>
                <a:gd name="T21" fmla="*/ 0 h 62"/>
                <a:gd name="T22" fmla="*/ 60 w 60"/>
                <a:gd name="T23" fmla="*/ 0 h 62"/>
                <a:gd name="T24" fmla="*/ 60 w 60"/>
                <a:gd name="T25" fmla="*/ 0 h 62"/>
                <a:gd name="T26" fmla="*/ 60 w 60"/>
                <a:gd name="T27" fmla="*/ 0 h 62"/>
                <a:gd name="T28" fmla="*/ 60 w 60"/>
                <a:gd name="T29" fmla="*/ 0 h 62"/>
                <a:gd name="T30" fmla="*/ 60 w 60"/>
                <a:gd name="T31" fmla="*/ 0 h 62"/>
                <a:gd name="T32" fmla="*/ 60 w 60"/>
                <a:gd name="T33" fmla="*/ 0 h 62"/>
                <a:gd name="T34" fmla="*/ 60 w 60"/>
                <a:gd name="T35" fmla="*/ 1 h 62"/>
                <a:gd name="T36" fmla="*/ 60 w 60"/>
                <a:gd name="T37" fmla="*/ 1 h 62"/>
                <a:gd name="T38" fmla="*/ 11 w 60"/>
                <a:gd name="T39" fmla="*/ 50 h 62"/>
                <a:gd name="T40" fmla="*/ 0 w 60"/>
                <a:gd name="T41" fmla="*/ 62 h 62"/>
                <a:gd name="T42" fmla="*/ 0 w 60"/>
                <a:gd name="T43" fmla="*/ 62 h 62"/>
                <a:gd name="T44" fmla="*/ 0 w 60"/>
                <a:gd name="T45" fmla="*/ 62 h 62"/>
                <a:gd name="T46" fmla="*/ 0 w 60"/>
                <a:gd name="T47" fmla="*/ 60 h 62"/>
                <a:gd name="T48" fmla="*/ 0 w 60"/>
                <a:gd name="T49" fmla="*/ 60 h 62"/>
                <a:gd name="T50" fmla="*/ 0 w 60"/>
                <a:gd name="T51" fmla="*/ 60 h 62"/>
                <a:gd name="T52" fmla="*/ 0 w 60"/>
                <a:gd name="T53" fmla="*/ 60 h 62"/>
                <a:gd name="T54" fmla="*/ 0 w 60"/>
                <a:gd name="T55" fmla="*/ 60 h 62"/>
                <a:gd name="T56" fmla="*/ 0 w 60"/>
                <a:gd name="T57" fmla="*/ 60 h 62"/>
                <a:gd name="T58" fmla="*/ 10 w 60"/>
                <a:gd name="T59" fmla="*/ 49 h 62"/>
                <a:gd name="T60" fmla="*/ 10 w 60"/>
                <a:gd name="T61" fmla="*/ 49 h 62"/>
                <a:gd name="T62" fmla="*/ 11 w 60"/>
                <a:gd name="T63" fmla="*/ 49 h 62"/>
                <a:gd name="T64" fmla="*/ 11 w 60"/>
                <a:gd name="T65" fmla="*/ 50 h 62"/>
                <a:gd name="T66" fmla="*/ 11 w 60"/>
                <a:gd name="T67" fmla="*/ 50 h 62"/>
                <a:gd name="T68" fmla="*/ 11 w 60"/>
                <a:gd name="T69" fmla="*/ 50 h 62"/>
                <a:gd name="T70" fmla="*/ 11 w 60"/>
                <a:gd name="T71" fmla="*/ 50 h 62"/>
                <a:gd name="T72" fmla="*/ 11 w 60"/>
                <a:gd name="T73" fmla="*/ 50 h 62"/>
                <a:gd name="T74" fmla="*/ 11 w 60"/>
                <a:gd name="T75" fmla="*/ 5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2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1" y="50"/>
                  </a:move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close/>
                </a:path>
              </a:pathLst>
            </a:custGeom>
            <a:solidFill>
              <a:srgbClr val="6B6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0" name="Freeform 80"/>
            <p:cNvSpPr>
              <a:spLocks noEditPoints="1"/>
            </p:cNvSpPr>
            <p:nvPr/>
          </p:nvSpPr>
          <p:spPr bwMode="auto">
            <a:xfrm>
              <a:off x="245" y="316"/>
              <a:ext cx="62" cy="60"/>
            </a:xfrm>
            <a:custGeom>
              <a:avLst/>
              <a:gdLst>
                <a:gd name="T0" fmla="*/ 62 w 62"/>
                <a:gd name="T1" fmla="*/ 0 h 60"/>
                <a:gd name="T2" fmla="*/ 59 w 62"/>
                <a:gd name="T3" fmla="*/ 2 h 60"/>
                <a:gd name="T4" fmla="*/ 59 w 62"/>
                <a:gd name="T5" fmla="*/ 2 h 60"/>
                <a:gd name="T6" fmla="*/ 59 w 62"/>
                <a:gd name="T7" fmla="*/ 2 h 60"/>
                <a:gd name="T8" fmla="*/ 59 w 62"/>
                <a:gd name="T9" fmla="*/ 2 h 60"/>
                <a:gd name="T10" fmla="*/ 59 w 62"/>
                <a:gd name="T11" fmla="*/ 2 h 60"/>
                <a:gd name="T12" fmla="*/ 59 w 62"/>
                <a:gd name="T13" fmla="*/ 2 h 60"/>
                <a:gd name="T14" fmla="*/ 58 w 62"/>
                <a:gd name="T15" fmla="*/ 1 h 60"/>
                <a:gd name="T16" fmla="*/ 58 w 62"/>
                <a:gd name="T17" fmla="*/ 1 h 60"/>
                <a:gd name="T18" fmla="*/ 58 w 62"/>
                <a:gd name="T19" fmla="*/ 1 h 60"/>
                <a:gd name="T20" fmla="*/ 60 w 62"/>
                <a:gd name="T21" fmla="*/ 0 h 60"/>
                <a:gd name="T22" fmla="*/ 60 w 62"/>
                <a:gd name="T23" fmla="*/ 0 h 60"/>
                <a:gd name="T24" fmla="*/ 60 w 62"/>
                <a:gd name="T25" fmla="*/ 0 h 60"/>
                <a:gd name="T26" fmla="*/ 60 w 62"/>
                <a:gd name="T27" fmla="*/ 0 h 60"/>
                <a:gd name="T28" fmla="*/ 60 w 62"/>
                <a:gd name="T29" fmla="*/ 0 h 60"/>
                <a:gd name="T30" fmla="*/ 60 w 62"/>
                <a:gd name="T31" fmla="*/ 0 h 60"/>
                <a:gd name="T32" fmla="*/ 60 w 62"/>
                <a:gd name="T33" fmla="*/ 0 h 60"/>
                <a:gd name="T34" fmla="*/ 60 w 62"/>
                <a:gd name="T35" fmla="*/ 0 h 60"/>
                <a:gd name="T36" fmla="*/ 62 w 62"/>
                <a:gd name="T37" fmla="*/ 0 h 60"/>
                <a:gd name="T38" fmla="*/ 12 w 62"/>
                <a:gd name="T39" fmla="*/ 49 h 60"/>
                <a:gd name="T40" fmla="*/ 2 w 62"/>
                <a:gd name="T41" fmla="*/ 60 h 60"/>
                <a:gd name="T42" fmla="*/ 2 w 62"/>
                <a:gd name="T43" fmla="*/ 60 h 60"/>
                <a:gd name="T44" fmla="*/ 2 w 62"/>
                <a:gd name="T45" fmla="*/ 60 h 60"/>
                <a:gd name="T46" fmla="*/ 0 w 62"/>
                <a:gd name="T47" fmla="*/ 60 h 60"/>
                <a:gd name="T48" fmla="*/ 0 w 62"/>
                <a:gd name="T49" fmla="*/ 60 h 60"/>
                <a:gd name="T50" fmla="*/ 0 w 62"/>
                <a:gd name="T51" fmla="*/ 60 h 60"/>
                <a:gd name="T52" fmla="*/ 0 w 62"/>
                <a:gd name="T53" fmla="*/ 60 h 60"/>
                <a:gd name="T54" fmla="*/ 0 w 62"/>
                <a:gd name="T55" fmla="*/ 59 h 60"/>
                <a:gd name="T56" fmla="*/ 0 w 62"/>
                <a:gd name="T57" fmla="*/ 59 h 60"/>
                <a:gd name="T58" fmla="*/ 12 w 62"/>
                <a:gd name="T59" fmla="*/ 48 h 60"/>
                <a:gd name="T60" fmla="*/ 12 w 62"/>
                <a:gd name="T61" fmla="*/ 49 h 60"/>
                <a:gd name="T62" fmla="*/ 12 w 62"/>
                <a:gd name="T63" fmla="*/ 49 h 60"/>
                <a:gd name="T64" fmla="*/ 12 w 62"/>
                <a:gd name="T65" fmla="*/ 49 h 60"/>
                <a:gd name="T66" fmla="*/ 12 w 62"/>
                <a:gd name="T67" fmla="*/ 49 h 60"/>
                <a:gd name="T68" fmla="*/ 12 w 62"/>
                <a:gd name="T69" fmla="*/ 49 h 60"/>
                <a:gd name="T70" fmla="*/ 12 w 62"/>
                <a:gd name="T71" fmla="*/ 49 h 60"/>
                <a:gd name="T72" fmla="*/ 12 w 62"/>
                <a:gd name="T73" fmla="*/ 49 h 60"/>
                <a:gd name="T74" fmla="*/ 12 w 62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0">
                  <a:moveTo>
                    <a:pt x="62" y="0"/>
                  </a:move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close/>
                  <a:moveTo>
                    <a:pt x="12" y="49"/>
                  </a:moveTo>
                  <a:lnTo>
                    <a:pt x="2" y="6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2" y="48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96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1" name="Freeform 81"/>
            <p:cNvSpPr>
              <a:spLocks noEditPoints="1"/>
            </p:cNvSpPr>
            <p:nvPr/>
          </p:nvSpPr>
          <p:spPr bwMode="auto">
            <a:xfrm>
              <a:off x="245" y="315"/>
              <a:ext cx="60" cy="60"/>
            </a:xfrm>
            <a:custGeom>
              <a:avLst/>
              <a:gdLst>
                <a:gd name="T0" fmla="*/ 60 w 60"/>
                <a:gd name="T1" fmla="*/ 1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7 w 60"/>
                <a:gd name="T19" fmla="*/ 2 h 60"/>
                <a:gd name="T20" fmla="*/ 59 w 60"/>
                <a:gd name="T21" fmla="*/ 0 h 60"/>
                <a:gd name="T22" fmla="*/ 59 w 60"/>
                <a:gd name="T23" fmla="*/ 0 h 60"/>
                <a:gd name="T24" fmla="*/ 59 w 60"/>
                <a:gd name="T25" fmla="*/ 0 h 60"/>
                <a:gd name="T26" fmla="*/ 59 w 60"/>
                <a:gd name="T27" fmla="*/ 1 h 60"/>
                <a:gd name="T28" fmla="*/ 60 w 60"/>
                <a:gd name="T29" fmla="*/ 1 h 60"/>
                <a:gd name="T30" fmla="*/ 60 w 60"/>
                <a:gd name="T31" fmla="*/ 1 h 60"/>
                <a:gd name="T32" fmla="*/ 60 w 60"/>
                <a:gd name="T33" fmla="*/ 1 h 60"/>
                <a:gd name="T34" fmla="*/ 60 w 60"/>
                <a:gd name="T35" fmla="*/ 1 h 60"/>
                <a:gd name="T36" fmla="*/ 60 w 60"/>
                <a:gd name="T37" fmla="*/ 1 h 60"/>
                <a:gd name="T38" fmla="*/ 12 w 60"/>
                <a:gd name="T39" fmla="*/ 49 h 60"/>
                <a:gd name="T40" fmla="*/ 0 w 60"/>
                <a:gd name="T41" fmla="*/ 60 h 60"/>
                <a:gd name="T42" fmla="*/ 0 w 60"/>
                <a:gd name="T43" fmla="*/ 60 h 60"/>
                <a:gd name="T44" fmla="*/ 0 w 60"/>
                <a:gd name="T45" fmla="*/ 60 h 60"/>
                <a:gd name="T46" fmla="*/ 0 w 60"/>
                <a:gd name="T47" fmla="*/ 60 h 60"/>
                <a:gd name="T48" fmla="*/ 0 w 60"/>
                <a:gd name="T49" fmla="*/ 60 h 60"/>
                <a:gd name="T50" fmla="*/ 0 w 60"/>
                <a:gd name="T51" fmla="*/ 60 h 60"/>
                <a:gd name="T52" fmla="*/ 0 w 60"/>
                <a:gd name="T53" fmla="*/ 60 h 60"/>
                <a:gd name="T54" fmla="*/ 0 w 60"/>
                <a:gd name="T55" fmla="*/ 60 h 60"/>
                <a:gd name="T56" fmla="*/ 0 w 60"/>
                <a:gd name="T57" fmla="*/ 60 h 60"/>
                <a:gd name="T58" fmla="*/ 12 w 60"/>
                <a:gd name="T59" fmla="*/ 49 h 60"/>
                <a:gd name="T60" fmla="*/ 12 w 60"/>
                <a:gd name="T61" fmla="*/ 49 h 60"/>
                <a:gd name="T62" fmla="*/ 12 w 60"/>
                <a:gd name="T63" fmla="*/ 49 h 60"/>
                <a:gd name="T64" fmla="*/ 12 w 60"/>
                <a:gd name="T65" fmla="*/ 49 h 60"/>
                <a:gd name="T66" fmla="*/ 12 w 60"/>
                <a:gd name="T67" fmla="*/ 49 h 60"/>
                <a:gd name="T68" fmla="*/ 12 w 60"/>
                <a:gd name="T69" fmla="*/ 49 h 60"/>
                <a:gd name="T70" fmla="*/ 12 w 60"/>
                <a:gd name="T71" fmla="*/ 49 h 60"/>
                <a:gd name="T72" fmla="*/ 12 w 60"/>
                <a:gd name="T73" fmla="*/ 49 h 60"/>
                <a:gd name="T74" fmla="*/ 12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2" y="49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767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2" name="Freeform 82"/>
            <p:cNvSpPr>
              <a:spLocks noEditPoints="1"/>
            </p:cNvSpPr>
            <p:nvPr/>
          </p:nvSpPr>
          <p:spPr bwMode="auto">
            <a:xfrm>
              <a:off x="244" y="315"/>
              <a:ext cx="60" cy="60"/>
            </a:xfrm>
            <a:custGeom>
              <a:avLst/>
              <a:gdLst>
                <a:gd name="T0" fmla="*/ 60 w 60"/>
                <a:gd name="T1" fmla="*/ 0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8 w 60"/>
                <a:gd name="T19" fmla="*/ 2 h 60"/>
                <a:gd name="T20" fmla="*/ 59 w 60"/>
                <a:gd name="T21" fmla="*/ 0 h 60"/>
                <a:gd name="T22" fmla="*/ 60 w 60"/>
                <a:gd name="T23" fmla="*/ 0 h 60"/>
                <a:gd name="T24" fmla="*/ 60 w 60"/>
                <a:gd name="T25" fmla="*/ 0 h 60"/>
                <a:gd name="T26" fmla="*/ 60 w 60"/>
                <a:gd name="T27" fmla="*/ 0 h 60"/>
                <a:gd name="T28" fmla="*/ 60 w 60"/>
                <a:gd name="T29" fmla="*/ 0 h 60"/>
                <a:gd name="T30" fmla="*/ 60 w 60"/>
                <a:gd name="T31" fmla="*/ 0 h 60"/>
                <a:gd name="T32" fmla="*/ 60 w 60"/>
                <a:gd name="T33" fmla="*/ 0 h 60"/>
                <a:gd name="T34" fmla="*/ 60 w 60"/>
                <a:gd name="T35" fmla="*/ 0 h 60"/>
                <a:gd name="T36" fmla="*/ 60 w 60"/>
                <a:gd name="T37" fmla="*/ 0 h 60"/>
                <a:gd name="T38" fmla="*/ 13 w 60"/>
                <a:gd name="T39" fmla="*/ 49 h 60"/>
                <a:gd name="T40" fmla="*/ 1 w 60"/>
                <a:gd name="T41" fmla="*/ 60 h 60"/>
                <a:gd name="T42" fmla="*/ 1 w 60"/>
                <a:gd name="T43" fmla="*/ 60 h 60"/>
                <a:gd name="T44" fmla="*/ 1 w 60"/>
                <a:gd name="T45" fmla="*/ 59 h 60"/>
                <a:gd name="T46" fmla="*/ 1 w 60"/>
                <a:gd name="T47" fmla="*/ 59 h 60"/>
                <a:gd name="T48" fmla="*/ 1 w 60"/>
                <a:gd name="T49" fmla="*/ 59 h 60"/>
                <a:gd name="T50" fmla="*/ 1 w 60"/>
                <a:gd name="T51" fmla="*/ 59 h 60"/>
                <a:gd name="T52" fmla="*/ 1 w 60"/>
                <a:gd name="T53" fmla="*/ 59 h 60"/>
                <a:gd name="T54" fmla="*/ 1 w 60"/>
                <a:gd name="T55" fmla="*/ 59 h 60"/>
                <a:gd name="T56" fmla="*/ 0 w 60"/>
                <a:gd name="T57" fmla="*/ 59 h 60"/>
                <a:gd name="T58" fmla="*/ 13 w 60"/>
                <a:gd name="T59" fmla="*/ 48 h 60"/>
                <a:gd name="T60" fmla="*/ 13 w 60"/>
                <a:gd name="T61" fmla="*/ 48 h 60"/>
                <a:gd name="T62" fmla="*/ 13 w 60"/>
                <a:gd name="T63" fmla="*/ 48 h 60"/>
                <a:gd name="T64" fmla="*/ 13 w 60"/>
                <a:gd name="T65" fmla="*/ 48 h 60"/>
                <a:gd name="T66" fmla="*/ 13 w 60"/>
                <a:gd name="T67" fmla="*/ 48 h 60"/>
                <a:gd name="T68" fmla="*/ 13 w 60"/>
                <a:gd name="T69" fmla="*/ 48 h 60"/>
                <a:gd name="T70" fmla="*/ 13 w 60"/>
                <a:gd name="T71" fmla="*/ 48 h 60"/>
                <a:gd name="T72" fmla="*/ 13 w 60"/>
                <a:gd name="T73" fmla="*/ 49 h 60"/>
                <a:gd name="T74" fmla="*/ 13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3" y="49"/>
                  </a:moveTo>
                  <a:lnTo>
                    <a:pt x="1" y="60"/>
                  </a:lnTo>
                  <a:lnTo>
                    <a:pt x="1" y="60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9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656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3" name="Freeform 83"/>
            <p:cNvSpPr>
              <a:spLocks noEditPoints="1"/>
            </p:cNvSpPr>
            <p:nvPr/>
          </p:nvSpPr>
          <p:spPr bwMode="auto">
            <a:xfrm>
              <a:off x="244" y="315"/>
              <a:ext cx="59" cy="59"/>
            </a:xfrm>
            <a:custGeom>
              <a:avLst/>
              <a:gdLst>
                <a:gd name="T0" fmla="*/ 59 w 59"/>
                <a:gd name="T1" fmla="*/ 0 h 59"/>
                <a:gd name="T2" fmla="*/ 58 w 59"/>
                <a:gd name="T3" fmla="*/ 2 h 59"/>
                <a:gd name="T4" fmla="*/ 58 w 59"/>
                <a:gd name="T5" fmla="*/ 2 h 59"/>
                <a:gd name="T6" fmla="*/ 56 w 59"/>
                <a:gd name="T7" fmla="*/ 2 h 59"/>
                <a:gd name="T8" fmla="*/ 56 w 59"/>
                <a:gd name="T9" fmla="*/ 2 h 59"/>
                <a:gd name="T10" fmla="*/ 56 w 59"/>
                <a:gd name="T11" fmla="*/ 2 h 59"/>
                <a:gd name="T12" fmla="*/ 56 w 59"/>
                <a:gd name="T13" fmla="*/ 2 h 59"/>
                <a:gd name="T14" fmla="*/ 56 w 59"/>
                <a:gd name="T15" fmla="*/ 2 h 59"/>
                <a:gd name="T16" fmla="*/ 56 w 59"/>
                <a:gd name="T17" fmla="*/ 2 h 59"/>
                <a:gd name="T18" fmla="*/ 56 w 59"/>
                <a:gd name="T19" fmla="*/ 2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0 h 59"/>
                <a:gd name="T34" fmla="*/ 59 w 59"/>
                <a:gd name="T35" fmla="*/ 0 h 59"/>
                <a:gd name="T36" fmla="*/ 59 w 59"/>
                <a:gd name="T37" fmla="*/ 0 h 59"/>
                <a:gd name="T38" fmla="*/ 13 w 59"/>
                <a:gd name="T39" fmla="*/ 48 h 59"/>
                <a:gd name="T40" fmla="*/ 0 w 59"/>
                <a:gd name="T41" fmla="*/ 59 h 59"/>
                <a:gd name="T42" fmla="*/ 0 w 59"/>
                <a:gd name="T43" fmla="*/ 59 h 59"/>
                <a:gd name="T44" fmla="*/ 0 w 59"/>
                <a:gd name="T45" fmla="*/ 59 h 59"/>
                <a:gd name="T46" fmla="*/ 0 w 59"/>
                <a:gd name="T47" fmla="*/ 59 h 59"/>
                <a:gd name="T48" fmla="*/ 0 w 59"/>
                <a:gd name="T49" fmla="*/ 59 h 59"/>
                <a:gd name="T50" fmla="*/ 0 w 59"/>
                <a:gd name="T51" fmla="*/ 58 h 59"/>
                <a:gd name="T52" fmla="*/ 0 w 59"/>
                <a:gd name="T53" fmla="*/ 58 h 59"/>
                <a:gd name="T54" fmla="*/ 0 w 59"/>
                <a:gd name="T55" fmla="*/ 58 h 59"/>
                <a:gd name="T56" fmla="*/ 0 w 59"/>
                <a:gd name="T57" fmla="*/ 58 h 59"/>
                <a:gd name="T58" fmla="*/ 11 w 59"/>
                <a:gd name="T59" fmla="*/ 46 h 59"/>
                <a:gd name="T60" fmla="*/ 11 w 59"/>
                <a:gd name="T61" fmla="*/ 46 h 59"/>
                <a:gd name="T62" fmla="*/ 11 w 59"/>
                <a:gd name="T63" fmla="*/ 46 h 59"/>
                <a:gd name="T64" fmla="*/ 11 w 59"/>
                <a:gd name="T65" fmla="*/ 46 h 59"/>
                <a:gd name="T66" fmla="*/ 11 w 59"/>
                <a:gd name="T67" fmla="*/ 46 h 59"/>
                <a:gd name="T68" fmla="*/ 11 w 59"/>
                <a:gd name="T69" fmla="*/ 48 h 59"/>
                <a:gd name="T70" fmla="*/ 13 w 59"/>
                <a:gd name="T71" fmla="*/ 48 h 59"/>
                <a:gd name="T72" fmla="*/ 13 w 59"/>
                <a:gd name="T73" fmla="*/ 48 h 59"/>
                <a:gd name="T74" fmla="*/ 13 w 59"/>
                <a:gd name="T75" fmla="*/ 4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3" y="48"/>
                  </a:move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close/>
                </a:path>
              </a:pathLst>
            </a:custGeom>
            <a:solidFill>
              <a:srgbClr val="636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4" name="Freeform 84"/>
            <p:cNvSpPr>
              <a:spLocks noEditPoints="1"/>
            </p:cNvSpPr>
            <p:nvPr/>
          </p:nvSpPr>
          <p:spPr bwMode="auto">
            <a:xfrm>
              <a:off x="244" y="313"/>
              <a:ext cx="59" cy="60"/>
            </a:xfrm>
            <a:custGeom>
              <a:avLst/>
              <a:gdLst>
                <a:gd name="T0" fmla="*/ 59 w 59"/>
                <a:gd name="T1" fmla="*/ 2 h 60"/>
                <a:gd name="T2" fmla="*/ 56 w 59"/>
                <a:gd name="T3" fmla="*/ 4 h 60"/>
                <a:gd name="T4" fmla="*/ 56 w 59"/>
                <a:gd name="T5" fmla="*/ 4 h 60"/>
                <a:gd name="T6" fmla="*/ 56 w 59"/>
                <a:gd name="T7" fmla="*/ 4 h 60"/>
                <a:gd name="T8" fmla="*/ 55 w 59"/>
                <a:gd name="T9" fmla="*/ 4 h 60"/>
                <a:gd name="T10" fmla="*/ 55 w 59"/>
                <a:gd name="T11" fmla="*/ 4 h 60"/>
                <a:gd name="T12" fmla="*/ 55 w 59"/>
                <a:gd name="T13" fmla="*/ 3 h 60"/>
                <a:gd name="T14" fmla="*/ 55 w 59"/>
                <a:gd name="T15" fmla="*/ 3 h 60"/>
                <a:gd name="T16" fmla="*/ 55 w 59"/>
                <a:gd name="T17" fmla="*/ 3 h 60"/>
                <a:gd name="T18" fmla="*/ 55 w 59"/>
                <a:gd name="T19" fmla="*/ 3 h 60"/>
                <a:gd name="T20" fmla="*/ 58 w 59"/>
                <a:gd name="T21" fmla="*/ 0 h 60"/>
                <a:gd name="T22" fmla="*/ 58 w 59"/>
                <a:gd name="T23" fmla="*/ 0 h 60"/>
                <a:gd name="T24" fmla="*/ 58 w 59"/>
                <a:gd name="T25" fmla="*/ 0 h 60"/>
                <a:gd name="T26" fmla="*/ 58 w 59"/>
                <a:gd name="T27" fmla="*/ 0 h 60"/>
                <a:gd name="T28" fmla="*/ 58 w 59"/>
                <a:gd name="T29" fmla="*/ 0 h 60"/>
                <a:gd name="T30" fmla="*/ 58 w 59"/>
                <a:gd name="T31" fmla="*/ 2 h 60"/>
                <a:gd name="T32" fmla="*/ 59 w 59"/>
                <a:gd name="T33" fmla="*/ 2 h 60"/>
                <a:gd name="T34" fmla="*/ 59 w 59"/>
                <a:gd name="T35" fmla="*/ 2 h 60"/>
                <a:gd name="T36" fmla="*/ 59 w 59"/>
                <a:gd name="T37" fmla="*/ 2 h 60"/>
                <a:gd name="T38" fmla="*/ 11 w 59"/>
                <a:gd name="T39" fmla="*/ 48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60 h 60"/>
                <a:gd name="T46" fmla="*/ 0 w 59"/>
                <a:gd name="T47" fmla="*/ 60 h 60"/>
                <a:gd name="T48" fmla="*/ 0 w 59"/>
                <a:gd name="T49" fmla="*/ 60 h 60"/>
                <a:gd name="T50" fmla="*/ 0 w 59"/>
                <a:gd name="T51" fmla="*/ 60 h 60"/>
                <a:gd name="T52" fmla="*/ 0 w 59"/>
                <a:gd name="T53" fmla="*/ 60 h 60"/>
                <a:gd name="T54" fmla="*/ 0 w 59"/>
                <a:gd name="T55" fmla="*/ 60 h 60"/>
                <a:gd name="T56" fmla="*/ 0 w 59"/>
                <a:gd name="T57" fmla="*/ 58 h 60"/>
                <a:gd name="T58" fmla="*/ 11 w 59"/>
                <a:gd name="T59" fmla="*/ 47 h 60"/>
                <a:gd name="T60" fmla="*/ 11 w 59"/>
                <a:gd name="T61" fmla="*/ 47 h 60"/>
                <a:gd name="T62" fmla="*/ 11 w 59"/>
                <a:gd name="T63" fmla="*/ 47 h 60"/>
                <a:gd name="T64" fmla="*/ 11 w 59"/>
                <a:gd name="T65" fmla="*/ 47 h 60"/>
                <a:gd name="T66" fmla="*/ 11 w 59"/>
                <a:gd name="T67" fmla="*/ 48 h 60"/>
                <a:gd name="T68" fmla="*/ 11 w 59"/>
                <a:gd name="T69" fmla="*/ 48 h 60"/>
                <a:gd name="T70" fmla="*/ 11 w 59"/>
                <a:gd name="T71" fmla="*/ 48 h 60"/>
                <a:gd name="T72" fmla="*/ 11 w 59"/>
                <a:gd name="T73" fmla="*/ 48 h 60"/>
                <a:gd name="T74" fmla="*/ 11 w 59"/>
                <a:gd name="T75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2"/>
                  </a:moveTo>
                  <a:lnTo>
                    <a:pt x="56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5" y="4"/>
                  </a:lnTo>
                  <a:lnTo>
                    <a:pt x="55" y="4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close/>
                  <a:moveTo>
                    <a:pt x="11" y="48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close/>
                </a:path>
              </a:pathLst>
            </a:custGeom>
            <a:solidFill>
              <a:srgbClr val="616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5" name="Freeform 85"/>
            <p:cNvSpPr>
              <a:spLocks noEditPoints="1"/>
            </p:cNvSpPr>
            <p:nvPr/>
          </p:nvSpPr>
          <p:spPr bwMode="auto">
            <a:xfrm>
              <a:off x="243" y="313"/>
              <a:ext cx="59" cy="58"/>
            </a:xfrm>
            <a:custGeom>
              <a:avLst/>
              <a:gdLst>
                <a:gd name="T0" fmla="*/ 59 w 59"/>
                <a:gd name="T1" fmla="*/ 0 h 58"/>
                <a:gd name="T2" fmla="*/ 56 w 59"/>
                <a:gd name="T3" fmla="*/ 3 h 58"/>
                <a:gd name="T4" fmla="*/ 56 w 59"/>
                <a:gd name="T5" fmla="*/ 3 h 58"/>
                <a:gd name="T6" fmla="*/ 56 w 59"/>
                <a:gd name="T7" fmla="*/ 3 h 58"/>
                <a:gd name="T8" fmla="*/ 56 w 59"/>
                <a:gd name="T9" fmla="*/ 3 h 58"/>
                <a:gd name="T10" fmla="*/ 55 w 59"/>
                <a:gd name="T11" fmla="*/ 3 h 58"/>
                <a:gd name="T12" fmla="*/ 55 w 59"/>
                <a:gd name="T13" fmla="*/ 3 h 58"/>
                <a:gd name="T14" fmla="*/ 55 w 59"/>
                <a:gd name="T15" fmla="*/ 3 h 58"/>
                <a:gd name="T16" fmla="*/ 55 w 59"/>
                <a:gd name="T17" fmla="*/ 3 h 58"/>
                <a:gd name="T18" fmla="*/ 55 w 59"/>
                <a:gd name="T19" fmla="*/ 3 h 58"/>
                <a:gd name="T20" fmla="*/ 57 w 59"/>
                <a:gd name="T21" fmla="*/ 0 h 58"/>
                <a:gd name="T22" fmla="*/ 57 w 59"/>
                <a:gd name="T23" fmla="*/ 0 h 58"/>
                <a:gd name="T24" fmla="*/ 57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0 h 58"/>
                <a:gd name="T38" fmla="*/ 12 w 59"/>
                <a:gd name="T39" fmla="*/ 47 h 58"/>
                <a:gd name="T40" fmla="*/ 1 w 59"/>
                <a:gd name="T41" fmla="*/ 58 h 58"/>
                <a:gd name="T42" fmla="*/ 1 w 59"/>
                <a:gd name="T43" fmla="*/ 58 h 58"/>
                <a:gd name="T44" fmla="*/ 1 w 59"/>
                <a:gd name="T45" fmla="*/ 58 h 58"/>
                <a:gd name="T46" fmla="*/ 1 w 59"/>
                <a:gd name="T47" fmla="*/ 58 h 58"/>
                <a:gd name="T48" fmla="*/ 1 w 59"/>
                <a:gd name="T49" fmla="*/ 58 h 58"/>
                <a:gd name="T50" fmla="*/ 1 w 59"/>
                <a:gd name="T51" fmla="*/ 58 h 58"/>
                <a:gd name="T52" fmla="*/ 1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2 w 59"/>
                <a:gd name="T59" fmla="*/ 46 h 58"/>
                <a:gd name="T60" fmla="*/ 12 w 59"/>
                <a:gd name="T61" fmla="*/ 46 h 58"/>
                <a:gd name="T62" fmla="*/ 12 w 59"/>
                <a:gd name="T63" fmla="*/ 46 h 58"/>
                <a:gd name="T64" fmla="*/ 12 w 59"/>
                <a:gd name="T65" fmla="*/ 47 h 58"/>
                <a:gd name="T66" fmla="*/ 12 w 59"/>
                <a:gd name="T67" fmla="*/ 47 h 58"/>
                <a:gd name="T68" fmla="*/ 12 w 59"/>
                <a:gd name="T69" fmla="*/ 47 h 58"/>
                <a:gd name="T70" fmla="*/ 12 w 59"/>
                <a:gd name="T71" fmla="*/ 47 h 58"/>
                <a:gd name="T72" fmla="*/ 12 w 59"/>
                <a:gd name="T73" fmla="*/ 47 h 58"/>
                <a:gd name="T74" fmla="*/ 12 w 59"/>
                <a:gd name="T75" fmla="*/ 4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0"/>
                  </a:move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2" y="47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5F5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6" name="Freeform 86"/>
            <p:cNvSpPr>
              <a:spLocks noEditPoints="1"/>
            </p:cNvSpPr>
            <p:nvPr/>
          </p:nvSpPr>
          <p:spPr bwMode="auto">
            <a:xfrm>
              <a:off x="243" y="313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5 w 57"/>
                <a:gd name="T3" fmla="*/ 3 h 58"/>
                <a:gd name="T4" fmla="*/ 55 w 57"/>
                <a:gd name="T5" fmla="*/ 3 h 58"/>
                <a:gd name="T6" fmla="*/ 55 w 57"/>
                <a:gd name="T7" fmla="*/ 3 h 58"/>
                <a:gd name="T8" fmla="*/ 55 w 57"/>
                <a:gd name="T9" fmla="*/ 3 h 58"/>
                <a:gd name="T10" fmla="*/ 55 w 57"/>
                <a:gd name="T11" fmla="*/ 3 h 58"/>
                <a:gd name="T12" fmla="*/ 54 w 57"/>
                <a:gd name="T13" fmla="*/ 3 h 58"/>
                <a:gd name="T14" fmla="*/ 54 w 57"/>
                <a:gd name="T15" fmla="*/ 3 h 58"/>
                <a:gd name="T16" fmla="*/ 54 w 57"/>
                <a:gd name="T17" fmla="*/ 3 h 58"/>
                <a:gd name="T18" fmla="*/ 54 w 57"/>
                <a:gd name="T19" fmla="*/ 3 h 58"/>
                <a:gd name="T20" fmla="*/ 56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2 w 57"/>
                <a:gd name="T39" fmla="*/ 46 h 58"/>
                <a:gd name="T40" fmla="*/ 0 w 57"/>
                <a:gd name="T41" fmla="*/ 58 h 58"/>
                <a:gd name="T42" fmla="*/ 0 w 57"/>
                <a:gd name="T43" fmla="*/ 58 h 58"/>
                <a:gd name="T44" fmla="*/ 0 w 57"/>
                <a:gd name="T45" fmla="*/ 58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12 w 57"/>
                <a:gd name="T59" fmla="*/ 45 h 58"/>
                <a:gd name="T60" fmla="*/ 12 w 57"/>
                <a:gd name="T61" fmla="*/ 45 h 58"/>
                <a:gd name="T62" fmla="*/ 12 w 57"/>
                <a:gd name="T63" fmla="*/ 46 h 58"/>
                <a:gd name="T64" fmla="*/ 12 w 57"/>
                <a:gd name="T65" fmla="*/ 46 h 58"/>
                <a:gd name="T66" fmla="*/ 12 w 57"/>
                <a:gd name="T67" fmla="*/ 46 h 58"/>
                <a:gd name="T68" fmla="*/ 12 w 57"/>
                <a:gd name="T69" fmla="*/ 46 h 58"/>
                <a:gd name="T70" fmla="*/ 12 w 57"/>
                <a:gd name="T71" fmla="*/ 46 h 58"/>
                <a:gd name="T72" fmla="*/ 12 w 57"/>
                <a:gd name="T73" fmla="*/ 46 h 58"/>
                <a:gd name="T74" fmla="*/ 12 w 57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5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D5D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7" name="Freeform 87"/>
            <p:cNvSpPr>
              <a:spLocks noEditPoints="1"/>
            </p:cNvSpPr>
            <p:nvPr/>
          </p:nvSpPr>
          <p:spPr bwMode="auto">
            <a:xfrm>
              <a:off x="243" y="312"/>
              <a:ext cx="56" cy="58"/>
            </a:xfrm>
            <a:custGeom>
              <a:avLst/>
              <a:gdLst>
                <a:gd name="T0" fmla="*/ 56 w 56"/>
                <a:gd name="T1" fmla="*/ 1 h 58"/>
                <a:gd name="T2" fmla="*/ 54 w 56"/>
                <a:gd name="T3" fmla="*/ 4 h 58"/>
                <a:gd name="T4" fmla="*/ 54 w 56"/>
                <a:gd name="T5" fmla="*/ 4 h 58"/>
                <a:gd name="T6" fmla="*/ 54 w 56"/>
                <a:gd name="T7" fmla="*/ 4 h 58"/>
                <a:gd name="T8" fmla="*/ 54 w 56"/>
                <a:gd name="T9" fmla="*/ 4 h 58"/>
                <a:gd name="T10" fmla="*/ 54 w 56"/>
                <a:gd name="T11" fmla="*/ 4 h 58"/>
                <a:gd name="T12" fmla="*/ 52 w 56"/>
                <a:gd name="T13" fmla="*/ 4 h 58"/>
                <a:gd name="T14" fmla="*/ 52 w 56"/>
                <a:gd name="T15" fmla="*/ 4 h 58"/>
                <a:gd name="T16" fmla="*/ 52 w 56"/>
                <a:gd name="T17" fmla="*/ 4 h 58"/>
                <a:gd name="T18" fmla="*/ 52 w 56"/>
                <a:gd name="T19" fmla="*/ 4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0 h 58"/>
                <a:gd name="T28" fmla="*/ 56 w 56"/>
                <a:gd name="T29" fmla="*/ 0 h 58"/>
                <a:gd name="T30" fmla="*/ 56 w 56"/>
                <a:gd name="T31" fmla="*/ 1 h 58"/>
                <a:gd name="T32" fmla="*/ 56 w 56"/>
                <a:gd name="T33" fmla="*/ 1 h 58"/>
                <a:gd name="T34" fmla="*/ 56 w 56"/>
                <a:gd name="T35" fmla="*/ 1 h 58"/>
                <a:gd name="T36" fmla="*/ 56 w 56"/>
                <a:gd name="T37" fmla="*/ 1 h 58"/>
                <a:gd name="T38" fmla="*/ 12 w 56"/>
                <a:gd name="T39" fmla="*/ 46 h 58"/>
                <a:gd name="T40" fmla="*/ 0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7 h 58"/>
                <a:gd name="T52" fmla="*/ 0 w 56"/>
                <a:gd name="T53" fmla="*/ 57 h 58"/>
                <a:gd name="T54" fmla="*/ 0 w 56"/>
                <a:gd name="T55" fmla="*/ 57 h 58"/>
                <a:gd name="T56" fmla="*/ 0 w 56"/>
                <a:gd name="T57" fmla="*/ 57 h 58"/>
                <a:gd name="T58" fmla="*/ 12 w 56"/>
                <a:gd name="T59" fmla="*/ 44 h 58"/>
                <a:gd name="T60" fmla="*/ 12 w 56"/>
                <a:gd name="T61" fmla="*/ 44 h 58"/>
                <a:gd name="T62" fmla="*/ 12 w 56"/>
                <a:gd name="T63" fmla="*/ 46 h 58"/>
                <a:gd name="T64" fmla="*/ 12 w 56"/>
                <a:gd name="T65" fmla="*/ 46 h 58"/>
                <a:gd name="T66" fmla="*/ 12 w 56"/>
                <a:gd name="T67" fmla="*/ 46 h 58"/>
                <a:gd name="T68" fmla="*/ 12 w 56"/>
                <a:gd name="T69" fmla="*/ 46 h 58"/>
                <a:gd name="T70" fmla="*/ 12 w 56"/>
                <a:gd name="T71" fmla="*/ 46 h 58"/>
                <a:gd name="T72" fmla="*/ 12 w 56"/>
                <a:gd name="T73" fmla="*/ 46 h 58"/>
                <a:gd name="T74" fmla="*/ 12 w 56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1"/>
                  </a:move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B5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8" name="Freeform 88"/>
            <p:cNvSpPr>
              <a:spLocks noEditPoints="1"/>
            </p:cNvSpPr>
            <p:nvPr/>
          </p:nvSpPr>
          <p:spPr bwMode="auto">
            <a:xfrm>
              <a:off x="243" y="312"/>
              <a:ext cx="56" cy="57"/>
            </a:xfrm>
            <a:custGeom>
              <a:avLst/>
              <a:gdLst>
                <a:gd name="T0" fmla="*/ 56 w 56"/>
                <a:gd name="T1" fmla="*/ 0 h 57"/>
                <a:gd name="T2" fmla="*/ 52 w 56"/>
                <a:gd name="T3" fmla="*/ 4 h 57"/>
                <a:gd name="T4" fmla="*/ 52 w 56"/>
                <a:gd name="T5" fmla="*/ 4 h 57"/>
                <a:gd name="T6" fmla="*/ 52 w 56"/>
                <a:gd name="T7" fmla="*/ 4 h 57"/>
                <a:gd name="T8" fmla="*/ 52 w 56"/>
                <a:gd name="T9" fmla="*/ 4 h 57"/>
                <a:gd name="T10" fmla="*/ 52 w 56"/>
                <a:gd name="T11" fmla="*/ 4 h 57"/>
                <a:gd name="T12" fmla="*/ 52 w 56"/>
                <a:gd name="T13" fmla="*/ 4 h 57"/>
                <a:gd name="T14" fmla="*/ 51 w 56"/>
                <a:gd name="T15" fmla="*/ 4 h 57"/>
                <a:gd name="T16" fmla="*/ 51 w 56"/>
                <a:gd name="T17" fmla="*/ 4 h 57"/>
                <a:gd name="T18" fmla="*/ 51 w 56"/>
                <a:gd name="T19" fmla="*/ 4 h 57"/>
                <a:gd name="T20" fmla="*/ 55 w 56"/>
                <a:gd name="T21" fmla="*/ 0 h 57"/>
                <a:gd name="T22" fmla="*/ 55 w 56"/>
                <a:gd name="T23" fmla="*/ 0 h 57"/>
                <a:gd name="T24" fmla="*/ 55 w 56"/>
                <a:gd name="T25" fmla="*/ 0 h 57"/>
                <a:gd name="T26" fmla="*/ 55 w 56"/>
                <a:gd name="T27" fmla="*/ 0 h 57"/>
                <a:gd name="T28" fmla="*/ 55 w 56"/>
                <a:gd name="T29" fmla="*/ 0 h 57"/>
                <a:gd name="T30" fmla="*/ 55 w 56"/>
                <a:gd name="T31" fmla="*/ 0 h 57"/>
                <a:gd name="T32" fmla="*/ 55 w 56"/>
                <a:gd name="T33" fmla="*/ 0 h 57"/>
                <a:gd name="T34" fmla="*/ 56 w 56"/>
                <a:gd name="T35" fmla="*/ 0 h 57"/>
                <a:gd name="T36" fmla="*/ 56 w 56"/>
                <a:gd name="T37" fmla="*/ 0 h 57"/>
                <a:gd name="T38" fmla="*/ 12 w 56"/>
                <a:gd name="T39" fmla="*/ 44 h 57"/>
                <a:gd name="T40" fmla="*/ 0 w 56"/>
                <a:gd name="T41" fmla="*/ 57 h 57"/>
                <a:gd name="T42" fmla="*/ 0 w 56"/>
                <a:gd name="T43" fmla="*/ 57 h 57"/>
                <a:gd name="T44" fmla="*/ 0 w 56"/>
                <a:gd name="T45" fmla="*/ 57 h 57"/>
                <a:gd name="T46" fmla="*/ 0 w 56"/>
                <a:gd name="T47" fmla="*/ 57 h 57"/>
                <a:gd name="T48" fmla="*/ 0 w 56"/>
                <a:gd name="T49" fmla="*/ 57 h 57"/>
                <a:gd name="T50" fmla="*/ 0 w 56"/>
                <a:gd name="T51" fmla="*/ 57 h 57"/>
                <a:gd name="T52" fmla="*/ 0 w 56"/>
                <a:gd name="T53" fmla="*/ 57 h 57"/>
                <a:gd name="T54" fmla="*/ 0 w 56"/>
                <a:gd name="T55" fmla="*/ 56 h 57"/>
                <a:gd name="T56" fmla="*/ 0 w 56"/>
                <a:gd name="T57" fmla="*/ 56 h 57"/>
                <a:gd name="T58" fmla="*/ 11 w 56"/>
                <a:gd name="T59" fmla="*/ 43 h 57"/>
                <a:gd name="T60" fmla="*/ 11 w 56"/>
                <a:gd name="T61" fmla="*/ 44 h 57"/>
                <a:gd name="T62" fmla="*/ 11 w 56"/>
                <a:gd name="T63" fmla="*/ 44 h 57"/>
                <a:gd name="T64" fmla="*/ 12 w 56"/>
                <a:gd name="T65" fmla="*/ 44 h 57"/>
                <a:gd name="T66" fmla="*/ 12 w 56"/>
                <a:gd name="T67" fmla="*/ 44 h 57"/>
                <a:gd name="T68" fmla="*/ 12 w 56"/>
                <a:gd name="T69" fmla="*/ 44 h 57"/>
                <a:gd name="T70" fmla="*/ 12 w 56"/>
                <a:gd name="T71" fmla="*/ 44 h 57"/>
                <a:gd name="T72" fmla="*/ 12 w 56"/>
                <a:gd name="T73" fmla="*/ 44 h 57"/>
                <a:gd name="T74" fmla="*/ 12 w 56"/>
                <a:gd name="T75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4"/>
                  </a:move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1" y="43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close/>
                </a:path>
              </a:pathLst>
            </a:custGeom>
            <a:solidFill>
              <a:srgbClr val="595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09" name="Freeform 89"/>
            <p:cNvSpPr>
              <a:spLocks noEditPoints="1"/>
            </p:cNvSpPr>
            <p:nvPr/>
          </p:nvSpPr>
          <p:spPr bwMode="auto">
            <a:xfrm>
              <a:off x="242" y="312"/>
              <a:ext cx="56" cy="56"/>
            </a:xfrm>
            <a:custGeom>
              <a:avLst/>
              <a:gdLst>
                <a:gd name="T0" fmla="*/ 56 w 56"/>
                <a:gd name="T1" fmla="*/ 0 h 56"/>
                <a:gd name="T2" fmla="*/ 52 w 56"/>
                <a:gd name="T3" fmla="*/ 4 h 56"/>
                <a:gd name="T4" fmla="*/ 52 w 56"/>
                <a:gd name="T5" fmla="*/ 4 h 56"/>
                <a:gd name="T6" fmla="*/ 52 w 56"/>
                <a:gd name="T7" fmla="*/ 4 h 56"/>
                <a:gd name="T8" fmla="*/ 52 w 56"/>
                <a:gd name="T9" fmla="*/ 4 h 56"/>
                <a:gd name="T10" fmla="*/ 52 w 56"/>
                <a:gd name="T11" fmla="*/ 4 h 56"/>
                <a:gd name="T12" fmla="*/ 52 w 56"/>
                <a:gd name="T13" fmla="*/ 4 h 56"/>
                <a:gd name="T14" fmla="*/ 51 w 56"/>
                <a:gd name="T15" fmla="*/ 4 h 56"/>
                <a:gd name="T16" fmla="*/ 51 w 56"/>
                <a:gd name="T17" fmla="*/ 4 h 56"/>
                <a:gd name="T18" fmla="*/ 51 w 56"/>
                <a:gd name="T19" fmla="*/ 4 h 56"/>
                <a:gd name="T20" fmla="*/ 55 w 56"/>
                <a:gd name="T21" fmla="*/ 0 h 56"/>
                <a:gd name="T22" fmla="*/ 55 w 56"/>
                <a:gd name="T23" fmla="*/ 0 h 56"/>
                <a:gd name="T24" fmla="*/ 55 w 56"/>
                <a:gd name="T25" fmla="*/ 0 h 56"/>
                <a:gd name="T26" fmla="*/ 55 w 56"/>
                <a:gd name="T27" fmla="*/ 0 h 56"/>
                <a:gd name="T28" fmla="*/ 55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0 h 56"/>
                <a:gd name="T38" fmla="*/ 12 w 56"/>
                <a:gd name="T39" fmla="*/ 43 h 56"/>
                <a:gd name="T40" fmla="*/ 1 w 56"/>
                <a:gd name="T41" fmla="*/ 56 h 56"/>
                <a:gd name="T42" fmla="*/ 0 w 56"/>
                <a:gd name="T43" fmla="*/ 56 h 56"/>
                <a:gd name="T44" fmla="*/ 0 w 56"/>
                <a:gd name="T45" fmla="*/ 56 h 56"/>
                <a:gd name="T46" fmla="*/ 0 w 56"/>
                <a:gd name="T47" fmla="*/ 56 h 56"/>
                <a:gd name="T48" fmla="*/ 0 w 56"/>
                <a:gd name="T49" fmla="*/ 56 h 56"/>
                <a:gd name="T50" fmla="*/ 0 w 56"/>
                <a:gd name="T51" fmla="*/ 56 h 56"/>
                <a:gd name="T52" fmla="*/ 0 w 56"/>
                <a:gd name="T53" fmla="*/ 56 h 56"/>
                <a:gd name="T54" fmla="*/ 0 w 56"/>
                <a:gd name="T55" fmla="*/ 56 h 56"/>
                <a:gd name="T56" fmla="*/ 0 w 56"/>
                <a:gd name="T57" fmla="*/ 56 h 56"/>
                <a:gd name="T58" fmla="*/ 12 w 56"/>
                <a:gd name="T59" fmla="*/ 42 h 56"/>
                <a:gd name="T60" fmla="*/ 12 w 56"/>
                <a:gd name="T61" fmla="*/ 43 h 56"/>
                <a:gd name="T62" fmla="*/ 12 w 56"/>
                <a:gd name="T63" fmla="*/ 43 h 56"/>
                <a:gd name="T64" fmla="*/ 12 w 56"/>
                <a:gd name="T65" fmla="*/ 43 h 56"/>
                <a:gd name="T66" fmla="*/ 12 w 56"/>
                <a:gd name="T67" fmla="*/ 43 h 56"/>
                <a:gd name="T68" fmla="*/ 12 w 56"/>
                <a:gd name="T69" fmla="*/ 43 h 56"/>
                <a:gd name="T70" fmla="*/ 12 w 56"/>
                <a:gd name="T71" fmla="*/ 43 h 56"/>
                <a:gd name="T72" fmla="*/ 12 w 56"/>
                <a:gd name="T73" fmla="*/ 43 h 56"/>
                <a:gd name="T74" fmla="*/ 12 w 56"/>
                <a:gd name="T7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3"/>
                  </a:moveTo>
                  <a:lnTo>
                    <a:pt x="1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2" y="42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close/>
                </a:path>
              </a:pathLst>
            </a:custGeom>
            <a:solidFill>
              <a:srgbClr val="575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0" name="Freeform 90"/>
            <p:cNvSpPr>
              <a:spLocks noEditPoints="1"/>
            </p:cNvSpPr>
            <p:nvPr/>
          </p:nvSpPr>
          <p:spPr bwMode="auto">
            <a:xfrm>
              <a:off x="242" y="312"/>
              <a:ext cx="55" cy="56"/>
            </a:xfrm>
            <a:custGeom>
              <a:avLst/>
              <a:gdLst>
                <a:gd name="T0" fmla="*/ 55 w 55"/>
                <a:gd name="T1" fmla="*/ 0 h 56"/>
                <a:gd name="T2" fmla="*/ 51 w 55"/>
                <a:gd name="T3" fmla="*/ 4 h 56"/>
                <a:gd name="T4" fmla="*/ 51 w 55"/>
                <a:gd name="T5" fmla="*/ 4 h 56"/>
                <a:gd name="T6" fmla="*/ 51 w 55"/>
                <a:gd name="T7" fmla="*/ 4 h 56"/>
                <a:gd name="T8" fmla="*/ 51 w 55"/>
                <a:gd name="T9" fmla="*/ 4 h 56"/>
                <a:gd name="T10" fmla="*/ 51 w 55"/>
                <a:gd name="T11" fmla="*/ 4 h 56"/>
                <a:gd name="T12" fmla="*/ 50 w 55"/>
                <a:gd name="T13" fmla="*/ 4 h 56"/>
                <a:gd name="T14" fmla="*/ 50 w 55"/>
                <a:gd name="T15" fmla="*/ 4 h 56"/>
                <a:gd name="T16" fmla="*/ 50 w 55"/>
                <a:gd name="T17" fmla="*/ 4 h 56"/>
                <a:gd name="T18" fmla="*/ 50 w 55"/>
                <a:gd name="T19" fmla="*/ 4 h 56"/>
                <a:gd name="T20" fmla="*/ 53 w 55"/>
                <a:gd name="T21" fmla="*/ 0 h 56"/>
                <a:gd name="T22" fmla="*/ 53 w 55"/>
                <a:gd name="T23" fmla="*/ 0 h 56"/>
                <a:gd name="T24" fmla="*/ 53 w 55"/>
                <a:gd name="T25" fmla="*/ 0 h 56"/>
                <a:gd name="T26" fmla="*/ 55 w 55"/>
                <a:gd name="T27" fmla="*/ 0 h 56"/>
                <a:gd name="T28" fmla="*/ 55 w 55"/>
                <a:gd name="T29" fmla="*/ 0 h 56"/>
                <a:gd name="T30" fmla="*/ 55 w 55"/>
                <a:gd name="T31" fmla="*/ 0 h 56"/>
                <a:gd name="T32" fmla="*/ 55 w 55"/>
                <a:gd name="T33" fmla="*/ 0 h 56"/>
                <a:gd name="T34" fmla="*/ 55 w 55"/>
                <a:gd name="T35" fmla="*/ 0 h 56"/>
                <a:gd name="T36" fmla="*/ 55 w 55"/>
                <a:gd name="T37" fmla="*/ 0 h 56"/>
                <a:gd name="T38" fmla="*/ 12 w 55"/>
                <a:gd name="T39" fmla="*/ 42 h 56"/>
                <a:gd name="T40" fmla="*/ 0 w 55"/>
                <a:gd name="T41" fmla="*/ 56 h 56"/>
                <a:gd name="T42" fmla="*/ 0 w 55"/>
                <a:gd name="T43" fmla="*/ 54 h 56"/>
                <a:gd name="T44" fmla="*/ 0 w 55"/>
                <a:gd name="T45" fmla="*/ 54 h 56"/>
                <a:gd name="T46" fmla="*/ 0 w 55"/>
                <a:gd name="T47" fmla="*/ 54 h 56"/>
                <a:gd name="T48" fmla="*/ 0 w 55"/>
                <a:gd name="T49" fmla="*/ 54 h 56"/>
                <a:gd name="T50" fmla="*/ 0 w 55"/>
                <a:gd name="T51" fmla="*/ 54 h 56"/>
                <a:gd name="T52" fmla="*/ 0 w 55"/>
                <a:gd name="T53" fmla="*/ 54 h 56"/>
                <a:gd name="T54" fmla="*/ 0 w 55"/>
                <a:gd name="T55" fmla="*/ 54 h 56"/>
                <a:gd name="T56" fmla="*/ 0 w 55"/>
                <a:gd name="T57" fmla="*/ 54 h 56"/>
                <a:gd name="T58" fmla="*/ 12 w 55"/>
                <a:gd name="T59" fmla="*/ 40 h 56"/>
                <a:gd name="T60" fmla="*/ 12 w 55"/>
                <a:gd name="T61" fmla="*/ 40 h 56"/>
                <a:gd name="T62" fmla="*/ 12 w 55"/>
                <a:gd name="T63" fmla="*/ 42 h 56"/>
                <a:gd name="T64" fmla="*/ 12 w 55"/>
                <a:gd name="T65" fmla="*/ 42 h 56"/>
                <a:gd name="T66" fmla="*/ 12 w 55"/>
                <a:gd name="T67" fmla="*/ 42 h 56"/>
                <a:gd name="T68" fmla="*/ 12 w 55"/>
                <a:gd name="T69" fmla="*/ 42 h 56"/>
                <a:gd name="T70" fmla="*/ 12 w 55"/>
                <a:gd name="T71" fmla="*/ 42 h 56"/>
                <a:gd name="T72" fmla="*/ 12 w 55"/>
                <a:gd name="T73" fmla="*/ 42 h 56"/>
                <a:gd name="T74" fmla="*/ 12 w 55"/>
                <a:gd name="T75" fmla="*/ 4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42"/>
                  </a:moveTo>
                  <a:lnTo>
                    <a:pt x="0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555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1" name="Freeform 91"/>
            <p:cNvSpPr>
              <a:spLocks noEditPoints="1"/>
            </p:cNvSpPr>
            <p:nvPr/>
          </p:nvSpPr>
          <p:spPr bwMode="auto">
            <a:xfrm>
              <a:off x="242" y="311"/>
              <a:ext cx="53" cy="55"/>
            </a:xfrm>
            <a:custGeom>
              <a:avLst/>
              <a:gdLst>
                <a:gd name="T0" fmla="*/ 53 w 53"/>
                <a:gd name="T1" fmla="*/ 1 h 55"/>
                <a:gd name="T2" fmla="*/ 50 w 53"/>
                <a:gd name="T3" fmla="*/ 5 h 55"/>
                <a:gd name="T4" fmla="*/ 50 w 53"/>
                <a:gd name="T5" fmla="*/ 5 h 55"/>
                <a:gd name="T6" fmla="*/ 50 w 53"/>
                <a:gd name="T7" fmla="*/ 5 h 55"/>
                <a:gd name="T8" fmla="*/ 50 w 53"/>
                <a:gd name="T9" fmla="*/ 5 h 55"/>
                <a:gd name="T10" fmla="*/ 50 w 53"/>
                <a:gd name="T11" fmla="*/ 5 h 55"/>
                <a:gd name="T12" fmla="*/ 48 w 53"/>
                <a:gd name="T13" fmla="*/ 5 h 55"/>
                <a:gd name="T14" fmla="*/ 48 w 53"/>
                <a:gd name="T15" fmla="*/ 5 h 55"/>
                <a:gd name="T16" fmla="*/ 48 w 53"/>
                <a:gd name="T17" fmla="*/ 5 h 55"/>
                <a:gd name="T18" fmla="*/ 48 w 53"/>
                <a:gd name="T19" fmla="*/ 5 h 55"/>
                <a:gd name="T20" fmla="*/ 48 w 53"/>
                <a:gd name="T21" fmla="*/ 5 h 55"/>
                <a:gd name="T22" fmla="*/ 48 w 53"/>
                <a:gd name="T23" fmla="*/ 5 h 55"/>
                <a:gd name="T24" fmla="*/ 48 w 53"/>
                <a:gd name="T25" fmla="*/ 5 h 55"/>
                <a:gd name="T26" fmla="*/ 48 w 53"/>
                <a:gd name="T27" fmla="*/ 5 h 55"/>
                <a:gd name="T28" fmla="*/ 48 w 53"/>
                <a:gd name="T29" fmla="*/ 5 h 55"/>
                <a:gd name="T30" fmla="*/ 48 w 53"/>
                <a:gd name="T31" fmla="*/ 5 h 55"/>
                <a:gd name="T32" fmla="*/ 48 w 53"/>
                <a:gd name="T33" fmla="*/ 5 h 55"/>
                <a:gd name="T34" fmla="*/ 48 w 53"/>
                <a:gd name="T35" fmla="*/ 5 h 55"/>
                <a:gd name="T36" fmla="*/ 52 w 53"/>
                <a:gd name="T37" fmla="*/ 0 h 55"/>
                <a:gd name="T38" fmla="*/ 52 w 53"/>
                <a:gd name="T39" fmla="*/ 0 h 55"/>
                <a:gd name="T40" fmla="*/ 53 w 53"/>
                <a:gd name="T41" fmla="*/ 0 h 55"/>
                <a:gd name="T42" fmla="*/ 53 w 53"/>
                <a:gd name="T43" fmla="*/ 0 h 55"/>
                <a:gd name="T44" fmla="*/ 53 w 53"/>
                <a:gd name="T45" fmla="*/ 0 h 55"/>
                <a:gd name="T46" fmla="*/ 53 w 53"/>
                <a:gd name="T47" fmla="*/ 0 h 55"/>
                <a:gd name="T48" fmla="*/ 53 w 53"/>
                <a:gd name="T49" fmla="*/ 0 h 55"/>
                <a:gd name="T50" fmla="*/ 53 w 53"/>
                <a:gd name="T51" fmla="*/ 1 h 55"/>
                <a:gd name="T52" fmla="*/ 53 w 53"/>
                <a:gd name="T53" fmla="*/ 1 h 55"/>
                <a:gd name="T54" fmla="*/ 12 w 53"/>
                <a:gd name="T55" fmla="*/ 41 h 55"/>
                <a:gd name="T56" fmla="*/ 0 w 53"/>
                <a:gd name="T57" fmla="*/ 55 h 55"/>
                <a:gd name="T58" fmla="*/ 0 w 53"/>
                <a:gd name="T59" fmla="*/ 55 h 55"/>
                <a:gd name="T60" fmla="*/ 0 w 53"/>
                <a:gd name="T61" fmla="*/ 54 h 55"/>
                <a:gd name="T62" fmla="*/ 0 w 53"/>
                <a:gd name="T63" fmla="*/ 54 h 55"/>
                <a:gd name="T64" fmla="*/ 0 w 53"/>
                <a:gd name="T65" fmla="*/ 54 h 55"/>
                <a:gd name="T66" fmla="*/ 0 w 53"/>
                <a:gd name="T67" fmla="*/ 54 h 55"/>
                <a:gd name="T68" fmla="*/ 0 w 53"/>
                <a:gd name="T69" fmla="*/ 54 h 55"/>
                <a:gd name="T70" fmla="*/ 0 w 53"/>
                <a:gd name="T71" fmla="*/ 54 h 55"/>
                <a:gd name="T72" fmla="*/ 0 w 53"/>
                <a:gd name="T73" fmla="*/ 54 h 55"/>
                <a:gd name="T74" fmla="*/ 12 w 53"/>
                <a:gd name="T75" fmla="*/ 40 h 55"/>
                <a:gd name="T76" fmla="*/ 12 w 53"/>
                <a:gd name="T77" fmla="*/ 40 h 55"/>
                <a:gd name="T78" fmla="*/ 12 w 53"/>
                <a:gd name="T79" fmla="*/ 40 h 55"/>
                <a:gd name="T80" fmla="*/ 12 w 53"/>
                <a:gd name="T81" fmla="*/ 40 h 55"/>
                <a:gd name="T82" fmla="*/ 12 w 53"/>
                <a:gd name="T83" fmla="*/ 40 h 55"/>
                <a:gd name="T84" fmla="*/ 12 w 53"/>
                <a:gd name="T85" fmla="*/ 40 h 55"/>
                <a:gd name="T86" fmla="*/ 12 w 53"/>
                <a:gd name="T87" fmla="*/ 40 h 55"/>
                <a:gd name="T88" fmla="*/ 12 w 53"/>
                <a:gd name="T89" fmla="*/ 40 h 55"/>
                <a:gd name="T90" fmla="*/ 12 w 53"/>
                <a:gd name="T91" fmla="*/ 40 h 55"/>
                <a:gd name="T92" fmla="*/ 12 w 53"/>
                <a:gd name="T93" fmla="*/ 41 h 55"/>
                <a:gd name="T94" fmla="*/ 12 w 53"/>
                <a:gd name="T95" fmla="*/ 41 h 55"/>
                <a:gd name="T96" fmla="*/ 12 w 53"/>
                <a:gd name="T97" fmla="*/ 41 h 55"/>
                <a:gd name="T98" fmla="*/ 12 w 53"/>
                <a:gd name="T99" fmla="*/ 41 h 55"/>
                <a:gd name="T100" fmla="*/ 12 w 53"/>
                <a:gd name="T101" fmla="*/ 41 h 55"/>
                <a:gd name="T102" fmla="*/ 12 w 53"/>
                <a:gd name="T103" fmla="*/ 41 h 55"/>
                <a:gd name="T104" fmla="*/ 12 w 53"/>
                <a:gd name="T105" fmla="*/ 41 h 55"/>
                <a:gd name="T106" fmla="*/ 12 w 53"/>
                <a:gd name="T107" fmla="*/ 4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" h="55">
                  <a:moveTo>
                    <a:pt x="53" y="1"/>
                  </a:move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2" y="41"/>
                  </a:moveTo>
                  <a:lnTo>
                    <a:pt x="0" y="55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close/>
                </a:path>
              </a:pathLst>
            </a:custGeom>
            <a:solidFill>
              <a:srgbClr val="535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2" name="Freeform 92"/>
            <p:cNvSpPr>
              <a:spLocks noEditPoints="1"/>
            </p:cNvSpPr>
            <p:nvPr/>
          </p:nvSpPr>
          <p:spPr bwMode="auto">
            <a:xfrm>
              <a:off x="242" y="311"/>
              <a:ext cx="52" cy="54"/>
            </a:xfrm>
            <a:custGeom>
              <a:avLst/>
              <a:gdLst>
                <a:gd name="T0" fmla="*/ 52 w 52"/>
                <a:gd name="T1" fmla="*/ 0 h 54"/>
                <a:gd name="T2" fmla="*/ 48 w 52"/>
                <a:gd name="T3" fmla="*/ 5 h 54"/>
                <a:gd name="T4" fmla="*/ 48 w 52"/>
                <a:gd name="T5" fmla="*/ 5 h 54"/>
                <a:gd name="T6" fmla="*/ 48 w 52"/>
                <a:gd name="T7" fmla="*/ 5 h 54"/>
                <a:gd name="T8" fmla="*/ 48 w 52"/>
                <a:gd name="T9" fmla="*/ 5 h 54"/>
                <a:gd name="T10" fmla="*/ 47 w 52"/>
                <a:gd name="T11" fmla="*/ 5 h 54"/>
                <a:gd name="T12" fmla="*/ 47 w 52"/>
                <a:gd name="T13" fmla="*/ 5 h 54"/>
                <a:gd name="T14" fmla="*/ 47 w 52"/>
                <a:gd name="T15" fmla="*/ 5 h 54"/>
                <a:gd name="T16" fmla="*/ 47 w 52"/>
                <a:gd name="T17" fmla="*/ 5 h 54"/>
                <a:gd name="T18" fmla="*/ 47 w 52"/>
                <a:gd name="T19" fmla="*/ 5 h 54"/>
                <a:gd name="T20" fmla="*/ 51 w 52"/>
                <a:gd name="T21" fmla="*/ 0 h 54"/>
                <a:gd name="T22" fmla="*/ 52 w 52"/>
                <a:gd name="T23" fmla="*/ 0 h 54"/>
                <a:gd name="T24" fmla="*/ 52 w 52"/>
                <a:gd name="T25" fmla="*/ 0 h 54"/>
                <a:gd name="T26" fmla="*/ 52 w 52"/>
                <a:gd name="T27" fmla="*/ 0 h 54"/>
                <a:gd name="T28" fmla="*/ 52 w 52"/>
                <a:gd name="T29" fmla="*/ 0 h 54"/>
                <a:gd name="T30" fmla="*/ 52 w 52"/>
                <a:gd name="T31" fmla="*/ 0 h 54"/>
                <a:gd name="T32" fmla="*/ 52 w 52"/>
                <a:gd name="T33" fmla="*/ 0 h 54"/>
                <a:gd name="T34" fmla="*/ 52 w 52"/>
                <a:gd name="T35" fmla="*/ 0 h 54"/>
                <a:gd name="T36" fmla="*/ 52 w 52"/>
                <a:gd name="T37" fmla="*/ 0 h 54"/>
                <a:gd name="T38" fmla="*/ 12 w 52"/>
                <a:gd name="T39" fmla="*/ 40 h 54"/>
                <a:gd name="T40" fmla="*/ 0 w 52"/>
                <a:gd name="T41" fmla="*/ 54 h 54"/>
                <a:gd name="T42" fmla="*/ 0 w 52"/>
                <a:gd name="T43" fmla="*/ 54 h 54"/>
                <a:gd name="T44" fmla="*/ 0 w 52"/>
                <a:gd name="T45" fmla="*/ 54 h 54"/>
                <a:gd name="T46" fmla="*/ 0 w 52"/>
                <a:gd name="T47" fmla="*/ 53 h 54"/>
                <a:gd name="T48" fmla="*/ 0 w 52"/>
                <a:gd name="T49" fmla="*/ 53 h 54"/>
                <a:gd name="T50" fmla="*/ 0 w 52"/>
                <a:gd name="T51" fmla="*/ 53 h 54"/>
                <a:gd name="T52" fmla="*/ 0 w 52"/>
                <a:gd name="T53" fmla="*/ 53 h 54"/>
                <a:gd name="T54" fmla="*/ 0 w 52"/>
                <a:gd name="T55" fmla="*/ 53 h 54"/>
                <a:gd name="T56" fmla="*/ 0 w 52"/>
                <a:gd name="T57" fmla="*/ 53 h 54"/>
                <a:gd name="T58" fmla="*/ 12 w 52"/>
                <a:gd name="T59" fmla="*/ 39 h 54"/>
                <a:gd name="T60" fmla="*/ 12 w 52"/>
                <a:gd name="T61" fmla="*/ 39 h 54"/>
                <a:gd name="T62" fmla="*/ 12 w 52"/>
                <a:gd name="T63" fmla="*/ 39 h 54"/>
                <a:gd name="T64" fmla="*/ 12 w 52"/>
                <a:gd name="T65" fmla="*/ 40 h 54"/>
                <a:gd name="T66" fmla="*/ 12 w 52"/>
                <a:gd name="T67" fmla="*/ 40 h 54"/>
                <a:gd name="T68" fmla="*/ 12 w 52"/>
                <a:gd name="T69" fmla="*/ 40 h 54"/>
                <a:gd name="T70" fmla="*/ 12 w 52"/>
                <a:gd name="T71" fmla="*/ 40 h 54"/>
                <a:gd name="T72" fmla="*/ 12 w 52"/>
                <a:gd name="T73" fmla="*/ 40 h 54"/>
                <a:gd name="T74" fmla="*/ 12 w 52"/>
                <a:gd name="T75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4">
                  <a:moveTo>
                    <a:pt x="52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2" y="40"/>
                  </a:move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solidFill>
              <a:srgbClr val="51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3" name="Freeform 93"/>
            <p:cNvSpPr>
              <a:spLocks noEditPoints="1"/>
            </p:cNvSpPr>
            <p:nvPr/>
          </p:nvSpPr>
          <p:spPr bwMode="auto">
            <a:xfrm>
              <a:off x="240" y="311"/>
              <a:ext cx="53" cy="53"/>
            </a:xfrm>
            <a:custGeom>
              <a:avLst/>
              <a:gdLst>
                <a:gd name="T0" fmla="*/ 53 w 53"/>
                <a:gd name="T1" fmla="*/ 0 h 53"/>
                <a:gd name="T2" fmla="*/ 49 w 53"/>
                <a:gd name="T3" fmla="*/ 5 h 53"/>
                <a:gd name="T4" fmla="*/ 49 w 53"/>
                <a:gd name="T5" fmla="*/ 5 h 53"/>
                <a:gd name="T6" fmla="*/ 49 w 53"/>
                <a:gd name="T7" fmla="*/ 5 h 53"/>
                <a:gd name="T8" fmla="*/ 48 w 53"/>
                <a:gd name="T9" fmla="*/ 5 h 53"/>
                <a:gd name="T10" fmla="*/ 48 w 53"/>
                <a:gd name="T11" fmla="*/ 5 h 53"/>
                <a:gd name="T12" fmla="*/ 48 w 53"/>
                <a:gd name="T13" fmla="*/ 5 h 53"/>
                <a:gd name="T14" fmla="*/ 48 w 53"/>
                <a:gd name="T15" fmla="*/ 5 h 53"/>
                <a:gd name="T16" fmla="*/ 48 w 53"/>
                <a:gd name="T17" fmla="*/ 5 h 53"/>
                <a:gd name="T18" fmla="*/ 48 w 53"/>
                <a:gd name="T19" fmla="*/ 5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0 h 53"/>
                <a:gd name="T28" fmla="*/ 53 w 53"/>
                <a:gd name="T29" fmla="*/ 0 h 53"/>
                <a:gd name="T30" fmla="*/ 53 w 53"/>
                <a:gd name="T31" fmla="*/ 0 h 53"/>
                <a:gd name="T32" fmla="*/ 53 w 53"/>
                <a:gd name="T33" fmla="*/ 0 h 53"/>
                <a:gd name="T34" fmla="*/ 53 w 53"/>
                <a:gd name="T35" fmla="*/ 0 h 53"/>
                <a:gd name="T36" fmla="*/ 53 w 53"/>
                <a:gd name="T37" fmla="*/ 0 h 53"/>
                <a:gd name="T38" fmla="*/ 14 w 53"/>
                <a:gd name="T39" fmla="*/ 39 h 53"/>
                <a:gd name="T40" fmla="*/ 2 w 53"/>
                <a:gd name="T41" fmla="*/ 53 h 53"/>
                <a:gd name="T42" fmla="*/ 2 w 53"/>
                <a:gd name="T43" fmla="*/ 53 h 53"/>
                <a:gd name="T44" fmla="*/ 2 w 53"/>
                <a:gd name="T45" fmla="*/ 53 h 53"/>
                <a:gd name="T46" fmla="*/ 0 w 53"/>
                <a:gd name="T47" fmla="*/ 53 h 53"/>
                <a:gd name="T48" fmla="*/ 0 w 53"/>
                <a:gd name="T49" fmla="*/ 52 h 53"/>
                <a:gd name="T50" fmla="*/ 0 w 53"/>
                <a:gd name="T51" fmla="*/ 52 h 53"/>
                <a:gd name="T52" fmla="*/ 0 w 53"/>
                <a:gd name="T53" fmla="*/ 52 h 53"/>
                <a:gd name="T54" fmla="*/ 0 w 53"/>
                <a:gd name="T55" fmla="*/ 52 h 53"/>
                <a:gd name="T56" fmla="*/ 0 w 53"/>
                <a:gd name="T57" fmla="*/ 52 h 53"/>
                <a:gd name="T58" fmla="*/ 14 w 53"/>
                <a:gd name="T59" fmla="*/ 38 h 53"/>
                <a:gd name="T60" fmla="*/ 14 w 53"/>
                <a:gd name="T61" fmla="*/ 38 h 53"/>
                <a:gd name="T62" fmla="*/ 14 w 53"/>
                <a:gd name="T63" fmla="*/ 38 h 53"/>
                <a:gd name="T64" fmla="*/ 14 w 53"/>
                <a:gd name="T65" fmla="*/ 38 h 53"/>
                <a:gd name="T66" fmla="*/ 14 w 53"/>
                <a:gd name="T67" fmla="*/ 39 h 53"/>
                <a:gd name="T68" fmla="*/ 14 w 53"/>
                <a:gd name="T69" fmla="*/ 39 h 53"/>
                <a:gd name="T70" fmla="*/ 14 w 53"/>
                <a:gd name="T71" fmla="*/ 39 h 53"/>
                <a:gd name="T72" fmla="*/ 14 w 53"/>
                <a:gd name="T73" fmla="*/ 39 h 53"/>
                <a:gd name="T74" fmla="*/ 14 w 53"/>
                <a:gd name="T75" fmla="*/ 3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0"/>
                  </a:moveTo>
                  <a:lnTo>
                    <a:pt x="49" y="5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  <a:moveTo>
                    <a:pt x="14" y="39"/>
                  </a:moveTo>
                  <a:lnTo>
                    <a:pt x="2" y="53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close/>
                </a:path>
              </a:pathLst>
            </a:custGeom>
            <a:solidFill>
              <a:srgbClr val="4F4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4" name="Freeform 94"/>
            <p:cNvSpPr>
              <a:spLocks noEditPoints="1"/>
            </p:cNvSpPr>
            <p:nvPr/>
          </p:nvSpPr>
          <p:spPr bwMode="auto">
            <a:xfrm>
              <a:off x="240" y="311"/>
              <a:ext cx="53" cy="52"/>
            </a:xfrm>
            <a:custGeom>
              <a:avLst/>
              <a:gdLst>
                <a:gd name="T0" fmla="*/ 53 w 53"/>
                <a:gd name="T1" fmla="*/ 0 h 52"/>
                <a:gd name="T2" fmla="*/ 48 w 53"/>
                <a:gd name="T3" fmla="*/ 5 h 52"/>
                <a:gd name="T4" fmla="*/ 48 w 53"/>
                <a:gd name="T5" fmla="*/ 5 h 52"/>
                <a:gd name="T6" fmla="*/ 47 w 53"/>
                <a:gd name="T7" fmla="*/ 5 h 52"/>
                <a:gd name="T8" fmla="*/ 47 w 53"/>
                <a:gd name="T9" fmla="*/ 5 h 52"/>
                <a:gd name="T10" fmla="*/ 47 w 53"/>
                <a:gd name="T11" fmla="*/ 5 h 52"/>
                <a:gd name="T12" fmla="*/ 47 w 53"/>
                <a:gd name="T13" fmla="*/ 5 h 52"/>
                <a:gd name="T14" fmla="*/ 47 w 53"/>
                <a:gd name="T15" fmla="*/ 5 h 52"/>
                <a:gd name="T16" fmla="*/ 47 w 53"/>
                <a:gd name="T17" fmla="*/ 5 h 52"/>
                <a:gd name="T18" fmla="*/ 47 w 53"/>
                <a:gd name="T19" fmla="*/ 5 h 52"/>
                <a:gd name="T20" fmla="*/ 52 w 53"/>
                <a:gd name="T21" fmla="*/ 0 h 52"/>
                <a:gd name="T22" fmla="*/ 52 w 53"/>
                <a:gd name="T23" fmla="*/ 0 h 52"/>
                <a:gd name="T24" fmla="*/ 52 w 53"/>
                <a:gd name="T25" fmla="*/ 0 h 52"/>
                <a:gd name="T26" fmla="*/ 52 w 53"/>
                <a:gd name="T27" fmla="*/ 0 h 52"/>
                <a:gd name="T28" fmla="*/ 52 w 53"/>
                <a:gd name="T29" fmla="*/ 0 h 52"/>
                <a:gd name="T30" fmla="*/ 52 w 53"/>
                <a:gd name="T31" fmla="*/ 0 h 52"/>
                <a:gd name="T32" fmla="*/ 52 w 53"/>
                <a:gd name="T33" fmla="*/ 0 h 52"/>
                <a:gd name="T34" fmla="*/ 52 w 53"/>
                <a:gd name="T35" fmla="*/ 0 h 52"/>
                <a:gd name="T36" fmla="*/ 53 w 53"/>
                <a:gd name="T37" fmla="*/ 0 h 52"/>
                <a:gd name="T38" fmla="*/ 14 w 53"/>
                <a:gd name="T39" fmla="*/ 38 h 52"/>
                <a:gd name="T40" fmla="*/ 0 w 53"/>
                <a:gd name="T41" fmla="*/ 52 h 52"/>
                <a:gd name="T42" fmla="*/ 0 w 53"/>
                <a:gd name="T43" fmla="*/ 52 h 52"/>
                <a:gd name="T44" fmla="*/ 0 w 53"/>
                <a:gd name="T45" fmla="*/ 52 h 52"/>
                <a:gd name="T46" fmla="*/ 0 w 53"/>
                <a:gd name="T47" fmla="*/ 52 h 52"/>
                <a:gd name="T48" fmla="*/ 0 w 53"/>
                <a:gd name="T49" fmla="*/ 52 h 52"/>
                <a:gd name="T50" fmla="*/ 0 w 53"/>
                <a:gd name="T51" fmla="*/ 50 h 52"/>
                <a:gd name="T52" fmla="*/ 0 w 53"/>
                <a:gd name="T53" fmla="*/ 50 h 52"/>
                <a:gd name="T54" fmla="*/ 0 w 53"/>
                <a:gd name="T55" fmla="*/ 50 h 52"/>
                <a:gd name="T56" fmla="*/ 0 w 53"/>
                <a:gd name="T57" fmla="*/ 50 h 52"/>
                <a:gd name="T58" fmla="*/ 15 w 53"/>
                <a:gd name="T59" fmla="*/ 36 h 52"/>
                <a:gd name="T60" fmla="*/ 15 w 53"/>
                <a:gd name="T61" fmla="*/ 36 h 52"/>
                <a:gd name="T62" fmla="*/ 15 w 53"/>
                <a:gd name="T63" fmla="*/ 36 h 52"/>
                <a:gd name="T64" fmla="*/ 14 w 53"/>
                <a:gd name="T65" fmla="*/ 36 h 52"/>
                <a:gd name="T66" fmla="*/ 14 w 53"/>
                <a:gd name="T67" fmla="*/ 36 h 52"/>
                <a:gd name="T68" fmla="*/ 14 w 53"/>
                <a:gd name="T69" fmla="*/ 38 h 52"/>
                <a:gd name="T70" fmla="*/ 14 w 53"/>
                <a:gd name="T71" fmla="*/ 38 h 52"/>
                <a:gd name="T72" fmla="*/ 14 w 53"/>
                <a:gd name="T73" fmla="*/ 38 h 52"/>
                <a:gd name="T74" fmla="*/ 14 w 53"/>
                <a:gd name="T75" fmla="*/ 3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2">
                  <a:moveTo>
                    <a:pt x="53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close/>
                  <a:moveTo>
                    <a:pt x="14" y="38"/>
                  </a:move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4D4D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5" name="Freeform 95"/>
            <p:cNvSpPr>
              <a:spLocks noEditPoints="1"/>
            </p:cNvSpPr>
            <p:nvPr/>
          </p:nvSpPr>
          <p:spPr bwMode="auto">
            <a:xfrm>
              <a:off x="240" y="311"/>
              <a:ext cx="52" cy="50"/>
            </a:xfrm>
            <a:custGeom>
              <a:avLst/>
              <a:gdLst>
                <a:gd name="T0" fmla="*/ 52 w 52"/>
                <a:gd name="T1" fmla="*/ 0 h 50"/>
                <a:gd name="T2" fmla="*/ 47 w 52"/>
                <a:gd name="T3" fmla="*/ 5 h 50"/>
                <a:gd name="T4" fmla="*/ 45 w 52"/>
                <a:gd name="T5" fmla="*/ 5 h 50"/>
                <a:gd name="T6" fmla="*/ 45 w 52"/>
                <a:gd name="T7" fmla="*/ 5 h 50"/>
                <a:gd name="T8" fmla="*/ 45 w 52"/>
                <a:gd name="T9" fmla="*/ 5 h 50"/>
                <a:gd name="T10" fmla="*/ 45 w 52"/>
                <a:gd name="T11" fmla="*/ 5 h 50"/>
                <a:gd name="T12" fmla="*/ 45 w 52"/>
                <a:gd name="T13" fmla="*/ 5 h 50"/>
                <a:gd name="T14" fmla="*/ 45 w 52"/>
                <a:gd name="T15" fmla="*/ 5 h 50"/>
                <a:gd name="T16" fmla="*/ 44 w 52"/>
                <a:gd name="T17" fmla="*/ 5 h 50"/>
                <a:gd name="T18" fmla="*/ 44 w 52"/>
                <a:gd name="T19" fmla="*/ 5 h 50"/>
                <a:gd name="T20" fmla="*/ 50 w 52"/>
                <a:gd name="T21" fmla="*/ 0 h 50"/>
                <a:gd name="T22" fmla="*/ 50 w 52"/>
                <a:gd name="T23" fmla="*/ 0 h 50"/>
                <a:gd name="T24" fmla="*/ 50 w 52"/>
                <a:gd name="T25" fmla="*/ 0 h 50"/>
                <a:gd name="T26" fmla="*/ 50 w 52"/>
                <a:gd name="T27" fmla="*/ 0 h 50"/>
                <a:gd name="T28" fmla="*/ 50 w 52"/>
                <a:gd name="T29" fmla="*/ 0 h 50"/>
                <a:gd name="T30" fmla="*/ 50 w 52"/>
                <a:gd name="T31" fmla="*/ 0 h 50"/>
                <a:gd name="T32" fmla="*/ 50 w 52"/>
                <a:gd name="T33" fmla="*/ 0 h 50"/>
                <a:gd name="T34" fmla="*/ 52 w 52"/>
                <a:gd name="T35" fmla="*/ 0 h 50"/>
                <a:gd name="T36" fmla="*/ 52 w 52"/>
                <a:gd name="T37" fmla="*/ 0 h 50"/>
                <a:gd name="T38" fmla="*/ 15 w 52"/>
                <a:gd name="T39" fmla="*/ 36 h 50"/>
                <a:gd name="T40" fmla="*/ 0 w 52"/>
                <a:gd name="T41" fmla="*/ 50 h 50"/>
                <a:gd name="T42" fmla="*/ 0 w 52"/>
                <a:gd name="T43" fmla="*/ 50 h 50"/>
                <a:gd name="T44" fmla="*/ 0 w 52"/>
                <a:gd name="T45" fmla="*/ 50 h 50"/>
                <a:gd name="T46" fmla="*/ 0 w 52"/>
                <a:gd name="T47" fmla="*/ 50 h 50"/>
                <a:gd name="T48" fmla="*/ 0 w 52"/>
                <a:gd name="T49" fmla="*/ 50 h 50"/>
                <a:gd name="T50" fmla="*/ 0 w 52"/>
                <a:gd name="T51" fmla="*/ 50 h 50"/>
                <a:gd name="T52" fmla="*/ 0 w 52"/>
                <a:gd name="T53" fmla="*/ 49 h 50"/>
                <a:gd name="T54" fmla="*/ 0 w 52"/>
                <a:gd name="T55" fmla="*/ 49 h 50"/>
                <a:gd name="T56" fmla="*/ 0 w 52"/>
                <a:gd name="T57" fmla="*/ 49 h 50"/>
                <a:gd name="T58" fmla="*/ 15 w 52"/>
                <a:gd name="T59" fmla="*/ 35 h 50"/>
                <a:gd name="T60" fmla="*/ 15 w 52"/>
                <a:gd name="T61" fmla="*/ 35 h 50"/>
                <a:gd name="T62" fmla="*/ 15 w 52"/>
                <a:gd name="T63" fmla="*/ 35 h 50"/>
                <a:gd name="T64" fmla="*/ 15 w 52"/>
                <a:gd name="T65" fmla="*/ 35 h 50"/>
                <a:gd name="T66" fmla="*/ 15 w 52"/>
                <a:gd name="T67" fmla="*/ 35 h 50"/>
                <a:gd name="T68" fmla="*/ 15 w 52"/>
                <a:gd name="T69" fmla="*/ 35 h 50"/>
                <a:gd name="T70" fmla="*/ 15 w 52"/>
                <a:gd name="T71" fmla="*/ 35 h 50"/>
                <a:gd name="T72" fmla="*/ 15 w 52"/>
                <a:gd name="T73" fmla="*/ 36 h 50"/>
                <a:gd name="T74" fmla="*/ 15 w 52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0">
                  <a:moveTo>
                    <a:pt x="52" y="0"/>
                  </a:moveTo>
                  <a:lnTo>
                    <a:pt x="47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B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6" name="Freeform 96"/>
            <p:cNvSpPr>
              <a:spLocks noEditPoints="1"/>
            </p:cNvSpPr>
            <p:nvPr/>
          </p:nvSpPr>
          <p:spPr bwMode="auto">
            <a:xfrm>
              <a:off x="240" y="310"/>
              <a:ext cx="50" cy="50"/>
            </a:xfrm>
            <a:custGeom>
              <a:avLst/>
              <a:gdLst>
                <a:gd name="T0" fmla="*/ 50 w 50"/>
                <a:gd name="T1" fmla="*/ 1 h 50"/>
                <a:gd name="T2" fmla="*/ 44 w 50"/>
                <a:gd name="T3" fmla="*/ 6 h 50"/>
                <a:gd name="T4" fmla="*/ 44 w 50"/>
                <a:gd name="T5" fmla="*/ 6 h 50"/>
                <a:gd name="T6" fmla="*/ 44 w 50"/>
                <a:gd name="T7" fmla="*/ 6 h 50"/>
                <a:gd name="T8" fmla="*/ 44 w 50"/>
                <a:gd name="T9" fmla="*/ 6 h 50"/>
                <a:gd name="T10" fmla="*/ 44 w 50"/>
                <a:gd name="T11" fmla="*/ 6 h 50"/>
                <a:gd name="T12" fmla="*/ 43 w 50"/>
                <a:gd name="T13" fmla="*/ 6 h 50"/>
                <a:gd name="T14" fmla="*/ 43 w 50"/>
                <a:gd name="T15" fmla="*/ 6 h 50"/>
                <a:gd name="T16" fmla="*/ 43 w 50"/>
                <a:gd name="T17" fmla="*/ 6 h 50"/>
                <a:gd name="T18" fmla="*/ 43 w 50"/>
                <a:gd name="T19" fmla="*/ 6 h 50"/>
                <a:gd name="T20" fmla="*/ 49 w 50"/>
                <a:gd name="T21" fmla="*/ 0 h 50"/>
                <a:gd name="T22" fmla="*/ 49 w 50"/>
                <a:gd name="T23" fmla="*/ 0 h 50"/>
                <a:gd name="T24" fmla="*/ 49 w 50"/>
                <a:gd name="T25" fmla="*/ 0 h 50"/>
                <a:gd name="T26" fmla="*/ 49 w 50"/>
                <a:gd name="T27" fmla="*/ 0 h 50"/>
                <a:gd name="T28" fmla="*/ 49 w 50"/>
                <a:gd name="T29" fmla="*/ 1 h 50"/>
                <a:gd name="T30" fmla="*/ 49 w 50"/>
                <a:gd name="T31" fmla="*/ 1 h 50"/>
                <a:gd name="T32" fmla="*/ 49 w 50"/>
                <a:gd name="T33" fmla="*/ 1 h 50"/>
                <a:gd name="T34" fmla="*/ 50 w 50"/>
                <a:gd name="T35" fmla="*/ 1 h 50"/>
                <a:gd name="T36" fmla="*/ 50 w 50"/>
                <a:gd name="T37" fmla="*/ 1 h 50"/>
                <a:gd name="T38" fmla="*/ 15 w 50"/>
                <a:gd name="T39" fmla="*/ 36 h 50"/>
                <a:gd name="T40" fmla="*/ 0 w 50"/>
                <a:gd name="T41" fmla="*/ 50 h 50"/>
                <a:gd name="T42" fmla="*/ 0 w 50"/>
                <a:gd name="T43" fmla="*/ 50 h 50"/>
                <a:gd name="T44" fmla="*/ 0 w 50"/>
                <a:gd name="T45" fmla="*/ 50 h 50"/>
                <a:gd name="T46" fmla="*/ 0 w 50"/>
                <a:gd name="T47" fmla="*/ 50 h 50"/>
                <a:gd name="T48" fmla="*/ 0 w 50"/>
                <a:gd name="T49" fmla="*/ 50 h 50"/>
                <a:gd name="T50" fmla="*/ 0 w 50"/>
                <a:gd name="T51" fmla="*/ 50 h 50"/>
                <a:gd name="T52" fmla="*/ 0 w 50"/>
                <a:gd name="T53" fmla="*/ 49 h 50"/>
                <a:gd name="T54" fmla="*/ 0 w 50"/>
                <a:gd name="T55" fmla="*/ 49 h 50"/>
                <a:gd name="T56" fmla="*/ 0 w 50"/>
                <a:gd name="T57" fmla="*/ 49 h 50"/>
                <a:gd name="T58" fmla="*/ 15 w 50"/>
                <a:gd name="T59" fmla="*/ 34 h 50"/>
                <a:gd name="T60" fmla="*/ 15 w 50"/>
                <a:gd name="T61" fmla="*/ 34 h 50"/>
                <a:gd name="T62" fmla="*/ 15 w 50"/>
                <a:gd name="T63" fmla="*/ 35 h 50"/>
                <a:gd name="T64" fmla="*/ 15 w 50"/>
                <a:gd name="T65" fmla="*/ 35 h 50"/>
                <a:gd name="T66" fmla="*/ 15 w 50"/>
                <a:gd name="T67" fmla="*/ 35 h 50"/>
                <a:gd name="T68" fmla="*/ 15 w 50"/>
                <a:gd name="T69" fmla="*/ 35 h 50"/>
                <a:gd name="T70" fmla="*/ 15 w 50"/>
                <a:gd name="T71" fmla="*/ 35 h 50"/>
                <a:gd name="T72" fmla="*/ 15 w 50"/>
                <a:gd name="T73" fmla="*/ 35 h 50"/>
                <a:gd name="T74" fmla="*/ 15 w 50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0">
                  <a:moveTo>
                    <a:pt x="50" y="1"/>
                  </a:move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949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7" name="Freeform 97"/>
            <p:cNvSpPr>
              <a:spLocks noEditPoints="1"/>
            </p:cNvSpPr>
            <p:nvPr/>
          </p:nvSpPr>
          <p:spPr bwMode="auto">
            <a:xfrm>
              <a:off x="240" y="310"/>
              <a:ext cx="49" cy="49"/>
            </a:xfrm>
            <a:custGeom>
              <a:avLst/>
              <a:gdLst>
                <a:gd name="T0" fmla="*/ 49 w 49"/>
                <a:gd name="T1" fmla="*/ 0 h 49"/>
                <a:gd name="T2" fmla="*/ 43 w 49"/>
                <a:gd name="T3" fmla="*/ 6 h 49"/>
                <a:gd name="T4" fmla="*/ 43 w 49"/>
                <a:gd name="T5" fmla="*/ 6 h 49"/>
                <a:gd name="T6" fmla="*/ 43 w 49"/>
                <a:gd name="T7" fmla="*/ 6 h 49"/>
                <a:gd name="T8" fmla="*/ 42 w 49"/>
                <a:gd name="T9" fmla="*/ 6 h 49"/>
                <a:gd name="T10" fmla="*/ 42 w 49"/>
                <a:gd name="T11" fmla="*/ 6 h 49"/>
                <a:gd name="T12" fmla="*/ 42 w 49"/>
                <a:gd name="T13" fmla="*/ 6 h 49"/>
                <a:gd name="T14" fmla="*/ 42 w 49"/>
                <a:gd name="T15" fmla="*/ 7 h 49"/>
                <a:gd name="T16" fmla="*/ 42 w 49"/>
                <a:gd name="T17" fmla="*/ 7 h 49"/>
                <a:gd name="T18" fmla="*/ 40 w 49"/>
                <a:gd name="T19" fmla="*/ 7 h 49"/>
                <a:gd name="T20" fmla="*/ 48 w 49"/>
                <a:gd name="T21" fmla="*/ 0 h 49"/>
                <a:gd name="T22" fmla="*/ 48 w 49"/>
                <a:gd name="T23" fmla="*/ 0 h 49"/>
                <a:gd name="T24" fmla="*/ 48 w 49"/>
                <a:gd name="T25" fmla="*/ 0 h 49"/>
                <a:gd name="T26" fmla="*/ 48 w 49"/>
                <a:gd name="T27" fmla="*/ 0 h 49"/>
                <a:gd name="T28" fmla="*/ 48 w 49"/>
                <a:gd name="T29" fmla="*/ 0 h 49"/>
                <a:gd name="T30" fmla="*/ 48 w 49"/>
                <a:gd name="T31" fmla="*/ 0 h 49"/>
                <a:gd name="T32" fmla="*/ 48 w 49"/>
                <a:gd name="T33" fmla="*/ 0 h 49"/>
                <a:gd name="T34" fmla="*/ 49 w 49"/>
                <a:gd name="T35" fmla="*/ 0 h 49"/>
                <a:gd name="T36" fmla="*/ 49 w 49"/>
                <a:gd name="T37" fmla="*/ 0 h 49"/>
                <a:gd name="T38" fmla="*/ 15 w 49"/>
                <a:gd name="T39" fmla="*/ 34 h 49"/>
                <a:gd name="T40" fmla="*/ 0 w 49"/>
                <a:gd name="T41" fmla="*/ 49 h 49"/>
                <a:gd name="T42" fmla="*/ 0 w 49"/>
                <a:gd name="T43" fmla="*/ 49 h 49"/>
                <a:gd name="T44" fmla="*/ 0 w 49"/>
                <a:gd name="T45" fmla="*/ 49 h 49"/>
                <a:gd name="T46" fmla="*/ 0 w 49"/>
                <a:gd name="T47" fmla="*/ 49 h 49"/>
                <a:gd name="T48" fmla="*/ 0 w 49"/>
                <a:gd name="T49" fmla="*/ 49 h 49"/>
                <a:gd name="T50" fmla="*/ 0 w 49"/>
                <a:gd name="T51" fmla="*/ 49 h 49"/>
                <a:gd name="T52" fmla="*/ 0 w 49"/>
                <a:gd name="T53" fmla="*/ 48 h 49"/>
                <a:gd name="T54" fmla="*/ 0 w 49"/>
                <a:gd name="T55" fmla="*/ 48 h 49"/>
                <a:gd name="T56" fmla="*/ 0 w 49"/>
                <a:gd name="T57" fmla="*/ 48 h 49"/>
                <a:gd name="T58" fmla="*/ 15 w 49"/>
                <a:gd name="T59" fmla="*/ 32 h 49"/>
                <a:gd name="T60" fmla="*/ 15 w 49"/>
                <a:gd name="T61" fmla="*/ 32 h 49"/>
                <a:gd name="T62" fmla="*/ 15 w 49"/>
                <a:gd name="T63" fmla="*/ 32 h 49"/>
                <a:gd name="T64" fmla="*/ 15 w 49"/>
                <a:gd name="T65" fmla="*/ 32 h 49"/>
                <a:gd name="T66" fmla="*/ 15 w 49"/>
                <a:gd name="T67" fmla="*/ 32 h 49"/>
                <a:gd name="T68" fmla="*/ 15 w 49"/>
                <a:gd name="T69" fmla="*/ 34 h 49"/>
                <a:gd name="T70" fmla="*/ 15 w 49"/>
                <a:gd name="T71" fmla="*/ 34 h 49"/>
                <a:gd name="T72" fmla="*/ 15 w 49"/>
                <a:gd name="T73" fmla="*/ 34 h 49"/>
                <a:gd name="T74" fmla="*/ 15 w 49"/>
                <a:gd name="T75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0"/>
                  </a:move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0" y="7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15" y="34"/>
                  </a:move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474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8" name="Freeform 98"/>
            <p:cNvSpPr>
              <a:spLocks noEditPoints="1"/>
            </p:cNvSpPr>
            <p:nvPr/>
          </p:nvSpPr>
          <p:spPr bwMode="auto">
            <a:xfrm>
              <a:off x="240" y="310"/>
              <a:ext cx="48" cy="48"/>
            </a:xfrm>
            <a:custGeom>
              <a:avLst/>
              <a:gdLst>
                <a:gd name="T0" fmla="*/ 48 w 48"/>
                <a:gd name="T1" fmla="*/ 0 h 48"/>
                <a:gd name="T2" fmla="*/ 40 w 48"/>
                <a:gd name="T3" fmla="*/ 7 h 48"/>
                <a:gd name="T4" fmla="*/ 40 w 48"/>
                <a:gd name="T5" fmla="*/ 7 h 48"/>
                <a:gd name="T6" fmla="*/ 40 w 48"/>
                <a:gd name="T7" fmla="*/ 7 h 48"/>
                <a:gd name="T8" fmla="*/ 40 w 48"/>
                <a:gd name="T9" fmla="*/ 7 h 48"/>
                <a:gd name="T10" fmla="*/ 40 w 48"/>
                <a:gd name="T11" fmla="*/ 7 h 48"/>
                <a:gd name="T12" fmla="*/ 39 w 48"/>
                <a:gd name="T13" fmla="*/ 7 h 48"/>
                <a:gd name="T14" fmla="*/ 39 w 48"/>
                <a:gd name="T15" fmla="*/ 7 h 48"/>
                <a:gd name="T16" fmla="*/ 39 w 48"/>
                <a:gd name="T17" fmla="*/ 7 h 48"/>
                <a:gd name="T18" fmla="*/ 39 w 48"/>
                <a:gd name="T19" fmla="*/ 7 h 48"/>
                <a:gd name="T20" fmla="*/ 47 w 48"/>
                <a:gd name="T21" fmla="*/ 0 h 48"/>
                <a:gd name="T22" fmla="*/ 47 w 48"/>
                <a:gd name="T23" fmla="*/ 0 h 48"/>
                <a:gd name="T24" fmla="*/ 47 w 48"/>
                <a:gd name="T25" fmla="*/ 0 h 48"/>
                <a:gd name="T26" fmla="*/ 47 w 48"/>
                <a:gd name="T27" fmla="*/ 0 h 48"/>
                <a:gd name="T28" fmla="*/ 47 w 48"/>
                <a:gd name="T29" fmla="*/ 0 h 48"/>
                <a:gd name="T30" fmla="*/ 47 w 48"/>
                <a:gd name="T31" fmla="*/ 0 h 48"/>
                <a:gd name="T32" fmla="*/ 47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15 w 48"/>
                <a:gd name="T39" fmla="*/ 32 h 48"/>
                <a:gd name="T40" fmla="*/ 0 w 48"/>
                <a:gd name="T41" fmla="*/ 48 h 48"/>
                <a:gd name="T42" fmla="*/ 0 w 48"/>
                <a:gd name="T43" fmla="*/ 48 h 48"/>
                <a:gd name="T44" fmla="*/ 0 w 48"/>
                <a:gd name="T45" fmla="*/ 48 h 48"/>
                <a:gd name="T46" fmla="*/ 0 w 48"/>
                <a:gd name="T47" fmla="*/ 48 h 48"/>
                <a:gd name="T48" fmla="*/ 0 w 48"/>
                <a:gd name="T49" fmla="*/ 48 h 48"/>
                <a:gd name="T50" fmla="*/ 0 w 48"/>
                <a:gd name="T51" fmla="*/ 48 h 48"/>
                <a:gd name="T52" fmla="*/ 0 w 48"/>
                <a:gd name="T53" fmla="*/ 46 h 48"/>
                <a:gd name="T54" fmla="*/ 0 w 48"/>
                <a:gd name="T55" fmla="*/ 46 h 48"/>
                <a:gd name="T56" fmla="*/ 0 w 48"/>
                <a:gd name="T57" fmla="*/ 46 h 48"/>
                <a:gd name="T58" fmla="*/ 17 w 48"/>
                <a:gd name="T59" fmla="*/ 30 h 48"/>
                <a:gd name="T60" fmla="*/ 17 w 48"/>
                <a:gd name="T61" fmla="*/ 30 h 48"/>
                <a:gd name="T62" fmla="*/ 17 w 48"/>
                <a:gd name="T63" fmla="*/ 31 h 48"/>
                <a:gd name="T64" fmla="*/ 17 w 48"/>
                <a:gd name="T65" fmla="*/ 31 h 48"/>
                <a:gd name="T66" fmla="*/ 17 w 48"/>
                <a:gd name="T67" fmla="*/ 31 h 48"/>
                <a:gd name="T68" fmla="*/ 17 w 48"/>
                <a:gd name="T69" fmla="*/ 31 h 48"/>
                <a:gd name="T70" fmla="*/ 15 w 48"/>
                <a:gd name="T71" fmla="*/ 31 h 48"/>
                <a:gd name="T72" fmla="*/ 15 w 48"/>
                <a:gd name="T73" fmla="*/ 32 h 48"/>
                <a:gd name="T74" fmla="*/ 15 w 48"/>
                <a:gd name="T75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close/>
                  <a:moveTo>
                    <a:pt x="15" y="32"/>
                  </a:move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5" y="31"/>
                  </a:lnTo>
                  <a:lnTo>
                    <a:pt x="15" y="32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454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19" name="Freeform 99"/>
            <p:cNvSpPr>
              <a:spLocks noEditPoints="1"/>
            </p:cNvSpPr>
            <p:nvPr/>
          </p:nvSpPr>
          <p:spPr bwMode="auto">
            <a:xfrm>
              <a:off x="240" y="310"/>
              <a:ext cx="47" cy="46"/>
            </a:xfrm>
            <a:custGeom>
              <a:avLst/>
              <a:gdLst>
                <a:gd name="T0" fmla="*/ 47 w 47"/>
                <a:gd name="T1" fmla="*/ 0 h 46"/>
                <a:gd name="T2" fmla="*/ 39 w 47"/>
                <a:gd name="T3" fmla="*/ 7 h 46"/>
                <a:gd name="T4" fmla="*/ 39 w 47"/>
                <a:gd name="T5" fmla="*/ 7 h 46"/>
                <a:gd name="T6" fmla="*/ 38 w 47"/>
                <a:gd name="T7" fmla="*/ 7 h 46"/>
                <a:gd name="T8" fmla="*/ 38 w 47"/>
                <a:gd name="T9" fmla="*/ 7 h 46"/>
                <a:gd name="T10" fmla="*/ 38 w 47"/>
                <a:gd name="T11" fmla="*/ 7 h 46"/>
                <a:gd name="T12" fmla="*/ 38 w 47"/>
                <a:gd name="T13" fmla="*/ 8 h 46"/>
                <a:gd name="T14" fmla="*/ 38 w 47"/>
                <a:gd name="T15" fmla="*/ 8 h 46"/>
                <a:gd name="T16" fmla="*/ 37 w 47"/>
                <a:gd name="T17" fmla="*/ 8 h 46"/>
                <a:gd name="T18" fmla="*/ 37 w 47"/>
                <a:gd name="T19" fmla="*/ 8 h 46"/>
                <a:gd name="T20" fmla="*/ 45 w 47"/>
                <a:gd name="T21" fmla="*/ 0 h 46"/>
                <a:gd name="T22" fmla="*/ 45 w 47"/>
                <a:gd name="T23" fmla="*/ 0 h 46"/>
                <a:gd name="T24" fmla="*/ 45 w 47"/>
                <a:gd name="T25" fmla="*/ 0 h 46"/>
                <a:gd name="T26" fmla="*/ 45 w 47"/>
                <a:gd name="T27" fmla="*/ 0 h 46"/>
                <a:gd name="T28" fmla="*/ 45 w 47"/>
                <a:gd name="T29" fmla="*/ 0 h 46"/>
                <a:gd name="T30" fmla="*/ 45 w 47"/>
                <a:gd name="T31" fmla="*/ 0 h 46"/>
                <a:gd name="T32" fmla="*/ 45 w 47"/>
                <a:gd name="T33" fmla="*/ 0 h 46"/>
                <a:gd name="T34" fmla="*/ 47 w 47"/>
                <a:gd name="T35" fmla="*/ 0 h 46"/>
                <a:gd name="T36" fmla="*/ 47 w 47"/>
                <a:gd name="T37" fmla="*/ 0 h 46"/>
                <a:gd name="T38" fmla="*/ 17 w 47"/>
                <a:gd name="T39" fmla="*/ 30 h 46"/>
                <a:gd name="T40" fmla="*/ 0 w 47"/>
                <a:gd name="T41" fmla="*/ 46 h 46"/>
                <a:gd name="T42" fmla="*/ 0 w 47"/>
                <a:gd name="T43" fmla="*/ 46 h 46"/>
                <a:gd name="T44" fmla="*/ 0 w 47"/>
                <a:gd name="T45" fmla="*/ 46 h 46"/>
                <a:gd name="T46" fmla="*/ 0 w 47"/>
                <a:gd name="T47" fmla="*/ 46 h 46"/>
                <a:gd name="T48" fmla="*/ 0 w 47"/>
                <a:gd name="T49" fmla="*/ 46 h 46"/>
                <a:gd name="T50" fmla="*/ 0 w 47"/>
                <a:gd name="T51" fmla="*/ 46 h 46"/>
                <a:gd name="T52" fmla="*/ 0 w 47"/>
                <a:gd name="T53" fmla="*/ 45 h 46"/>
                <a:gd name="T54" fmla="*/ 0 w 47"/>
                <a:gd name="T55" fmla="*/ 45 h 46"/>
                <a:gd name="T56" fmla="*/ 0 w 47"/>
                <a:gd name="T57" fmla="*/ 45 h 46"/>
                <a:gd name="T58" fmla="*/ 17 w 47"/>
                <a:gd name="T59" fmla="*/ 27 h 46"/>
                <a:gd name="T60" fmla="*/ 17 w 47"/>
                <a:gd name="T61" fmla="*/ 29 h 46"/>
                <a:gd name="T62" fmla="*/ 17 w 47"/>
                <a:gd name="T63" fmla="*/ 29 h 46"/>
                <a:gd name="T64" fmla="*/ 17 w 47"/>
                <a:gd name="T65" fmla="*/ 29 h 46"/>
                <a:gd name="T66" fmla="*/ 17 w 47"/>
                <a:gd name="T67" fmla="*/ 29 h 46"/>
                <a:gd name="T68" fmla="*/ 17 w 47"/>
                <a:gd name="T69" fmla="*/ 30 h 46"/>
                <a:gd name="T70" fmla="*/ 17 w 47"/>
                <a:gd name="T71" fmla="*/ 30 h 46"/>
                <a:gd name="T72" fmla="*/ 17 w 47"/>
                <a:gd name="T73" fmla="*/ 30 h 46"/>
                <a:gd name="T74" fmla="*/ 17 w 47"/>
                <a:gd name="T75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6">
                  <a:moveTo>
                    <a:pt x="47" y="0"/>
                  </a:moveTo>
                  <a:lnTo>
                    <a:pt x="39" y="7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0"/>
                  </a:lnTo>
                  <a:close/>
                  <a:moveTo>
                    <a:pt x="17" y="3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7" y="27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434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0" name="Freeform 100"/>
            <p:cNvSpPr>
              <a:spLocks noEditPoints="1"/>
            </p:cNvSpPr>
            <p:nvPr/>
          </p:nvSpPr>
          <p:spPr bwMode="auto">
            <a:xfrm>
              <a:off x="240" y="310"/>
              <a:ext cx="45" cy="45"/>
            </a:xfrm>
            <a:custGeom>
              <a:avLst/>
              <a:gdLst>
                <a:gd name="T0" fmla="*/ 45 w 45"/>
                <a:gd name="T1" fmla="*/ 0 h 45"/>
                <a:gd name="T2" fmla="*/ 37 w 45"/>
                <a:gd name="T3" fmla="*/ 8 h 45"/>
                <a:gd name="T4" fmla="*/ 37 w 45"/>
                <a:gd name="T5" fmla="*/ 8 h 45"/>
                <a:gd name="T6" fmla="*/ 37 w 45"/>
                <a:gd name="T7" fmla="*/ 8 h 45"/>
                <a:gd name="T8" fmla="*/ 35 w 45"/>
                <a:gd name="T9" fmla="*/ 8 h 45"/>
                <a:gd name="T10" fmla="*/ 35 w 45"/>
                <a:gd name="T11" fmla="*/ 8 h 45"/>
                <a:gd name="T12" fmla="*/ 35 w 45"/>
                <a:gd name="T13" fmla="*/ 8 h 45"/>
                <a:gd name="T14" fmla="*/ 35 w 45"/>
                <a:gd name="T15" fmla="*/ 8 h 45"/>
                <a:gd name="T16" fmla="*/ 34 w 45"/>
                <a:gd name="T17" fmla="*/ 10 h 45"/>
                <a:gd name="T18" fmla="*/ 34 w 45"/>
                <a:gd name="T19" fmla="*/ 10 h 45"/>
                <a:gd name="T20" fmla="*/ 44 w 45"/>
                <a:gd name="T21" fmla="*/ 0 h 45"/>
                <a:gd name="T22" fmla="*/ 44 w 45"/>
                <a:gd name="T23" fmla="*/ 0 h 45"/>
                <a:gd name="T24" fmla="*/ 44 w 45"/>
                <a:gd name="T25" fmla="*/ 0 h 45"/>
                <a:gd name="T26" fmla="*/ 44 w 45"/>
                <a:gd name="T27" fmla="*/ 0 h 45"/>
                <a:gd name="T28" fmla="*/ 44 w 45"/>
                <a:gd name="T29" fmla="*/ 0 h 45"/>
                <a:gd name="T30" fmla="*/ 44 w 45"/>
                <a:gd name="T31" fmla="*/ 0 h 45"/>
                <a:gd name="T32" fmla="*/ 44 w 45"/>
                <a:gd name="T33" fmla="*/ 0 h 45"/>
                <a:gd name="T34" fmla="*/ 45 w 45"/>
                <a:gd name="T35" fmla="*/ 0 h 45"/>
                <a:gd name="T36" fmla="*/ 45 w 45"/>
                <a:gd name="T37" fmla="*/ 0 h 45"/>
                <a:gd name="T38" fmla="*/ 17 w 45"/>
                <a:gd name="T39" fmla="*/ 27 h 45"/>
                <a:gd name="T40" fmla="*/ 0 w 45"/>
                <a:gd name="T41" fmla="*/ 45 h 45"/>
                <a:gd name="T42" fmla="*/ 0 w 45"/>
                <a:gd name="T43" fmla="*/ 45 h 45"/>
                <a:gd name="T44" fmla="*/ 0 w 45"/>
                <a:gd name="T45" fmla="*/ 45 h 45"/>
                <a:gd name="T46" fmla="*/ 0 w 45"/>
                <a:gd name="T47" fmla="*/ 45 h 45"/>
                <a:gd name="T48" fmla="*/ 0 w 45"/>
                <a:gd name="T49" fmla="*/ 45 h 45"/>
                <a:gd name="T50" fmla="*/ 0 w 45"/>
                <a:gd name="T51" fmla="*/ 45 h 45"/>
                <a:gd name="T52" fmla="*/ 0 w 45"/>
                <a:gd name="T53" fmla="*/ 44 h 45"/>
                <a:gd name="T54" fmla="*/ 0 w 45"/>
                <a:gd name="T55" fmla="*/ 44 h 45"/>
                <a:gd name="T56" fmla="*/ 0 w 45"/>
                <a:gd name="T57" fmla="*/ 44 h 45"/>
                <a:gd name="T58" fmla="*/ 18 w 45"/>
                <a:gd name="T59" fmla="*/ 25 h 45"/>
                <a:gd name="T60" fmla="*/ 18 w 45"/>
                <a:gd name="T61" fmla="*/ 26 h 45"/>
                <a:gd name="T62" fmla="*/ 18 w 45"/>
                <a:gd name="T63" fmla="*/ 26 h 45"/>
                <a:gd name="T64" fmla="*/ 18 w 45"/>
                <a:gd name="T65" fmla="*/ 26 h 45"/>
                <a:gd name="T66" fmla="*/ 18 w 45"/>
                <a:gd name="T67" fmla="*/ 26 h 45"/>
                <a:gd name="T68" fmla="*/ 18 w 45"/>
                <a:gd name="T69" fmla="*/ 27 h 45"/>
                <a:gd name="T70" fmla="*/ 18 w 45"/>
                <a:gd name="T71" fmla="*/ 27 h 45"/>
                <a:gd name="T72" fmla="*/ 18 w 45"/>
                <a:gd name="T73" fmla="*/ 27 h 45"/>
                <a:gd name="T74" fmla="*/ 17 w 45"/>
                <a:gd name="T75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5">
                  <a:moveTo>
                    <a:pt x="45" y="0"/>
                  </a:moveTo>
                  <a:lnTo>
                    <a:pt x="37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5" y="0"/>
                  </a:lnTo>
                  <a:close/>
                  <a:moveTo>
                    <a:pt x="17" y="27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8" y="25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4141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1" name="Freeform 101"/>
            <p:cNvSpPr>
              <a:spLocks noEditPoints="1"/>
            </p:cNvSpPr>
            <p:nvPr/>
          </p:nvSpPr>
          <p:spPr bwMode="auto">
            <a:xfrm>
              <a:off x="240" y="310"/>
              <a:ext cx="44" cy="44"/>
            </a:xfrm>
            <a:custGeom>
              <a:avLst/>
              <a:gdLst>
                <a:gd name="T0" fmla="*/ 44 w 44"/>
                <a:gd name="T1" fmla="*/ 0 h 44"/>
                <a:gd name="T2" fmla="*/ 34 w 44"/>
                <a:gd name="T3" fmla="*/ 10 h 44"/>
                <a:gd name="T4" fmla="*/ 34 w 44"/>
                <a:gd name="T5" fmla="*/ 10 h 44"/>
                <a:gd name="T6" fmla="*/ 33 w 44"/>
                <a:gd name="T7" fmla="*/ 10 h 44"/>
                <a:gd name="T8" fmla="*/ 33 w 44"/>
                <a:gd name="T9" fmla="*/ 10 h 44"/>
                <a:gd name="T10" fmla="*/ 33 w 44"/>
                <a:gd name="T11" fmla="*/ 10 h 44"/>
                <a:gd name="T12" fmla="*/ 33 w 44"/>
                <a:gd name="T13" fmla="*/ 11 h 44"/>
                <a:gd name="T14" fmla="*/ 32 w 44"/>
                <a:gd name="T15" fmla="*/ 11 h 44"/>
                <a:gd name="T16" fmla="*/ 32 w 44"/>
                <a:gd name="T17" fmla="*/ 11 h 44"/>
                <a:gd name="T18" fmla="*/ 32 w 44"/>
                <a:gd name="T19" fmla="*/ 11 h 44"/>
                <a:gd name="T20" fmla="*/ 43 w 44"/>
                <a:gd name="T21" fmla="*/ 0 h 44"/>
                <a:gd name="T22" fmla="*/ 43 w 44"/>
                <a:gd name="T23" fmla="*/ 0 h 44"/>
                <a:gd name="T24" fmla="*/ 43 w 44"/>
                <a:gd name="T25" fmla="*/ 0 h 44"/>
                <a:gd name="T26" fmla="*/ 43 w 44"/>
                <a:gd name="T27" fmla="*/ 0 h 44"/>
                <a:gd name="T28" fmla="*/ 43 w 44"/>
                <a:gd name="T29" fmla="*/ 0 h 44"/>
                <a:gd name="T30" fmla="*/ 43 w 44"/>
                <a:gd name="T31" fmla="*/ 0 h 44"/>
                <a:gd name="T32" fmla="*/ 43 w 44"/>
                <a:gd name="T33" fmla="*/ 0 h 44"/>
                <a:gd name="T34" fmla="*/ 43 w 44"/>
                <a:gd name="T35" fmla="*/ 0 h 44"/>
                <a:gd name="T36" fmla="*/ 44 w 44"/>
                <a:gd name="T37" fmla="*/ 0 h 44"/>
                <a:gd name="T38" fmla="*/ 18 w 44"/>
                <a:gd name="T39" fmla="*/ 25 h 44"/>
                <a:gd name="T40" fmla="*/ 0 w 44"/>
                <a:gd name="T41" fmla="*/ 44 h 44"/>
                <a:gd name="T42" fmla="*/ 0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2 h 44"/>
                <a:gd name="T52" fmla="*/ 0 w 44"/>
                <a:gd name="T53" fmla="*/ 42 h 44"/>
                <a:gd name="T54" fmla="*/ 0 w 44"/>
                <a:gd name="T55" fmla="*/ 42 h 44"/>
                <a:gd name="T56" fmla="*/ 0 w 44"/>
                <a:gd name="T57" fmla="*/ 42 h 44"/>
                <a:gd name="T58" fmla="*/ 20 w 44"/>
                <a:gd name="T59" fmla="*/ 22 h 44"/>
                <a:gd name="T60" fmla="*/ 20 w 44"/>
                <a:gd name="T61" fmla="*/ 22 h 44"/>
                <a:gd name="T62" fmla="*/ 19 w 44"/>
                <a:gd name="T63" fmla="*/ 24 h 44"/>
                <a:gd name="T64" fmla="*/ 19 w 44"/>
                <a:gd name="T65" fmla="*/ 24 h 44"/>
                <a:gd name="T66" fmla="*/ 19 w 44"/>
                <a:gd name="T67" fmla="*/ 24 h 44"/>
                <a:gd name="T68" fmla="*/ 19 w 44"/>
                <a:gd name="T69" fmla="*/ 24 h 44"/>
                <a:gd name="T70" fmla="*/ 19 w 44"/>
                <a:gd name="T71" fmla="*/ 25 h 44"/>
                <a:gd name="T72" fmla="*/ 19 w 44"/>
                <a:gd name="T73" fmla="*/ 25 h 44"/>
                <a:gd name="T74" fmla="*/ 18 w 44"/>
                <a:gd name="T75" fmla="*/ 2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0"/>
                  </a:moveTo>
                  <a:lnTo>
                    <a:pt x="34" y="1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close/>
                  <a:moveTo>
                    <a:pt x="18" y="25"/>
                  </a:move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8" y="25"/>
                  </a:lnTo>
                  <a:close/>
                </a:path>
              </a:pathLst>
            </a:custGeom>
            <a:solidFill>
              <a:srgbClr val="3F3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2" name="Freeform 102"/>
            <p:cNvSpPr>
              <a:spLocks/>
            </p:cNvSpPr>
            <p:nvPr/>
          </p:nvSpPr>
          <p:spPr bwMode="auto">
            <a:xfrm>
              <a:off x="240" y="310"/>
              <a:ext cx="43" cy="42"/>
            </a:xfrm>
            <a:custGeom>
              <a:avLst/>
              <a:gdLst>
                <a:gd name="T0" fmla="*/ 43 w 43"/>
                <a:gd name="T1" fmla="*/ 0 h 42"/>
                <a:gd name="T2" fmla="*/ 32 w 43"/>
                <a:gd name="T3" fmla="*/ 11 h 42"/>
                <a:gd name="T4" fmla="*/ 29 w 43"/>
                <a:gd name="T5" fmla="*/ 12 h 42"/>
                <a:gd name="T6" fmla="*/ 28 w 43"/>
                <a:gd name="T7" fmla="*/ 14 h 42"/>
                <a:gd name="T8" fmla="*/ 27 w 43"/>
                <a:gd name="T9" fmla="*/ 15 h 42"/>
                <a:gd name="T10" fmla="*/ 25 w 43"/>
                <a:gd name="T11" fmla="*/ 16 h 42"/>
                <a:gd name="T12" fmla="*/ 24 w 43"/>
                <a:gd name="T13" fmla="*/ 17 h 42"/>
                <a:gd name="T14" fmla="*/ 23 w 43"/>
                <a:gd name="T15" fmla="*/ 19 h 42"/>
                <a:gd name="T16" fmla="*/ 22 w 43"/>
                <a:gd name="T17" fmla="*/ 21 h 42"/>
                <a:gd name="T18" fmla="*/ 20 w 43"/>
                <a:gd name="T19" fmla="*/ 22 h 42"/>
                <a:gd name="T20" fmla="*/ 0 w 43"/>
                <a:gd name="T21" fmla="*/ 42 h 42"/>
                <a:gd name="T22" fmla="*/ 0 w 43"/>
                <a:gd name="T23" fmla="*/ 42 h 42"/>
                <a:gd name="T24" fmla="*/ 0 w 43"/>
                <a:gd name="T25" fmla="*/ 42 h 42"/>
                <a:gd name="T26" fmla="*/ 0 w 43"/>
                <a:gd name="T27" fmla="*/ 42 h 42"/>
                <a:gd name="T28" fmla="*/ 0 w 43"/>
                <a:gd name="T29" fmla="*/ 41 h 42"/>
                <a:gd name="T30" fmla="*/ 0 w 43"/>
                <a:gd name="T31" fmla="*/ 41 h 42"/>
                <a:gd name="T32" fmla="*/ 0 w 43"/>
                <a:gd name="T33" fmla="*/ 41 h 42"/>
                <a:gd name="T34" fmla="*/ 0 w 43"/>
                <a:gd name="T35" fmla="*/ 41 h 42"/>
                <a:gd name="T36" fmla="*/ 0 w 43"/>
                <a:gd name="T37" fmla="*/ 41 h 42"/>
                <a:gd name="T38" fmla="*/ 40 w 43"/>
                <a:gd name="T39" fmla="*/ 0 h 42"/>
                <a:gd name="T40" fmla="*/ 40 w 43"/>
                <a:gd name="T41" fmla="*/ 0 h 42"/>
                <a:gd name="T42" fmla="*/ 42 w 43"/>
                <a:gd name="T43" fmla="*/ 0 h 42"/>
                <a:gd name="T44" fmla="*/ 42 w 43"/>
                <a:gd name="T45" fmla="*/ 0 h 42"/>
                <a:gd name="T46" fmla="*/ 42 w 43"/>
                <a:gd name="T47" fmla="*/ 0 h 42"/>
                <a:gd name="T48" fmla="*/ 42 w 43"/>
                <a:gd name="T49" fmla="*/ 0 h 42"/>
                <a:gd name="T50" fmla="*/ 42 w 43"/>
                <a:gd name="T51" fmla="*/ 0 h 42"/>
                <a:gd name="T52" fmla="*/ 42 w 43"/>
                <a:gd name="T53" fmla="*/ 0 h 42"/>
                <a:gd name="T54" fmla="*/ 43 w 43"/>
                <a:gd name="T5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2">
                  <a:moveTo>
                    <a:pt x="43" y="0"/>
                  </a:moveTo>
                  <a:lnTo>
                    <a:pt x="32" y="11"/>
                  </a:lnTo>
                  <a:lnTo>
                    <a:pt x="29" y="12"/>
                  </a:lnTo>
                  <a:lnTo>
                    <a:pt x="28" y="14"/>
                  </a:lnTo>
                  <a:lnTo>
                    <a:pt x="27" y="15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3" y="19"/>
                  </a:lnTo>
                  <a:lnTo>
                    <a:pt x="22" y="21"/>
                  </a:lnTo>
                  <a:lnTo>
                    <a:pt x="20" y="2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D3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3" name="Freeform 103"/>
            <p:cNvSpPr>
              <a:spLocks/>
            </p:cNvSpPr>
            <p:nvPr/>
          </p:nvSpPr>
          <p:spPr bwMode="auto">
            <a:xfrm>
              <a:off x="240" y="310"/>
              <a:ext cx="40" cy="41"/>
            </a:xfrm>
            <a:custGeom>
              <a:avLst/>
              <a:gdLst>
                <a:gd name="T0" fmla="*/ 40 w 40"/>
                <a:gd name="T1" fmla="*/ 0 h 41"/>
                <a:gd name="T2" fmla="*/ 0 w 40"/>
                <a:gd name="T3" fmla="*/ 41 h 41"/>
                <a:gd name="T4" fmla="*/ 0 w 40"/>
                <a:gd name="T5" fmla="*/ 41 h 41"/>
                <a:gd name="T6" fmla="*/ 0 w 40"/>
                <a:gd name="T7" fmla="*/ 41 h 41"/>
                <a:gd name="T8" fmla="*/ 0 w 40"/>
                <a:gd name="T9" fmla="*/ 40 h 41"/>
                <a:gd name="T10" fmla="*/ 0 w 40"/>
                <a:gd name="T11" fmla="*/ 40 h 41"/>
                <a:gd name="T12" fmla="*/ 0 w 40"/>
                <a:gd name="T13" fmla="*/ 40 h 41"/>
                <a:gd name="T14" fmla="*/ 0 w 40"/>
                <a:gd name="T15" fmla="*/ 40 h 41"/>
                <a:gd name="T16" fmla="*/ 0 w 40"/>
                <a:gd name="T17" fmla="*/ 40 h 41"/>
                <a:gd name="T18" fmla="*/ 0 w 40"/>
                <a:gd name="T19" fmla="*/ 40 h 41"/>
                <a:gd name="T20" fmla="*/ 39 w 40"/>
                <a:gd name="T21" fmla="*/ 0 h 41"/>
                <a:gd name="T22" fmla="*/ 39 w 40"/>
                <a:gd name="T23" fmla="*/ 0 h 41"/>
                <a:gd name="T24" fmla="*/ 39 w 40"/>
                <a:gd name="T25" fmla="*/ 0 h 41"/>
                <a:gd name="T26" fmla="*/ 40 w 40"/>
                <a:gd name="T27" fmla="*/ 0 h 41"/>
                <a:gd name="T28" fmla="*/ 40 w 40"/>
                <a:gd name="T29" fmla="*/ 0 h 41"/>
                <a:gd name="T30" fmla="*/ 40 w 40"/>
                <a:gd name="T31" fmla="*/ 0 h 41"/>
                <a:gd name="T32" fmla="*/ 40 w 40"/>
                <a:gd name="T33" fmla="*/ 0 h 41"/>
                <a:gd name="T34" fmla="*/ 40 w 40"/>
                <a:gd name="T35" fmla="*/ 0 h 41"/>
                <a:gd name="T36" fmla="*/ 40 w 40"/>
                <a:gd name="T3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41">
                  <a:moveTo>
                    <a:pt x="40" y="0"/>
                  </a:move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B3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4" name="Freeform 104"/>
            <p:cNvSpPr>
              <a:spLocks/>
            </p:cNvSpPr>
            <p:nvPr/>
          </p:nvSpPr>
          <p:spPr bwMode="auto">
            <a:xfrm>
              <a:off x="240" y="310"/>
              <a:ext cx="39" cy="40"/>
            </a:xfrm>
            <a:custGeom>
              <a:avLst/>
              <a:gdLst>
                <a:gd name="T0" fmla="*/ 39 w 39"/>
                <a:gd name="T1" fmla="*/ 0 h 40"/>
                <a:gd name="T2" fmla="*/ 0 w 39"/>
                <a:gd name="T3" fmla="*/ 40 h 40"/>
                <a:gd name="T4" fmla="*/ 0 w 39"/>
                <a:gd name="T5" fmla="*/ 40 h 40"/>
                <a:gd name="T6" fmla="*/ 0 w 39"/>
                <a:gd name="T7" fmla="*/ 39 h 40"/>
                <a:gd name="T8" fmla="*/ 0 w 39"/>
                <a:gd name="T9" fmla="*/ 39 h 40"/>
                <a:gd name="T10" fmla="*/ 0 w 39"/>
                <a:gd name="T11" fmla="*/ 39 h 40"/>
                <a:gd name="T12" fmla="*/ 0 w 39"/>
                <a:gd name="T13" fmla="*/ 39 h 40"/>
                <a:gd name="T14" fmla="*/ 0 w 39"/>
                <a:gd name="T15" fmla="*/ 39 h 40"/>
                <a:gd name="T16" fmla="*/ 0 w 39"/>
                <a:gd name="T17" fmla="*/ 39 h 40"/>
                <a:gd name="T18" fmla="*/ 0 w 39"/>
                <a:gd name="T19" fmla="*/ 37 h 40"/>
                <a:gd name="T20" fmla="*/ 38 w 39"/>
                <a:gd name="T21" fmla="*/ 1 h 40"/>
                <a:gd name="T22" fmla="*/ 38 w 39"/>
                <a:gd name="T23" fmla="*/ 1 h 40"/>
                <a:gd name="T24" fmla="*/ 38 w 39"/>
                <a:gd name="T25" fmla="*/ 0 h 40"/>
                <a:gd name="T26" fmla="*/ 38 w 39"/>
                <a:gd name="T27" fmla="*/ 0 h 40"/>
                <a:gd name="T28" fmla="*/ 39 w 39"/>
                <a:gd name="T29" fmla="*/ 0 h 40"/>
                <a:gd name="T30" fmla="*/ 39 w 39"/>
                <a:gd name="T31" fmla="*/ 0 h 40"/>
                <a:gd name="T32" fmla="*/ 39 w 39"/>
                <a:gd name="T33" fmla="*/ 0 h 40"/>
                <a:gd name="T34" fmla="*/ 39 w 39"/>
                <a:gd name="T35" fmla="*/ 0 h 40"/>
                <a:gd name="T36" fmla="*/ 39 w 39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40">
                  <a:moveTo>
                    <a:pt x="39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939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5" name="Freeform 105"/>
            <p:cNvSpPr>
              <a:spLocks/>
            </p:cNvSpPr>
            <p:nvPr/>
          </p:nvSpPr>
          <p:spPr bwMode="auto">
            <a:xfrm>
              <a:off x="240" y="311"/>
              <a:ext cx="38" cy="36"/>
            </a:xfrm>
            <a:custGeom>
              <a:avLst/>
              <a:gdLst>
                <a:gd name="T0" fmla="*/ 38 w 38"/>
                <a:gd name="T1" fmla="*/ 0 h 36"/>
                <a:gd name="T2" fmla="*/ 0 w 38"/>
                <a:gd name="T3" fmla="*/ 36 h 36"/>
                <a:gd name="T4" fmla="*/ 0 w 38"/>
                <a:gd name="T5" fmla="*/ 36 h 36"/>
                <a:gd name="T6" fmla="*/ 0 w 38"/>
                <a:gd name="T7" fmla="*/ 36 h 36"/>
                <a:gd name="T8" fmla="*/ 0 w 38"/>
                <a:gd name="T9" fmla="*/ 36 h 36"/>
                <a:gd name="T10" fmla="*/ 0 w 38"/>
                <a:gd name="T11" fmla="*/ 36 h 36"/>
                <a:gd name="T12" fmla="*/ 0 w 38"/>
                <a:gd name="T13" fmla="*/ 36 h 36"/>
                <a:gd name="T14" fmla="*/ 0 w 38"/>
                <a:gd name="T15" fmla="*/ 35 h 36"/>
                <a:gd name="T16" fmla="*/ 0 w 38"/>
                <a:gd name="T17" fmla="*/ 35 h 36"/>
                <a:gd name="T18" fmla="*/ 0 w 38"/>
                <a:gd name="T19" fmla="*/ 35 h 36"/>
                <a:gd name="T20" fmla="*/ 37 w 38"/>
                <a:gd name="T21" fmla="*/ 0 h 36"/>
                <a:gd name="T22" fmla="*/ 37 w 38"/>
                <a:gd name="T23" fmla="*/ 0 h 36"/>
                <a:gd name="T24" fmla="*/ 37 w 38"/>
                <a:gd name="T25" fmla="*/ 0 h 36"/>
                <a:gd name="T26" fmla="*/ 37 w 38"/>
                <a:gd name="T27" fmla="*/ 0 h 36"/>
                <a:gd name="T28" fmla="*/ 37 w 38"/>
                <a:gd name="T29" fmla="*/ 0 h 36"/>
                <a:gd name="T30" fmla="*/ 37 w 38"/>
                <a:gd name="T31" fmla="*/ 0 h 36"/>
                <a:gd name="T32" fmla="*/ 38 w 38"/>
                <a:gd name="T33" fmla="*/ 0 h 36"/>
                <a:gd name="T34" fmla="*/ 38 w 38"/>
                <a:gd name="T35" fmla="*/ 0 h 36"/>
                <a:gd name="T36" fmla="*/ 38 w 38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8" y="0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73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6" name="Freeform 106"/>
            <p:cNvSpPr>
              <a:spLocks/>
            </p:cNvSpPr>
            <p:nvPr/>
          </p:nvSpPr>
          <p:spPr bwMode="auto">
            <a:xfrm>
              <a:off x="240" y="311"/>
              <a:ext cx="37" cy="35"/>
            </a:xfrm>
            <a:custGeom>
              <a:avLst/>
              <a:gdLst>
                <a:gd name="T0" fmla="*/ 37 w 37"/>
                <a:gd name="T1" fmla="*/ 0 h 35"/>
                <a:gd name="T2" fmla="*/ 0 w 37"/>
                <a:gd name="T3" fmla="*/ 35 h 35"/>
                <a:gd name="T4" fmla="*/ 0 w 37"/>
                <a:gd name="T5" fmla="*/ 35 h 35"/>
                <a:gd name="T6" fmla="*/ 0 w 37"/>
                <a:gd name="T7" fmla="*/ 35 h 35"/>
                <a:gd name="T8" fmla="*/ 0 w 37"/>
                <a:gd name="T9" fmla="*/ 35 h 35"/>
                <a:gd name="T10" fmla="*/ 0 w 37"/>
                <a:gd name="T11" fmla="*/ 34 h 35"/>
                <a:gd name="T12" fmla="*/ 0 w 37"/>
                <a:gd name="T13" fmla="*/ 34 h 35"/>
                <a:gd name="T14" fmla="*/ 0 w 37"/>
                <a:gd name="T15" fmla="*/ 34 h 35"/>
                <a:gd name="T16" fmla="*/ 0 w 37"/>
                <a:gd name="T17" fmla="*/ 34 h 35"/>
                <a:gd name="T18" fmla="*/ 0 w 37"/>
                <a:gd name="T19" fmla="*/ 34 h 35"/>
                <a:gd name="T20" fmla="*/ 34 w 37"/>
                <a:gd name="T21" fmla="*/ 0 h 35"/>
                <a:gd name="T22" fmla="*/ 34 w 37"/>
                <a:gd name="T23" fmla="*/ 0 h 35"/>
                <a:gd name="T24" fmla="*/ 35 w 37"/>
                <a:gd name="T25" fmla="*/ 0 h 35"/>
                <a:gd name="T26" fmla="*/ 35 w 37"/>
                <a:gd name="T27" fmla="*/ 0 h 35"/>
                <a:gd name="T28" fmla="*/ 35 w 37"/>
                <a:gd name="T29" fmla="*/ 0 h 35"/>
                <a:gd name="T30" fmla="*/ 35 w 37"/>
                <a:gd name="T31" fmla="*/ 0 h 35"/>
                <a:gd name="T32" fmla="*/ 35 w 37"/>
                <a:gd name="T33" fmla="*/ 0 h 35"/>
                <a:gd name="T34" fmla="*/ 35 w 37"/>
                <a:gd name="T35" fmla="*/ 0 h 35"/>
                <a:gd name="T36" fmla="*/ 37 w 37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5">
                  <a:moveTo>
                    <a:pt x="37" y="0"/>
                  </a:move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53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7" name="Freeform 107"/>
            <p:cNvSpPr>
              <a:spLocks/>
            </p:cNvSpPr>
            <p:nvPr/>
          </p:nvSpPr>
          <p:spPr bwMode="auto">
            <a:xfrm>
              <a:off x="240" y="311"/>
              <a:ext cx="34" cy="34"/>
            </a:xfrm>
            <a:custGeom>
              <a:avLst/>
              <a:gdLst>
                <a:gd name="T0" fmla="*/ 34 w 34"/>
                <a:gd name="T1" fmla="*/ 0 h 34"/>
                <a:gd name="T2" fmla="*/ 0 w 34"/>
                <a:gd name="T3" fmla="*/ 34 h 34"/>
                <a:gd name="T4" fmla="*/ 0 w 34"/>
                <a:gd name="T5" fmla="*/ 34 h 34"/>
                <a:gd name="T6" fmla="*/ 2 w 34"/>
                <a:gd name="T7" fmla="*/ 33 h 34"/>
                <a:gd name="T8" fmla="*/ 2 w 34"/>
                <a:gd name="T9" fmla="*/ 33 h 34"/>
                <a:gd name="T10" fmla="*/ 2 w 34"/>
                <a:gd name="T11" fmla="*/ 33 h 34"/>
                <a:gd name="T12" fmla="*/ 2 w 34"/>
                <a:gd name="T13" fmla="*/ 33 h 34"/>
                <a:gd name="T14" fmla="*/ 2 w 34"/>
                <a:gd name="T15" fmla="*/ 33 h 34"/>
                <a:gd name="T16" fmla="*/ 2 w 34"/>
                <a:gd name="T17" fmla="*/ 33 h 34"/>
                <a:gd name="T18" fmla="*/ 2 w 34"/>
                <a:gd name="T19" fmla="*/ 31 h 34"/>
                <a:gd name="T20" fmla="*/ 33 w 34"/>
                <a:gd name="T21" fmla="*/ 0 h 34"/>
                <a:gd name="T22" fmla="*/ 33 w 34"/>
                <a:gd name="T23" fmla="*/ 0 h 34"/>
                <a:gd name="T24" fmla="*/ 33 w 34"/>
                <a:gd name="T25" fmla="*/ 0 h 34"/>
                <a:gd name="T26" fmla="*/ 33 w 34"/>
                <a:gd name="T27" fmla="*/ 0 h 34"/>
                <a:gd name="T28" fmla="*/ 34 w 34"/>
                <a:gd name="T29" fmla="*/ 0 h 34"/>
                <a:gd name="T30" fmla="*/ 34 w 34"/>
                <a:gd name="T31" fmla="*/ 0 h 34"/>
                <a:gd name="T32" fmla="*/ 34 w 34"/>
                <a:gd name="T33" fmla="*/ 0 h 34"/>
                <a:gd name="T34" fmla="*/ 34 w 34"/>
                <a:gd name="T35" fmla="*/ 0 h 34"/>
                <a:gd name="T36" fmla="*/ 34 w 34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34">
                  <a:moveTo>
                    <a:pt x="34" y="0"/>
                  </a:moveTo>
                  <a:lnTo>
                    <a:pt x="0" y="34"/>
                  </a:lnTo>
                  <a:lnTo>
                    <a:pt x="0" y="34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3333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8" name="Freeform 108"/>
            <p:cNvSpPr>
              <a:spLocks/>
            </p:cNvSpPr>
            <p:nvPr/>
          </p:nvSpPr>
          <p:spPr bwMode="auto">
            <a:xfrm>
              <a:off x="242" y="311"/>
              <a:ext cx="31" cy="31"/>
            </a:xfrm>
            <a:custGeom>
              <a:avLst/>
              <a:gdLst>
                <a:gd name="T0" fmla="*/ 31 w 31"/>
                <a:gd name="T1" fmla="*/ 0 h 31"/>
                <a:gd name="T2" fmla="*/ 0 w 31"/>
                <a:gd name="T3" fmla="*/ 31 h 31"/>
                <a:gd name="T4" fmla="*/ 0 w 31"/>
                <a:gd name="T5" fmla="*/ 31 h 31"/>
                <a:gd name="T6" fmla="*/ 0 w 31"/>
                <a:gd name="T7" fmla="*/ 31 h 31"/>
                <a:gd name="T8" fmla="*/ 0 w 31"/>
                <a:gd name="T9" fmla="*/ 31 h 31"/>
                <a:gd name="T10" fmla="*/ 0 w 31"/>
                <a:gd name="T11" fmla="*/ 31 h 31"/>
                <a:gd name="T12" fmla="*/ 0 w 31"/>
                <a:gd name="T13" fmla="*/ 30 h 31"/>
                <a:gd name="T14" fmla="*/ 0 w 31"/>
                <a:gd name="T15" fmla="*/ 30 h 31"/>
                <a:gd name="T16" fmla="*/ 0 w 31"/>
                <a:gd name="T17" fmla="*/ 30 h 31"/>
                <a:gd name="T18" fmla="*/ 0 w 31"/>
                <a:gd name="T19" fmla="*/ 30 h 31"/>
                <a:gd name="T20" fmla="*/ 28 w 31"/>
                <a:gd name="T21" fmla="*/ 1 h 31"/>
                <a:gd name="T22" fmla="*/ 30 w 31"/>
                <a:gd name="T23" fmla="*/ 1 h 31"/>
                <a:gd name="T24" fmla="*/ 30 w 31"/>
                <a:gd name="T25" fmla="*/ 1 h 31"/>
                <a:gd name="T26" fmla="*/ 30 w 31"/>
                <a:gd name="T27" fmla="*/ 1 h 31"/>
                <a:gd name="T28" fmla="*/ 30 w 31"/>
                <a:gd name="T29" fmla="*/ 1 h 31"/>
                <a:gd name="T30" fmla="*/ 30 w 31"/>
                <a:gd name="T31" fmla="*/ 0 h 31"/>
                <a:gd name="T32" fmla="*/ 30 w 31"/>
                <a:gd name="T33" fmla="*/ 0 h 31"/>
                <a:gd name="T34" fmla="*/ 31 w 31"/>
                <a:gd name="T35" fmla="*/ 0 h 31"/>
                <a:gd name="T36" fmla="*/ 31 w 31"/>
                <a:gd name="T3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1">
                  <a:moveTo>
                    <a:pt x="31" y="0"/>
                  </a:move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13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29" name="Freeform 109"/>
            <p:cNvSpPr>
              <a:spLocks/>
            </p:cNvSpPr>
            <p:nvPr/>
          </p:nvSpPr>
          <p:spPr bwMode="auto">
            <a:xfrm>
              <a:off x="242" y="312"/>
              <a:ext cx="28" cy="29"/>
            </a:xfrm>
            <a:custGeom>
              <a:avLst/>
              <a:gdLst>
                <a:gd name="T0" fmla="*/ 28 w 28"/>
                <a:gd name="T1" fmla="*/ 0 h 29"/>
                <a:gd name="T2" fmla="*/ 0 w 28"/>
                <a:gd name="T3" fmla="*/ 29 h 29"/>
                <a:gd name="T4" fmla="*/ 0 w 28"/>
                <a:gd name="T5" fmla="*/ 29 h 29"/>
                <a:gd name="T6" fmla="*/ 0 w 28"/>
                <a:gd name="T7" fmla="*/ 28 h 29"/>
                <a:gd name="T8" fmla="*/ 0 w 28"/>
                <a:gd name="T9" fmla="*/ 28 h 29"/>
                <a:gd name="T10" fmla="*/ 0 w 28"/>
                <a:gd name="T11" fmla="*/ 28 h 29"/>
                <a:gd name="T12" fmla="*/ 1 w 28"/>
                <a:gd name="T13" fmla="*/ 28 h 29"/>
                <a:gd name="T14" fmla="*/ 1 w 28"/>
                <a:gd name="T15" fmla="*/ 28 h 29"/>
                <a:gd name="T16" fmla="*/ 1 w 28"/>
                <a:gd name="T17" fmla="*/ 27 h 29"/>
                <a:gd name="T18" fmla="*/ 1 w 28"/>
                <a:gd name="T19" fmla="*/ 27 h 29"/>
                <a:gd name="T20" fmla="*/ 27 w 28"/>
                <a:gd name="T21" fmla="*/ 0 h 29"/>
                <a:gd name="T22" fmla="*/ 27 w 28"/>
                <a:gd name="T23" fmla="*/ 0 h 29"/>
                <a:gd name="T24" fmla="*/ 27 w 28"/>
                <a:gd name="T25" fmla="*/ 0 h 29"/>
                <a:gd name="T26" fmla="*/ 27 w 28"/>
                <a:gd name="T27" fmla="*/ 0 h 29"/>
                <a:gd name="T28" fmla="*/ 28 w 28"/>
                <a:gd name="T29" fmla="*/ 0 h 29"/>
                <a:gd name="T30" fmla="*/ 28 w 28"/>
                <a:gd name="T31" fmla="*/ 0 h 29"/>
                <a:gd name="T32" fmla="*/ 28 w 28"/>
                <a:gd name="T33" fmla="*/ 0 h 29"/>
                <a:gd name="T34" fmla="*/ 28 w 28"/>
                <a:gd name="T35" fmla="*/ 0 h 29"/>
                <a:gd name="T36" fmla="*/ 28 w 28"/>
                <a:gd name="T3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29">
                  <a:moveTo>
                    <a:pt x="28" y="0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F2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0" name="Freeform 110"/>
            <p:cNvSpPr>
              <a:spLocks/>
            </p:cNvSpPr>
            <p:nvPr/>
          </p:nvSpPr>
          <p:spPr bwMode="auto">
            <a:xfrm>
              <a:off x="243" y="312"/>
              <a:ext cx="26" cy="27"/>
            </a:xfrm>
            <a:custGeom>
              <a:avLst/>
              <a:gdLst>
                <a:gd name="T0" fmla="*/ 26 w 26"/>
                <a:gd name="T1" fmla="*/ 0 h 27"/>
                <a:gd name="T2" fmla="*/ 0 w 26"/>
                <a:gd name="T3" fmla="*/ 27 h 27"/>
                <a:gd name="T4" fmla="*/ 0 w 26"/>
                <a:gd name="T5" fmla="*/ 27 h 27"/>
                <a:gd name="T6" fmla="*/ 0 w 26"/>
                <a:gd name="T7" fmla="*/ 27 h 27"/>
                <a:gd name="T8" fmla="*/ 0 w 26"/>
                <a:gd name="T9" fmla="*/ 27 h 27"/>
                <a:gd name="T10" fmla="*/ 0 w 26"/>
                <a:gd name="T11" fmla="*/ 25 h 27"/>
                <a:gd name="T12" fmla="*/ 0 w 26"/>
                <a:gd name="T13" fmla="*/ 25 h 27"/>
                <a:gd name="T14" fmla="*/ 0 w 26"/>
                <a:gd name="T15" fmla="*/ 25 h 27"/>
                <a:gd name="T16" fmla="*/ 0 w 26"/>
                <a:gd name="T17" fmla="*/ 25 h 27"/>
                <a:gd name="T18" fmla="*/ 0 w 26"/>
                <a:gd name="T19" fmla="*/ 24 h 27"/>
                <a:gd name="T20" fmla="*/ 24 w 26"/>
                <a:gd name="T21" fmla="*/ 1 h 27"/>
                <a:gd name="T22" fmla="*/ 24 w 26"/>
                <a:gd name="T23" fmla="*/ 1 h 27"/>
                <a:gd name="T24" fmla="*/ 24 w 26"/>
                <a:gd name="T25" fmla="*/ 1 h 27"/>
                <a:gd name="T26" fmla="*/ 25 w 26"/>
                <a:gd name="T27" fmla="*/ 1 h 27"/>
                <a:gd name="T28" fmla="*/ 25 w 26"/>
                <a:gd name="T29" fmla="*/ 1 h 27"/>
                <a:gd name="T30" fmla="*/ 25 w 26"/>
                <a:gd name="T31" fmla="*/ 1 h 27"/>
                <a:gd name="T32" fmla="*/ 25 w 26"/>
                <a:gd name="T33" fmla="*/ 0 h 27"/>
                <a:gd name="T34" fmla="*/ 25 w 26"/>
                <a:gd name="T35" fmla="*/ 0 h 27"/>
                <a:gd name="T36" fmla="*/ 26 w 26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7">
                  <a:moveTo>
                    <a:pt x="26" y="0"/>
                  </a:move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D2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1" name="Freeform 111"/>
            <p:cNvSpPr>
              <a:spLocks/>
            </p:cNvSpPr>
            <p:nvPr/>
          </p:nvSpPr>
          <p:spPr bwMode="auto">
            <a:xfrm>
              <a:off x="243" y="313"/>
              <a:ext cx="24" cy="23"/>
            </a:xfrm>
            <a:custGeom>
              <a:avLst/>
              <a:gdLst>
                <a:gd name="T0" fmla="*/ 24 w 24"/>
                <a:gd name="T1" fmla="*/ 0 h 23"/>
                <a:gd name="T2" fmla="*/ 0 w 24"/>
                <a:gd name="T3" fmla="*/ 23 h 23"/>
                <a:gd name="T4" fmla="*/ 1 w 24"/>
                <a:gd name="T5" fmla="*/ 23 h 23"/>
                <a:gd name="T6" fmla="*/ 1 w 24"/>
                <a:gd name="T7" fmla="*/ 23 h 23"/>
                <a:gd name="T8" fmla="*/ 1 w 24"/>
                <a:gd name="T9" fmla="*/ 23 h 23"/>
                <a:gd name="T10" fmla="*/ 1 w 24"/>
                <a:gd name="T11" fmla="*/ 22 h 23"/>
                <a:gd name="T12" fmla="*/ 1 w 24"/>
                <a:gd name="T13" fmla="*/ 22 h 23"/>
                <a:gd name="T14" fmla="*/ 1 w 24"/>
                <a:gd name="T15" fmla="*/ 22 h 23"/>
                <a:gd name="T16" fmla="*/ 1 w 24"/>
                <a:gd name="T17" fmla="*/ 22 h 23"/>
                <a:gd name="T18" fmla="*/ 1 w 24"/>
                <a:gd name="T19" fmla="*/ 21 h 23"/>
                <a:gd name="T20" fmla="*/ 21 w 24"/>
                <a:gd name="T21" fmla="*/ 2 h 23"/>
                <a:gd name="T22" fmla="*/ 21 w 24"/>
                <a:gd name="T23" fmla="*/ 2 h 23"/>
                <a:gd name="T24" fmla="*/ 21 w 24"/>
                <a:gd name="T25" fmla="*/ 2 h 23"/>
                <a:gd name="T26" fmla="*/ 22 w 24"/>
                <a:gd name="T27" fmla="*/ 2 h 23"/>
                <a:gd name="T28" fmla="*/ 22 w 24"/>
                <a:gd name="T29" fmla="*/ 0 h 23"/>
                <a:gd name="T30" fmla="*/ 22 w 24"/>
                <a:gd name="T31" fmla="*/ 0 h 23"/>
                <a:gd name="T32" fmla="*/ 22 w 24"/>
                <a:gd name="T33" fmla="*/ 0 h 23"/>
                <a:gd name="T34" fmla="*/ 24 w 24"/>
                <a:gd name="T35" fmla="*/ 0 h 23"/>
                <a:gd name="T36" fmla="*/ 24 w 2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4" y="0"/>
                  </a:moveTo>
                  <a:lnTo>
                    <a:pt x="0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B2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2" name="Freeform 112"/>
            <p:cNvSpPr>
              <a:spLocks/>
            </p:cNvSpPr>
            <p:nvPr/>
          </p:nvSpPr>
          <p:spPr bwMode="auto">
            <a:xfrm>
              <a:off x="244" y="315"/>
              <a:ext cx="20" cy="19"/>
            </a:xfrm>
            <a:custGeom>
              <a:avLst/>
              <a:gdLst>
                <a:gd name="T0" fmla="*/ 20 w 20"/>
                <a:gd name="T1" fmla="*/ 0 h 19"/>
                <a:gd name="T2" fmla="*/ 0 w 20"/>
                <a:gd name="T3" fmla="*/ 19 h 19"/>
                <a:gd name="T4" fmla="*/ 1 w 20"/>
                <a:gd name="T5" fmla="*/ 19 h 19"/>
                <a:gd name="T6" fmla="*/ 1 w 20"/>
                <a:gd name="T7" fmla="*/ 19 h 19"/>
                <a:gd name="T8" fmla="*/ 1 w 20"/>
                <a:gd name="T9" fmla="*/ 17 h 19"/>
                <a:gd name="T10" fmla="*/ 1 w 20"/>
                <a:gd name="T11" fmla="*/ 17 h 19"/>
                <a:gd name="T12" fmla="*/ 1 w 20"/>
                <a:gd name="T13" fmla="*/ 17 h 19"/>
                <a:gd name="T14" fmla="*/ 1 w 20"/>
                <a:gd name="T15" fmla="*/ 16 h 19"/>
                <a:gd name="T16" fmla="*/ 3 w 20"/>
                <a:gd name="T17" fmla="*/ 16 h 19"/>
                <a:gd name="T18" fmla="*/ 3 w 20"/>
                <a:gd name="T19" fmla="*/ 16 h 19"/>
                <a:gd name="T20" fmla="*/ 16 w 20"/>
                <a:gd name="T21" fmla="*/ 1 h 19"/>
                <a:gd name="T22" fmla="*/ 18 w 20"/>
                <a:gd name="T23" fmla="*/ 1 h 19"/>
                <a:gd name="T24" fmla="*/ 18 w 20"/>
                <a:gd name="T25" fmla="*/ 1 h 19"/>
                <a:gd name="T26" fmla="*/ 18 w 20"/>
                <a:gd name="T27" fmla="*/ 1 h 19"/>
                <a:gd name="T28" fmla="*/ 19 w 20"/>
                <a:gd name="T29" fmla="*/ 1 h 19"/>
                <a:gd name="T30" fmla="*/ 19 w 20"/>
                <a:gd name="T31" fmla="*/ 0 h 19"/>
                <a:gd name="T32" fmla="*/ 19 w 20"/>
                <a:gd name="T33" fmla="*/ 0 h 19"/>
                <a:gd name="T34" fmla="*/ 20 w 20"/>
                <a:gd name="T35" fmla="*/ 0 h 19"/>
                <a:gd name="T36" fmla="*/ 20 w 20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20" y="0"/>
                  </a:moveTo>
                  <a:lnTo>
                    <a:pt x="0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2929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3" name="Freeform 113"/>
            <p:cNvSpPr>
              <a:spLocks/>
            </p:cNvSpPr>
            <p:nvPr/>
          </p:nvSpPr>
          <p:spPr bwMode="auto">
            <a:xfrm>
              <a:off x="247" y="316"/>
              <a:ext cx="13" cy="15"/>
            </a:xfrm>
            <a:custGeom>
              <a:avLst/>
              <a:gdLst>
                <a:gd name="T0" fmla="*/ 13 w 13"/>
                <a:gd name="T1" fmla="*/ 0 h 15"/>
                <a:gd name="T2" fmla="*/ 0 w 13"/>
                <a:gd name="T3" fmla="*/ 15 h 15"/>
                <a:gd name="T4" fmla="*/ 0 w 13"/>
                <a:gd name="T5" fmla="*/ 14 h 15"/>
                <a:gd name="T6" fmla="*/ 0 w 13"/>
                <a:gd name="T7" fmla="*/ 14 h 15"/>
                <a:gd name="T8" fmla="*/ 1 w 13"/>
                <a:gd name="T9" fmla="*/ 13 h 15"/>
                <a:gd name="T10" fmla="*/ 1 w 13"/>
                <a:gd name="T11" fmla="*/ 13 h 15"/>
                <a:gd name="T12" fmla="*/ 1 w 13"/>
                <a:gd name="T13" fmla="*/ 11 h 15"/>
                <a:gd name="T14" fmla="*/ 2 w 13"/>
                <a:gd name="T15" fmla="*/ 11 h 15"/>
                <a:gd name="T16" fmla="*/ 2 w 13"/>
                <a:gd name="T17" fmla="*/ 11 h 15"/>
                <a:gd name="T18" fmla="*/ 3 w 13"/>
                <a:gd name="T19" fmla="*/ 10 h 15"/>
                <a:gd name="T20" fmla="*/ 10 w 13"/>
                <a:gd name="T21" fmla="*/ 4 h 15"/>
                <a:gd name="T22" fmla="*/ 10 w 13"/>
                <a:gd name="T23" fmla="*/ 4 h 15"/>
                <a:gd name="T24" fmla="*/ 10 w 13"/>
                <a:gd name="T25" fmla="*/ 2 h 15"/>
                <a:gd name="T26" fmla="*/ 11 w 13"/>
                <a:gd name="T27" fmla="*/ 2 h 15"/>
                <a:gd name="T28" fmla="*/ 11 w 13"/>
                <a:gd name="T29" fmla="*/ 2 h 15"/>
                <a:gd name="T30" fmla="*/ 12 w 13"/>
                <a:gd name="T31" fmla="*/ 1 h 15"/>
                <a:gd name="T32" fmla="*/ 12 w 13"/>
                <a:gd name="T33" fmla="*/ 1 h 15"/>
                <a:gd name="T34" fmla="*/ 13 w 13"/>
                <a:gd name="T35" fmla="*/ 1 h 15"/>
                <a:gd name="T36" fmla="*/ 13 w 13"/>
                <a:gd name="T3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15">
                  <a:moveTo>
                    <a:pt x="13" y="0"/>
                  </a:moveTo>
                  <a:lnTo>
                    <a:pt x="0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72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4" name="Freeform 114"/>
            <p:cNvSpPr>
              <a:spLocks/>
            </p:cNvSpPr>
            <p:nvPr/>
          </p:nvSpPr>
          <p:spPr bwMode="auto">
            <a:xfrm>
              <a:off x="250" y="320"/>
              <a:ext cx="7" cy="6"/>
            </a:xfrm>
            <a:custGeom>
              <a:avLst/>
              <a:gdLst>
                <a:gd name="T0" fmla="*/ 7 w 7"/>
                <a:gd name="T1" fmla="*/ 0 h 6"/>
                <a:gd name="T2" fmla="*/ 0 w 7"/>
                <a:gd name="T3" fmla="*/ 6 h 6"/>
                <a:gd name="T4" fmla="*/ 0 w 7"/>
                <a:gd name="T5" fmla="*/ 5 h 6"/>
                <a:gd name="T6" fmla="*/ 2 w 7"/>
                <a:gd name="T7" fmla="*/ 5 h 6"/>
                <a:gd name="T8" fmla="*/ 2 w 7"/>
                <a:gd name="T9" fmla="*/ 4 h 6"/>
                <a:gd name="T10" fmla="*/ 3 w 7"/>
                <a:gd name="T11" fmla="*/ 2 h 6"/>
                <a:gd name="T12" fmla="*/ 4 w 7"/>
                <a:gd name="T13" fmla="*/ 2 h 6"/>
                <a:gd name="T14" fmla="*/ 4 w 7"/>
                <a:gd name="T15" fmla="*/ 1 h 6"/>
                <a:gd name="T16" fmla="*/ 5 w 7"/>
                <a:gd name="T17" fmla="*/ 1 h 6"/>
                <a:gd name="T18" fmla="*/ 7 w 7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52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5" name="Freeform 115"/>
            <p:cNvSpPr>
              <a:spLocks/>
            </p:cNvSpPr>
            <p:nvPr/>
          </p:nvSpPr>
          <p:spPr bwMode="auto">
            <a:xfrm>
              <a:off x="240" y="310"/>
              <a:ext cx="88" cy="88"/>
            </a:xfrm>
            <a:custGeom>
              <a:avLst/>
              <a:gdLst>
                <a:gd name="T0" fmla="*/ 44 w 88"/>
                <a:gd name="T1" fmla="*/ 0 h 88"/>
                <a:gd name="T2" fmla="*/ 53 w 88"/>
                <a:gd name="T3" fmla="*/ 1 h 88"/>
                <a:gd name="T4" fmla="*/ 60 w 88"/>
                <a:gd name="T5" fmla="*/ 3 h 88"/>
                <a:gd name="T6" fmla="*/ 68 w 88"/>
                <a:gd name="T7" fmla="*/ 7 h 88"/>
                <a:gd name="T8" fmla="*/ 74 w 88"/>
                <a:gd name="T9" fmla="*/ 12 h 88"/>
                <a:gd name="T10" fmla="*/ 81 w 88"/>
                <a:gd name="T11" fmla="*/ 20 h 88"/>
                <a:gd name="T12" fmla="*/ 84 w 88"/>
                <a:gd name="T13" fmla="*/ 26 h 88"/>
                <a:gd name="T14" fmla="*/ 87 w 88"/>
                <a:gd name="T15" fmla="*/ 35 h 88"/>
                <a:gd name="T16" fmla="*/ 88 w 88"/>
                <a:gd name="T17" fmla="*/ 44 h 88"/>
                <a:gd name="T18" fmla="*/ 87 w 88"/>
                <a:gd name="T19" fmla="*/ 53 h 88"/>
                <a:gd name="T20" fmla="*/ 84 w 88"/>
                <a:gd name="T21" fmla="*/ 61 h 88"/>
                <a:gd name="T22" fmla="*/ 81 w 88"/>
                <a:gd name="T23" fmla="*/ 69 h 88"/>
                <a:gd name="T24" fmla="*/ 74 w 88"/>
                <a:gd name="T25" fmla="*/ 75 h 88"/>
                <a:gd name="T26" fmla="*/ 68 w 88"/>
                <a:gd name="T27" fmla="*/ 80 h 88"/>
                <a:gd name="T28" fmla="*/ 60 w 88"/>
                <a:gd name="T29" fmla="*/ 84 h 88"/>
                <a:gd name="T30" fmla="*/ 53 w 88"/>
                <a:gd name="T31" fmla="*/ 87 h 88"/>
                <a:gd name="T32" fmla="*/ 44 w 88"/>
                <a:gd name="T33" fmla="*/ 88 h 88"/>
                <a:gd name="T34" fmla="*/ 35 w 88"/>
                <a:gd name="T35" fmla="*/ 87 h 88"/>
                <a:gd name="T36" fmla="*/ 27 w 88"/>
                <a:gd name="T37" fmla="*/ 84 h 88"/>
                <a:gd name="T38" fmla="*/ 19 w 88"/>
                <a:gd name="T39" fmla="*/ 80 h 88"/>
                <a:gd name="T40" fmla="*/ 13 w 88"/>
                <a:gd name="T41" fmla="*/ 75 h 88"/>
                <a:gd name="T42" fmla="*/ 8 w 88"/>
                <a:gd name="T43" fmla="*/ 69 h 88"/>
                <a:gd name="T44" fmla="*/ 3 w 88"/>
                <a:gd name="T45" fmla="*/ 61 h 88"/>
                <a:gd name="T46" fmla="*/ 0 w 88"/>
                <a:gd name="T47" fmla="*/ 53 h 88"/>
                <a:gd name="T48" fmla="*/ 0 w 88"/>
                <a:gd name="T49" fmla="*/ 44 h 88"/>
                <a:gd name="T50" fmla="*/ 0 w 88"/>
                <a:gd name="T51" fmla="*/ 35 h 88"/>
                <a:gd name="T52" fmla="*/ 3 w 88"/>
                <a:gd name="T53" fmla="*/ 26 h 88"/>
                <a:gd name="T54" fmla="*/ 8 w 88"/>
                <a:gd name="T55" fmla="*/ 20 h 88"/>
                <a:gd name="T56" fmla="*/ 13 w 88"/>
                <a:gd name="T57" fmla="*/ 12 h 88"/>
                <a:gd name="T58" fmla="*/ 19 w 88"/>
                <a:gd name="T59" fmla="*/ 7 h 88"/>
                <a:gd name="T60" fmla="*/ 27 w 88"/>
                <a:gd name="T61" fmla="*/ 3 h 88"/>
                <a:gd name="T62" fmla="*/ 35 w 88"/>
                <a:gd name="T63" fmla="*/ 1 h 88"/>
                <a:gd name="T64" fmla="*/ 44 w 88"/>
                <a:gd name="T6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lnTo>
                    <a:pt x="53" y="1"/>
                  </a:lnTo>
                  <a:lnTo>
                    <a:pt x="60" y="3"/>
                  </a:lnTo>
                  <a:lnTo>
                    <a:pt x="68" y="7"/>
                  </a:lnTo>
                  <a:lnTo>
                    <a:pt x="74" y="12"/>
                  </a:lnTo>
                  <a:lnTo>
                    <a:pt x="81" y="20"/>
                  </a:lnTo>
                  <a:lnTo>
                    <a:pt x="84" y="26"/>
                  </a:lnTo>
                  <a:lnTo>
                    <a:pt x="87" y="35"/>
                  </a:lnTo>
                  <a:lnTo>
                    <a:pt x="88" y="44"/>
                  </a:lnTo>
                  <a:lnTo>
                    <a:pt x="87" y="53"/>
                  </a:lnTo>
                  <a:lnTo>
                    <a:pt x="84" y="61"/>
                  </a:lnTo>
                  <a:lnTo>
                    <a:pt x="81" y="69"/>
                  </a:lnTo>
                  <a:lnTo>
                    <a:pt x="74" y="75"/>
                  </a:lnTo>
                  <a:lnTo>
                    <a:pt x="68" y="80"/>
                  </a:lnTo>
                  <a:lnTo>
                    <a:pt x="60" y="84"/>
                  </a:lnTo>
                  <a:lnTo>
                    <a:pt x="53" y="87"/>
                  </a:lnTo>
                  <a:lnTo>
                    <a:pt x="44" y="88"/>
                  </a:lnTo>
                  <a:lnTo>
                    <a:pt x="35" y="87"/>
                  </a:lnTo>
                  <a:lnTo>
                    <a:pt x="27" y="84"/>
                  </a:lnTo>
                  <a:lnTo>
                    <a:pt x="19" y="80"/>
                  </a:lnTo>
                  <a:lnTo>
                    <a:pt x="13" y="75"/>
                  </a:lnTo>
                  <a:lnTo>
                    <a:pt x="8" y="69"/>
                  </a:lnTo>
                  <a:lnTo>
                    <a:pt x="3" y="61"/>
                  </a:lnTo>
                  <a:lnTo>
                    <a:pt x="0" y="53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6"/>
                  </a:lnTo>
                  <a:lnTo>
                    <a:pt x="8" y="20"/>
                  </a:lnTo>
                  <a:lnTo>
                    <a:pt x="13" y="12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6" name="Freeform 116"/>
            <p:cNvSpPr>
              <a:spLocks/>
            </p:cNvSpPr>
            <p:nvPr/>
          </p:nvSpPr>
          <p:spPr bwMode="auto">
            <a:xfrm>
              <a:off x="254" y="316"/>
              <a:ext cx="73" cy="72"/>
            </a:xfrm>
            <a:custGeom>
              <a:avLst/>
              <a:gdLst>
                <a:gd name="T0" fmla="*/ 36 w 73"/>
                <a:gd name="T1" fmla="*/ 0 h 72"/>
                <a:gd name="T2" fmla="*/ 44 w 73"/>
                <a:gd name="T3" fmla="*/ 0 h 72"/>
                <a:gd name="T4" fmla="*/ 50 w 73"/>
                <a:gd name="T5" fmla="*/ 2 h 72"/>
                <a:gd name="T6" fmla="*/ 56 w 73"/>
                <a:gd name="T7" fmla="*/ 5 h 72"/>
                <a:gd name="T8" fmla="*/ 63 w 73"/>
                <a:gd name="T9" fmla="*/ 10 h 72"/>
                <a:gd name="T10" fmla="*/ 67 w 73"/>
                <a:gd name="T11" fmla="*/ 15 h 72"/>
                <a:gd name="T12" fmla="*/ 70 w 73"/>
                <a:gd name="T13" fmla="*/ 21 h 72"/>
                <a:gd name="T14" fmla="*/ 72 w 73"/>
                <a:gd name="T15" fmla="*/ 29 h 72"/>
                <a:gd name="T16" fmla="*/ 73 w 73"/>
                <a:gd name="T17" fmla="*/ 35 h 72"/>
                <a:gd name="T18" fmla="*/ 72 w 73"/>
                <a:gd name="T19" fmla="*/ 43 h 72"/>
                <a:gd name="T20" fmla="*/ 70 w 73"/>
                <a:gd name="T21" fmla="*/ 50 h 72"/>
                <a:gd name="T22" fmla="*/ 67 w 73"/>
                <a:gd name="T23" fmla="*/ 57 h 72"/>
                <a:gd name="T24" fmla="*/ 63 w 73"/>
                <a:gd name="T25" fmla="*/ 62 h 72"/>
                <a:gd name="T26" fmla="*/ 56 w 73"/>
                <a:gd name="T27" fmla="*/ 65 h 72"/>
                <a:gd name="T28" fmla="*/ 50 w 73"/>
                <a:gd name="T29" fmla="*/ 69 h 72"/>
                <a:gd name="T30" fmla="*/ 44 w 73"/>
                <a:gd name="T31" fmla="*/ 72 h 72"/>
                <a:gd name="T32" fmla="*/ 36 w 73"/>
                <a:gd name="T33" fmla="*/ 72 h 72"/>
                <a:gd name="T34" fmla="*/ 29 w 73"/>
                <a:gd name="T35" fmla="*/ 72 h 72"/>
                <a:gd name="T36" fmla="*/ 23 w 73"/>
                <a:gd name="T37" fmla="*/ 69 h 72"/>
                <a:gd name="T38" fmla="*/ 16 w 73"/>
                <a:gd name="T39" fmla="*/ 65 h 72"/>
                <a:gd name="T40" fmla="*/ 11 w 73"/>
                <a:gd name="T41" fmla="*/ 62 h 72"/>
                <a:gd name="T42" fmla="*/ 6 w 73"/>
                <a:gd name="T43" fmla="*/ 57 h 72"/>
                <a:gd name="T44" fmla="*/ 4 w 73"/>
                <a:gd name="T45" fmla="*/ 50 h 72"/>
                <a:gd name="T46" fmla="*/ 1 w 73"/>
                <a:gd name="T47" fmla="*/ 43 h 72"/>
                <a:gd name="T48" fmla="*/ 0 w 73"/>
                <a:gd name="T49" fmla="*/ 35 h 72"/>
                <a:gd name="T50" fmla="*/ 1 w 73"/>
                <a:gd name="T51" fmla="*/ 29 h 72"/>
                <a:gd name="T52" fmla="*/ 4 w 73"/>
                <a:gd name="T53" fmla="*/ 21 h 72"/>
                <a:gd name="T54" fmla="*/ 6 w 73"/>
                <a:gd name="T55" fmla="*/ 15 h 72"/>
                <a:gd name="T56" fmla="*/ 11 w 73"/>
                <a:gd name="T57" fmla="*/ 10 h 72"/>
                <a:gd name="T58" fmla="*/ 16 w 73"/>
                <a:gd name="T59" fmla="*/ 5 h 72"/>
                <a:gd name="T60" fmla="*/ 23 w 73"/>
                <a:gd name="T61" fmla="*/ 2 h 72"/>
                <a:gd name="T62" fmla="*/ 29 w 73"/>
                <a:gd name="T63" fmla="*/ 0 h 72"/>
                <a:gd name="T64" fmla="*/ 36 w 73"/>
                <a:gd name="T6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72">
                  <a:moveTo>
                    <a:pt x="36" y="0"/>
                  </a:moveTo>
                  <a:lnTo>
                    <a:pt x="44" y="0"/>
                  </a:lnTo>
                  <a:lnTo>
                    <a:pt x="50" y="2"/>
                  </a:lnTo>
                  <a:lnTo>
                    <a:pt x="56" y="5"/>
                  </a:lnTo>
                  <a:lnTo>
                    <a:pt x="63" y="10"/>
                  </a:lnTo>
                  <a:lnTo>
                    <a:pt x="67" y="15"/>
                  </a:lnTo>
                  <a:lnTo>
                    <a:pt x="70" y="21"/>
                  </a:lnTo>
                  <a:lnTo>
                    <a:pt x="72" y="29"/>
                  </a:lnTo>
                  <a:lnTo>
                    <a:pt x="73" y="35"/>
                  </a:lnTo>
                  <a:lnTo>
                    <a:pt x="72" y="43"/>
                  </a:lnTo>
                  <a:lnTo>
                    <a:pt x="70" y="50"/>
                  </a:lnTo>
                  <a:lnTo>
                    <a:pt x="67" y="57"/>
                  </a:lnTo>
                  <a:lnTo>
                    <a:pt x="63" y="62"/>
                  </a:lnTo>
                  <a:lnTo>
                    <a:pt x="56" y="65"/>
                  </a:lnTo>
                  <a:lnTo>
                    <a:pt x="50" y="69"/>
                  </a:lnTo>
                  <a:lnTo>
                    <a:pt x="44" y="72"/>
                  </a:lnTo>
                  <a:lnTo>
                    <a:pt x="36" y="72"/>
                  </a:lnTo>
                  <a:lnTo>
                    <a:pt x="29" y="72"/>
                  </a:lnTo>
                  <a:lnTo>
                    <a:pt x="23" y="69"/>
                  </a:lnTo>
                  <a:lnTo>
                    <a:pt x="16" y="65"/>
                  </a:lnTo>
                  <a:lnTo>
                    <a:pt x="11" y="62"/>
                  </a:lnTo>
                  <a:lnTo>
                    <a:pt x="6" y="57"/>
                  </a:lnTo>
                  <a:lnTo>
                    <a:pt x="4" y="50"/>
                  </a:lnTo>
                  <a:lnTo>
                    <a:pt x="1" y="43"/>
                  </a:lnTo>
                  <a:lnTo>
                    <a:pt x="0" y="35"/>
                  </a:lnTo>
                  <a:lnTo>
                    <a:pt x="1" y="29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1" y="10"/>
                  </a:lnTo>
                  <a:lnTo>
                    <a:pt x="16" y="5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7" name="Freeform 117"/>
            <p:cNvSpPr>
              <a:spLocks/>
            </p:cNvSpPr>
            <p:nvPr/>
          </p:nvSpPr>
          <p:spPr bwMode="auto">
            <a:xfrm>
              <a:off x="240" y="310"/>
              <a:ext cx="87" cy="88"/>
            </a:xfrm>
            <a:custGeom>
              <a:avLst/>
              <a:gdLst>
                <a:gd name="T0" fmla="*/ 17 w 87"/>
                <a:gd name="T1" fmla="*/ 8 h 88"/>
                <a:gd name="T2" fmla="*/ 24 w 87"/>
                <a:gd name="T3" fmla="*/ 5 h 88"/>
                <a:gd name="T4" fmla="*/ 33 w 87"/>
                <a:gd name="T5" fmla="*/ 1 h 88"/>
                <a:gd name="T6" fmla="*/ 42 w 87"/>
                <a:gd name="T7" fmla="*/ 0 h 88"/>
                <a:gd name="T8" fmla="*/ 49 w 87"/>
                <a:gd name="T9" fmla="*/ 1 h 88"/>
                <a:gd name="T10" fmla="*/ 58 w 87"/>
                <a:gd name="T11" fmla="*/ 2 h 88"/>
                <a:gd name="T12" fmla="*/ 65 w 87"/>
                <a:gd name="T13" fmla="*/ 6 h 88"/>
                <a:gd name="T14" fmla="*/ 72 w 87"/>
                <a:gd name="T15" fmla="*/ 11 h 88"/>
                <a:gd name="T16" fmla="*/ 78 w 87"/>
                <a:gd name="T17" fmla="*/ 17 h 88"/>
                <a:gd name="T18" fmla="*/ 83 w 87"/>
                <a:gd name="T19" fmla="*/ 25 h 88"/>
                <a:gd name="T20" fmla="*/ 86 w 87"/>
                <a:gd name="T21" fmla="*/ 34 h 88"/>
                <a:gd name="T22" fmla="*/ 87 w 87"/>
                <a:gd name="T23" fmla="*/ 41 h 88"/>
                <a:gd name="T24" fmla="*/ 87 w 87"/>
                <a:gd name="T25" fmla="*/ 50 h 88"/>
                <a:gd name="T26" fmla="*/ 84 w 87"/>
                <a:gd name="T27" fmla="*/ 59 h 88"/>
                <a:gd name="T28" fmla="*/ 82 w 87"/>
                <a:gd name="T29" fmla="*/ 66 h 88"/>
                <a:gd name="T30" fmla="*/ 77 w 87"/>
                <a:gd name="T31" fmla="*/ 73 h 88"/>
                <a:gd name="T32" fmla="*/ 69 w 87"/>
                <a:gd name="T33" fmla="*/ 79 h 88"/>
                <a:gd name="T34" fmla="*/ 62 w 87"/>
                <a:gd name="T35" fmla="*/ 84 h 88"/>
                <a:gd name="T36" fmla="*/ 54 w 87"/>
                <a:gd name="T37" fmla="*/ 87 h 88"/>
                <a:gd name="T38" fmla="*/ 45 w 87"/>
                <a:gd name="T39" fmla="*/ 88 h 88"/>
                <a:gd name="T40" fmla="*/ 38 w 87"/>
                <a:gd name="T41" fmla="*/ 88 h 88"/>
                <a:gd name="T42" fmla="*/ 29 w 87"/>
                <a:gd name="T43" fmla="*/ 85 h 88"/>
                <a:gd name="T44" fmla="*/ 22 w 87"/>
                <a:gd name="T45" fmla="*/ 82 h 88"/>
                <a:gd name="T46" fmla="*/ 14 w 87"/>
                <a:gd name="T47" fmla="*/ 76 h 88"/>
                <a:gd name="T48" fmla="*/ 8 w 87"/>
                <a:gd name="T49" fmla="*/ 70 h 88"/>
                <a:gd name="T50" fmla="*/ 4 w 87"/>
                <a:gd name="T51" fmla="*/ 63 h 88"/>
                <a:gd name="T52" fmla="*/ 2 w 87"/>
                <a:gd name="T53" fmla="*/ 55 h 88"/>
                <a:gd name="T54" fmla="*/ 0 w 87"/>
                <a:gd name="T55" fmla="*/ 46 h 88"/>
                <a:gd name="T56" fmla="*/ 0 w 87"/>
                <a:gd name="T57" fmla="*/ 37 h 88"/>
                <a:gd name="T58" fmla="*/ 2 w 87"/>
                <a:gd name="T59" fmla="*/ 30 h 88"/>
                <a:gd name="T60" fmla="*/ 5 w 87"/>
                <a:gd name="T61" fmla="*/ 22 h 88"/>
                <a:gd name="T62" fmla="*/ 10 w 87"/>
                <a:gd name="T63" fmla="*/ 15 h 88"/>
                <a:gd name="T64" fmla="*/ 17 w 87"/>
                <a:gd name="T65" fmla="*/ 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8">
                  <a:moveTo>
                    <a:pt x="17" y="8"/>
                  </a:moveTo>
                  <a:lnTo>
                    <a:pt x="24" y="5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49" y="1"/>
                  </a:lnTo>
                  <a:lnTo>
                    <a:pt x="58" y="2"/>
                  </a:lnTo>
                  <a:lnTo>
                    <a:pt x="65" y="6"/>
                  </a:lnTo>
                  <a:lnTo>
                    <a:pt x="72" y="11"/>
                  </a:lnTo>
                  <a:lnTo>
                    <a:pt x="78" y="17"/>
                  </a:lnTo>
                  <a:lnTo>
                    <a:pt x="83" y="25"/>
                  </a:lnTo>
                  <a:lnTo>
                    <a:pt x="86" y="34"/>
                  </a:lnTo>
                  <a:lnTo>
                    <a:pt x="87" y="41"/>
                  </a:lnTo>
                  <a:lnTo>
                    <a:pt x="87" y="50"/>
                  </a:lnTo>
                  <a:lnTo>
                    <a:pt x="84" y="59"/>
                  </a:lnTo>
                  <a:lnTo>
                    <a:pt x="82" y="66"/>
                  </a:lnTo>
                  <a:lnTo>
                    <a:pt x="77" y="73"/>
                  </a:lnTo>
                  <a:lnTo>
                    <a:pt x="69" y="79"/>
                  </a:lnTo>
                  <a:lnTo>
                    <a:pt x="62" y="84"/>
                  </a:lnTo>
                  <a:lnTo>
                    <a:pt x="54" y="87"/>
                  </a:lnTo>
                  <a:lnTo>
                    <a:pt x="45" y="88"/>
                  </a:lnTo>
                  <a:lnTo>
                    <a:pt x="38" y="88"/>
                  </a:lnTo>
                  <a:lnTo>
                    <a:pt x="29" y="85"/>
                  </a:lnTo>
                  <a:lnTo>
                    <a:pt x="22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5" y="22"/>
                  </a:lnTo>
                  <a:lnTo>
                    <a:pt x="10" y="15"/>
                  </a:lnTo>
                  <a:lnTo>
                    <a:pt x="17" y="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5238" name="Freeform 118"/>
            <p:cNvSpPr>
              <a:spLocks noEditPoints="1"/>
            </p:cNvSpPr>
            <p:nvPr/>
          </p:nvSpPr>
          <p:spPr bwMode="auto">
            <a:xfrm>
              <a:off x="250" y="536"/>
              <a:ext cx="252" cy="91"/>
            </a:xfrm>
            <a:custGeom>
              <a:avLst/>
              <a:gdLst>
                <a:gd name="T0" fmla="*/ 0 w 252"/>
                <a:gd name="T1" fmla="*/ 88 h 91"/>
                <a:gd name="T2" fmla="*/ 82 w 252"/>
                <a:gd name="T3" fmla="*/ 38 h 91"/>
                <a:gd name="T4" fmla="*/ 86 w 252"/>
                <a:gd name="T5" fmla="*/ 38 h 91"/>
                <a:gd name="T6" fmla="*/ 91 w 252"/>
                <a:gd name="T7" fmla="*/ 41 h 91"/>
                <a:gd name="T8" fmla="*/ 97 w 252"/>
                <a:gd name="T9" fmla="*/ 51 h 91"/>
                <a:gd name="T10" fmla="*/ 99 w 252"/>
                <a:gd name="T11" fmla="*/ 65 h 91"/>
                <a:gd name="T12" fmla="*/ 99 w 252"/>
                <a:gd name="T13" fmla="*/ 68 h 91"/>
                <a:gd name="T14" fmla="*/ 97 w 252"/>
                <a:gd name="T15" fmla="*/ 76 h 91"/>
                <a:gd name="T16" fmla="*/ 91 w 252"/>
                <a:gd name="T17" fmla="*/ 86 h 91"/>
                <a:gd name="T18" fmla="*/ 57 w 252"/>
                <a:gd name="T19" fmla="*/ 3 h 91"/>
                <a:gd name="T20" fmla="*/ 82 w 252"/>
                <a:gd name="T21" fmla="*/ 78 h 91"/>
                <a:gd name="T22" fmla="*/ 89 w 252"/>
                <a:gd name="T23" fmla="*/ 73 h 91"/>
                <a:gd name="T24" fmla="*/ 92 w 252"/>
                <a:gd name="T25" fmla="*/ 61 h 91"/>
                <a:gd name="T26" fmla="*/ 88 w 252"/>
                <a:gd name="T27" fmla="*/ 52 h 91"/>
                <a:gd name="T28" fmla="*/ 84 w 252"/>
                <a:gd name="T29" fmla="*/ 49 h 91"/>
                <a:gd name="T30" fmla="*/ 81 w 252"/>
                <a:gd name="T31" fmla="*/ 48 h 91"/>
                <a:gd name="T32" fmla="*/ 109 w 252"/>
                <a:gd name="T33" fmla="*/ 3 h 91"/>
                <a:gd name="T34" fmla="*/ 142 w 252"/>
                <a:gd name="T35" fmla="*/ 7 h 91"/>
                <a:gd name="T36" fmla="*/ 148 w 252"/>
                <a:gd name="T37" fmla="*/ 24 h 91"/>
                <a:gd name="T38" fmla="*/ 148 w 252"/>
                <a:gd name="T39" fmla="*/ 28 h 91"/>
                <a:gd name="T40" fmla="*/ 148 w 252"/>
                <a:gd name="T41" fmla="*/ 29 h 91"/>
                <a:gd name="T42" fmla="*/ 146 w 252"/>
                <a:gd name="T43" fmla="*/ 43 h 91"/>
                <a:gd name="T44" fmla="*/ 133 w 252"/>
                <a:gd name="T45" fmla="*/ 53 h 91"/>
                <a:gd name="T46" fmla="*/ 129 w 252"/>
                <a:gd name="T47" fmla="*/ 44 h 91"/>
                <a:gd name="T48" fmla="*/ 138 w 252"/>
                <a:gd name="T49" fmla="*/ 41 h 91"/>
                <a:gd name="T50" fmla="*/ 142 w 252"/>
                <a:gd name="T51" fmla="*/ 28 h 91"/>
                <a:gd name="T52" fmla="*/ 138 w 252"/>
                <a:gd name="T53" fmla="*/ 15 h 91"/>
                <a:gd name="T54" fmla="*/ 129 w 252"/>
                <a:gd name="T55" fmla="*/ 12 h 91"/>
                <a:gd name="T56" fmla="*/ 192 w 252"/>
                <a:gd name="T57" fmla="*/ 88 h 91"/>
                <a:gd name="T58" fmla="*/ 166 w 252"/>
                <a:gd name="T59" fmla="*/ 56 h 91"/>
                <a:gd name="T60" fmla="*/ 205 w 252"/>
                <a:gd name="T61" fmla="*/ 26 h 91"/>
                <a:gd name="T62" fmla="*/ 205 w 252"/>
                <a:gd name="T63" fmla="*/ 24 h 91"/>
                <a:gd name="T64" fmla="*/ 209 w 252"/>
                <a:gd name="T65" fmla="*/ 12 h 91"/>
                <a:gd name="T66" fmla="*/ 222 w 252"/>
                <a:gd name="T67" fmla="*/ 0 h 91"/>
                <a:gd name="T68" fmla="*/ 241 w 252"/>
                <a:gd name="T69" fmla="*/ 5 h 91"/>
                <a:gd name="T70" fmla="*/ 250 w 252"/>
                <a:gd name="T71" fmla="*/ 23 h 91"/>
                <a:gd name="T72" fmla="*/ 252 w 252"/>
                <a:gd name="T73" fmla="*/ 36 h 91"/>
                <a:gd name="T74" fmla="*/ 252 w 252"/>
                <a:gd name="T75" fmla="*/ 43 h 91"/>
                <a:gd name="T76" fmla="*/ 252 w 252"/>
                <a:gd name="T77" fmla="*/ 51 h 91"/>
                <a:gd name="T78" fmla="*/ 252 w 252"/>
                <a:gd name="T79" fmla="*/ 61 h 91"/>
                <a:gd name="T80" fmla="*/ 247 w 252"/>
                <a:gd name="T81" fmla="*/ 77 h 91"/>
                <a:gd name="T82" fmla="*/ 232 w 252"/>
                <a:gd name="T83" fmla="*/ 91 h 91"/>
                <a:gd name="T84" fmla="*/ 215 w 252"/>
                <a:gd name="T85" fmla="*/ 87 h 91"/>
                <a:gd name="T86" fmla="*/ 206 w 252"/>
                <a:gd name="T87" fmla="*/ 73 h 91"/>
                <a:gd name="T88" fmla="*/ 205 w 252"/>
                <a:gd name="T89" fmla="*/ 66 h 91"/>
                <a:gd name="T90" fmla="*/ 203 w 252"/>
                <a:gd name="T91" fmla="*/ 61 h 91"/>
                <a:gd name="T92" fmla="*/ 211 w 252"/>
                <a:gd name="T93" fmla="*/ 62 h 91"/>
                <a:gd name="T94" fmla="*/ 212 w 252"/>
                <a:gd name="T95" fmla="*/ 66 h 91"/>
                <a:gd name="T96" fmla="*/ 216 w 252"/>
                <a:gd name="T97" fmla="*/ 73 h 91"/>
                <a:gd name="T98" fmla="*/ 222 w 252"/>
                <a:gd name="T99" fmla="*/ 81 h 91"/>
                <a:gd name="T100" fmla="*/ 236 w 252"/>
                <a:gd name="T101" fmla="*/ 78 h 91"/>
                <a:gd name="T102" fmla="*/ 244 w 252"/>
                <a:gd name="T103" fmla="*/ 62 h 91"/>
                <a:gd name="T104" fmla="*/ 245 w 252"/>
                <a:gd name="T105" fmla="*/ 53 h 91"/>
                <a:gd name="T106" fmla="*/ 245 w 252"/>
                <a:gd name="T107" fmla="*/ 52 h 91"/>
                <a:gd name="T108" fmla="*/ 245 w 252"/>
                <a:gd name="T109" fmla="*/ 51 h 91"/>
                <a:gd name="T110" fmla="*/ 245 w 252"/>
                <a:gd name="T111" fmla="*/ 51 h 91"/>
                <a:gd name="T112" fmla="*/ 245 w 252"/>
                <a:gd name="T113" fmla="*/ 49 h 91"/>
                <a:gd name="T114" fmla="*/ 245 w 252"/>
                <a:gd name="T115" fmla="*/ 33 h 91"/>
                <a:gd name="T116" fmla="*/ 240 w 252"/>
                <a:gd name="T117" fmla="*/ 17 h 91"/>
                <a:gd name="T118" fmla="*/ 234 w 252"/>
                <a:gd name="T119" fmla="*/ 12 h 91"/>
                <a:gd name="T120" fmla="*/ 230 w 252"/>
                <a:gd name="T121" fmla="*/ 10 h 91"/>
                <a:gd name="T122" fmla="*/ 225 w 252"/>
                <a:gd name="T123" fmla="*/ 10 h 91"/>
                <a:gd name="T124" fmla="*/ 215 w 252"/>
                <a:gd name="T125" fmla="*/ 1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2" h="91">
                  <a:moveTo>
                    <a:pt x="8" y="71"/>
                  </a:moveTo>
                  <a:lnTo>
                    <a:pt x="37" y="3"/>
                  </a:lnTo>
                  <a:lnTo>
                    <a:pt x="43" y="3"/>
                  </a:lnTo>
                  <a:lnTo>
                    <a:pt x="43" y="88"/>
                  </a:lnTo>
                  <a:lnTo>
                    <a:pt x="37" y="88"/>
                  </a:lnTo>
                  <a:lnTo>
                    <a:pt x="37" y="19"/>
                  </a:lnTo>
                  <a:lnTo>
                    <a:pt x="8" y="88"/>
                  </a:lnTo>
                  <a:lnTo>
                    <a:pt x="0" y="88"/>
                  </a:lnTo>
                  <a:lnTo>
                    <a:pt x="0" y="3"/>
                  </a:lnTo>
                  <a:lnTo>
                    <a:pt x="8" y="3"/>
                  </a:lnTo>
                  <a:lnTo>
                    <a:pt x="8" y="71"/>
                  </a:lnTo>
                  <a:close/>
                  <a:moveTo>
                    <a:pt x="64" y="12"/>
                  </a:moveTo>
                  <a:lnTo>
                    <a:pt x="64" y="38"/>
                  </a:lnTo>
                  <a:lnTo>
                    <a:pt x="81" y="38"/>
                  </a:lnTo>
                  <a:lnTo>
                    <a:pt x="81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4" y="38"/>
                  </a:lnTo>
                  <a:lnTo>
                    <a:pt x="84" y="38"/>
                  </a:lnTo>
                  <a:lnTo>
                    <a:pt x="86" y="38"/>
                  </a:lnTo>
                  <a:lnTo>
                    <a:pt x="86" y="39"/>
                  </a:lnTo>
                  <a:lnTo>
                    <a:pt x="87" y="39"/>
                  </a:lnTo>
                  <a:lnTo>
                    <a:pt x="87" y="39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9" y="41"/>
                  </a:lnTo>
                  <a:lnTo>
                    <a:pt x="89" y="41"/>
                  </a:lnTo>
                  <a:lnTo>
                    <a:pt x="91" y="41"/>
                  </a:lnTo>
                  <a:lnTo>
                    <a:pt x="92" y="42"/>
                  </a:lnTo>
                  <a:lnTo>
                    <a:pt x="93" y="43"/>
                  </a:lnTo>
                  <a:lnTo>
                    <a:pt x="93" y="43"/>
                  </a:lnTo>
                  <a:lnTo>
                    <a:pt x="94" y="44"/>
                  </a:lnTo>
                  <a:lnTo>
                    <a:pt x="96" y="46"/>
                  </a:lnTo>
                  <a:lnTo>
                    <a:pt x="96" y="47"/>
                  </a:lnTo>
                  <a:lnTo>
                    <a:pt x="97" y="48"/>
                  </a:lnTo>
                  <a:lnTo>
                    <a:pt x="97" y="51"/>
                  </a:lnTo>
                  <a:lnTo>
                    <a:pt x="98" y="52"/>
                  </a:lnTo>
                  <a:lnTo>
                    <a:pt x="98" y="54"/>
                  </a:lnTo>
                  <a:lnTo>
                    <a:pt x="99" y="56"/>
                  </a:lnTo>
                  <a:lnTo>
                    <a:pt x="99" y="58"/>
                  </a:lnTo>
                  <a:lnTo>
                    <a:pt x="99" y="61"/>
                  </a:lnTo>
                  <a:lnTo>
                    <a:pt x="99" y="63"/>
                  </a:lnTo>
                  <a:lnTo>
                    <a:pt x="99" y="63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9" y="66"/>
                  </a:lnTo>
                  <a:lnTo>
                    <a:pt x="99" y="66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8"/>
                  </a:lnTo>
                  <a:lnTo>
                    <a:pt x="99" y="68"/>
                  </a:lnTo>
                  <a:lnTo>
                    <a:pt x="99" y="70"/>
                  </a:lnTo>
                  <a:lnTo>
                    <a:pt x="99" y="71"/>
                  </a:lnTo>
                  <a:lnTo>
                    <a:pt x="98" y="71"/>
                  </a:lnTo>
                  <a:lnTo>
                    <a:pt x="98" y="72"/>
                  </a:lnTo>
                  <a:lnTo>
                    <a:pt x="98" y="72"/>
                  </a:lnTo>
                  <a:lnTo>
                    <a:pt x="98" y="73"/>
                  </a:lnTo>
                  <a:lnTo>
                    <a:pt x="98" y="75"/>
                  </a:lnTo>
                  <a:lnTo>
                    <a:pt x="97" y="76"/>
                  </a:lnTo>
                  <a:lnTo>
                    <a:pt x="97" y="77"/>
                  </a:lnTo>
                  <a:lnTo>
                    <a:pt x="96" y="78"/>
                  </a:lnTo>
                  <a:lnTo>
                    <a:pt x="96" y="80"/>
                  </a:lnTo>
                  <a:lnTo>
                    <a:pt x="94" y="81"/>
                  </a:lnTo>
                  <a:lnTo>
                    <a:pt x="94" y="82"/>
                  </a:lnTo>
                  <a:lnTo>
                    <a:pt x="93" y="83"/>
                  </a:lnTo>
                  <a:lnTo>
                    <a:pt x="92" y="85"/>
                  </a:lnTo>
                  <a:lnTo>
                    <a:pt x="91" y="86"/>
                  </a:lnTo>
                  <a:lnTo>
                    <a:pt x="89" y="86"/>
                  </a:lnTo>
                  <a:lnTo>
                    <a:pt x="88" y="87"/>
                  </a:lnTo>
                  <a:lnTo>
                    <a:pt x="86" y="87"/>
                  </a:lnTo>
                  <a:lnTo>
                    <a:pt x="84" y="87"/>
                  </a:lnTo>
                  <a:lnTo>
                    <a:pt x="83" y="88"/>
                  </a:lnTo>
                  <a:lnTo>
                    <a:pt x="81" y="88"/>
                  </a:lnTo>
                  <a:lnTo>
                    <a:pt x="57" y="88"/>
                  </a:lnTo>
                  <a:lnTo>
                    <a:pt x="57" y="3"/>
                  </a:lnTo>
                  <a:lnTo>
                    <a:pt x="96" y="3"/>
                  </a:lnTo>
                  <a:lnTo>
                    <a:pt x="96" y="12"/>
                  </a:lnTo>
                  <a:lnTo>
                    <a:pt x="64" y="12"/>
                  </a:lnTo>
                  <a:close/>
                  <a:moveTo>
                    <a:pt x="64" y="48"/>
                  </a:moveTo>
                  <a:lnTo>
                    <a:pt x="64" y="78"/>
                  </a:lnTo>
                  <a:lnTo>
                    <a:pt x="79" y="78"/>
                  </a:lnTo>
                  <a:lnTo>
                    <a:pt x="81" y="78"/>
                  </a:lnTo>
                  <a:lnTo>
                    <a:pt x="82" y="78"/>
                  </a:lnTo>
                  <a:lnTo>
                    <a:pt x="83" y="78"/>
                  </a:lnTo>
                  <a:lnTo>
                    <a:pt x="84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87" y="76"/>
                  </a:lnTo>
                  <a:lnTo>
                    <a:pt x="88" y="76"/>
                  </a:lnTo>
                  <a:lnTo>
                    <a:pt x="88" y="75"/>
                  </a:lnTo>
                  <a:lnTo>
                    <a:pt x="89" y="73"/>
                  </a:lnTo>
                  <a:lnTo>
                    <a:pt x="91" y="72"/>
                  </a:lnTo>
                  <a:lnTo>
                    <a:pt x="91" y="71"/>
                  </a:lnTo>
                  <a:lnTo>
                    <a:pt x="91" y="70"/>
                  </a:lnTo>
                  <a:lnTo>
                    <a:pt x="92" y="67"/>
                  </a:lnTo>
                  <a:lnTo>
                    <a:pt x="92" y="66"/>
                  </a:lnTo>
                  <a:lnTo>
                    <a:pt x="92" y="63"/>
                  </a:lnTo>
                  <a:lnTo>
                    <a:pt x="92" y="62"/>
                  </a:lnTo>
                  <a:lnTo>
                    <a:pt x="92" y="61"/>
                  </a:lnTo>
                  <a:lnTo>
                    <a:pt x="92" y="60"/>
                  </a:lnTo>
                  <a:lnTo>
                    <a:pt x="91" y="58"/>
                  </a:lnTo>
                  <a:lnTo>
                    <a:pt x="91" y="57"/>
                  </a:lnTo>
                  <a:lnTo>
                    <a:pt x="91" y="56"/>
                  </a:lnTo>
                  <a:lnTo>
                    <a:pt x="91" y="54"/>
                  </a:lnTo>
                  <a:lnTo>
                    <a:pt x="89" y="53"/>
                  </a:lnTo>
                  <a:lnTo>
                    <a:pt x="89" y="53"/>
                  </a:lnTo>
                  <a:lnTo>
                    <a:pt x="88" y="52"/>
                  </a:lnTo>
                  <a:lnTo>
                    <a:pt x="88" y="52"/>
                  </a:lnTo>
                  <a:lnTo>
                    <a:pt x="87" y="51"/>
                  </a:lnTo>
                  <a:lnTo>
                    <a:pt x="87" y="51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64" y="48"/>
                  </a:lnTo>
                  <a:close/>
                  <a:moveTo>
                    <a:pt x="109" y="3"/>
                  </a:moveTo>
                  <a:lnTo>
                    <a:pt x="131" y="3"/>
                  </a:lnTo>
                  <a:lnTo>
                    <a:pt x="133" y="3"/>
                  </a:lnTo>
                  <a:lnTo>
                    <a:pt x="135" y="3"/>
                  </a:lnTo>
                  <a:lnTo>
                    <a:pt x="136" y="4"/>
                  </a:lnTo>
                  <a:lnTo>
                    <a:pt x="138" y="4"/>
                  </a:lnTo>
                  <a:lnTo>
                    <a:pt x="140" y="5"/>
                  </a:lnTo>
                  <a:lnTo>
                    <a:pt x="141" y="5"/>
                  </a:lnTo>
                  <a:lnTo>
                    <a:pt x="142" y="7"/>
                  </a:lnTo>
                  <a:lnTo>
                    <a:pt x="143" y="8"/>
                  </a:lnTo>
                  <a:lnTo>
                    <a:pt x="145" y="9"/>
                  </a:lnTo>
                  <a:lnTo>
                    <a:pt x="146" y="12"/>
                  </a:lnTo>
                  <a:lnTo>
                    <a:pt x="147" y="13"/>
                  </a:lnTo>
                  <a:lnTo>
                    <a:pt x="147" y="15"/>
                  </a:lnTo>
                  <a:lnTo>
                    <a:pt x="148" y="18"/>
                  </a:lnTo>
                  <a:lnTo>
                    <a:pt x="148" y="20"/>
                  </a:lnTo>
                  <a:lnTo>
                    <a:pt x="148" y="24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31"/>
                  </a:lnTo>
                  <a:lnTo>
                    <a:pt x="148" y="33"/>
                  </a:lnTo>
                  <a:lnTo>
                    <a:pt x="148" y="36"/>
                  </a:lnTo>
                  <a:lnTo>
                    <a:pt x="148" y="38"/>
                  </a:lnTo>
                  <a:lnTo>
                    <a:pt x="147" y="39"/>
                  </a:lnTo>
                  <a:lnTo>
                    <a:pt x="147" y="42"/>
                  </a:lnTo>
                  <a:lnTo>
                    <a:pt x="146" y="43"/>
                  </a:lnTo>
                  <a:lnTo>
                    <a:pt x="145" y="46"/>
                  </a:lnTo>
                  <a:lnTo>
                    <a:pt x="145" y="47"/>
                  </a:lnTo>
                  <a:lnTo>
                    <a:pt x="143" y="49"/>
                  </a:lnTo>
                  <a:lnTo>
                    <a:pt x="141" y="51"/>
                  </a:lnTo>
                  <a:lnTo>
                    <a:pt x="140" y="52"/>
                  </a:lnTo>
                  <a:lnTo>
                    <a:pt x="137" y="52"/>
                  </a:lnTo>
                  <a:lnTo>
                    <a:pt x="136" y="53"/>
                  </a:lnTo>
                  <a:lnTo>
                    <a:pt x="133" y="53"/>
                  </a:lnTo>
                  <a:lnTo>
                    <a:pt x="129" y="53"/>
                  </a:lnTo>
                  <a:lnTo>
                    <a:pt x="116" y="53"/>
                  </a:lnTo>
                  <a:lnTo>
                    <a:pt x="116" y="88"/>
                  </a:lnTo>
                  <a:lnTo>
                    <a:pt x="109" y="88"/>
                  </a:lnTo>
                  <a:lnTo>
                    <a:pt x="109" y="3"/>
                  </a:lnTo>
                  <a:close/>
                  <a:moveTo>
                    <a:pt x="116" y="12"/>
                  </a:moveTo>
                  <a:lnTo>
                    <a:pt x="116" y="44"/>
                  </a:lnTo>
                  <a:lnTo>
                    <a:pt x="129" y="44"/>
                  </a:lnTo>
                  <a:lnTo>
                    <a:pt x="131" y="44"/>
                  </a:lnTo>
                  <a:lnTo>
                    <a:pt x="132" y="44"/>
                  </a:lnTo>
                  <a:lnTo>
                    <a:pt x="133" y="44"/>
                  </a:lnTo>
                  <a:lnTo>
                    <a:pt x="135" y="43"/>
                  </a:lnTo>
                  <a:lnTo>
                    <a:pt x="136" y="43"/>
                  </a:lnTo>
                  <a:lnTo>
                    <a:pt x="137" y="42"/>
                  </a:lnTo>
                  <a:lnTo>
                    <a:pt x="138" y="42"/>
                  </a:lnTo>
                  <a:lnTo>
                    <a:pt x="138" y="41"/>
                  </a:lnTo>
                  <a:lnTo>
                    <a:pt x="140" y="39"/>
                  </a:lnTo>
                  <a:lnTo>
                    <a:pt x="140" y="39"/>
                  </a:lnTo>
                  <a:lnTo>
                    <a:pt x="141" y="37"/>
                  </a:lnTo>
                  <a:lnTo>
                    <a:pt x="141" y="36"/>
                  </a:lnTo>
                  <a:lnTo>
                    <a:pt x="141" y="34"/>
                  </a:lnTo>
                  <a:lnTo>
                    <a:pt x="141" y="32"/>
                  </a:lnTo>
                  <a:lnTo>
                    <a:pt x="142" y="31"/>
                  </a:lnTo>
                  <a:lnTo>
                    <a:pt x="142" y="28"/>
                  </a:lnTo>
                  <a:lnTo>
                    <a:pt x="142" y="26"/>
                  </a:lnTo>
                  <a:lnTo>
                    <a:pt x="141" y="24"/>
                  </a:lnTo>
                  <a:lnTo>
                    <a:pt x="141" y="22"/>
                  </a:lnTo>
                  <a:lnTo>
                    <a:pt x="141" y="20"/>
                  </a:lnTo>
                  <a:lnTo>
                    <a:pt x="141" y="19"/>
                  </a:lnTo>
                  <a:lnTo>
                    <a:pt x="140" y="18"/>
                  </a:lnTo>
                  <a:lnTo>
                    <a:pt x="140" y="17"/>
                  </a:lnTo>
                  <a:lnTo>
                    <a:pt x="138" y="15"/>
                  </a:lnTo>
                  <a:lnTo>
                    <a:pt x="137" y="15"/>
                  </a:lnTo>
                  <a:lnTo>
                    <a:pt x="137" y="14"/>
                  </a:lnTo>
                  <a:lnTo>
                    <a:pt x="136" y="14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2" y="13"/>
                  </a:lnTo>
                  <a:lnTo>
                    <a:pt x="131" y="12"/>
                  </a:lnTo>
                  <a:lnTo>
                    <a:pt x="129" y="12"/>
                  </a:lnTo>
                  <a:lnTo>
                    <a:pt x="116" y="12"/>
                  </a:lnTo>
                  <a:close/>
                  <a:moveTo>
                    <a:pt x="165" y="66"/>
                  </a:moveTo>
                  <a:lnTo>
                    <a:pt x="158" y="88"/>
                  </a:lnTo>
                  <a:lnTo>
                    <a:pt x="151" y="88"/>
                  </a:lnTo>
                  <a:lnTo>
                    <a:pt x="172" y="3"/>
                  </a:lnTo>
                  <a:lnTo>
                    <a:pt x="180" y="3"/>
                  </a:lnTo>
                  <a:lnTo>
                    <a:pt x="200" y="88"/>
                  </a:lnTo>
                  <a:lnTo>
                    <a:pt x="192" y="88"/>
                  </a:lnTo>
                  <a:lnTo>
                    <a:pt x="187" y="66"/>
                  </a:lnTo>
                  <a:lnTo>
                    <a:pt x="165" y="66"/>
                  </a:lnTo>
                  <a:lnTo>
                    <a:pt x="165" y="66"/>
                  </a:lnTo>
                  <a:close/>
                  <a:moveTo>
                    <a:pt x="166" y="56"/>
                  </a:moveTo>
                  <a:lnTo>
                    <a:pt x="185" y="57"/>
                  </a:lnTo>
                  <a:lnTo>
                    <a:pt x="176" y="14"/>
                  </a:lnTo>
                  <a:lnTo>
                    <a:pt x="166" y="57"/>
                  </a:lnTo>
                  <a:lnTo>
                    <a:pt x="166" y="56"/>
                  </a:lnTo>
                  <a:close/>
                  <a:moveTo>
                    <a:pt x="212" y="27"/>
                  </a:move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2"/>
                  </a:lnTo>
                  <a:lnTo>
                    <a:pt x="206" y="19"/>
                  </a:lnTo>
                  <a:lnTo>
                    <a:pt x="206" y="18"/>
                  </a:lnTo>
                  <a:lnTo>
                    <a:pt x="207" y="15"/>
                  </a:lnTo>
                  <a:lnTo>
                    <a:pt x="209" y="13"/>
                  </a:lnTo>
                  <a:lnTo>
                    <a:pt x="209" y="12"/>
                  </a:lnTo>
                  <a:lnTo>
                    <a:pt x="210" y="9"/>
                  </a:lnTo>
                  <a:lnTo>
                    <a:pt x="211" y="8"/>
                  </a:lnTo>
                  <a:lnTo>
                    <a:pt x="212" y="7"/>
                  </a:lnTo>
                  <a:lnTo>
                    <a:pt x="214" y="4"/>
                  </a:lnTo>
                  <a:lnTo>
                    <a:pt x="216" y="3"/>
                  </a:lnTo>
                  <a:lnTo>
                    <a:pt x="217" y="2"/>
                  </a:lnTo>
                  <a:lnTo>
                    <a:pt x="220" y="2"/>
                  </a:lnTo>
                  <a:lnTo>
                    <a:pt x="222" y="0"/>
                  </a:lnTo>
                  <a:lnTo>
                    <a:pt x="224" y="0"/>
                  </a:lnTo>
                  <a:lnTo>
                    <a:pt x="226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5" y="2"/>
                  </a:lnTo>
                  <a:lnTo>
                    <a:pt x="237" y="2"/>
                  </a:lnTo>
                  <a:lnTo>
                    <a:pt x="239" y="3"/>
                  </a:lnTo>
                  <a:lnTo>
                    <a:pt x="241" y="5"/>
                  </a:lnTo>
                  <a:lnTo>
                    <a:pt x="242" y="7"/>
                  </a:lnTo>
                  <a:lnTo>
                    <a:pt x="244" y="9"/>
                  </a:lnTo>
                  <a:lnTo>
                    <a:pt x="245" y="10"/>
                  </a:lnTo>
                  <a:lnTo>
                    <a:pt x="246" y="13"/>
                  </a:lnTo>
                  <a:lnTo>
                    <a:pt x="247" y="15"/>
                  </a:lnTo>
                  <a:lnTo>
                    <a:pt x="249" y="18"/>
                  </a:lnTo>
                  <a:lnTo>
                    <a:pt x="250" y="20"/>
                  </a:lnTo>
                  <a:lnTo>
                    <a:pt x="250" y="23"/>
                  </a:lnTo>
                  <a:lnTo>
                    <a:pt x="251" y="27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51" y="31"/>
                  </a:lnTo>
                  <a:lnTo>
                    <a:pt x="252" y="32"/>
                  </a:lnTo>
                  <a:lnTo>
                    <a:pt x="252" y="33"/>
                  </a:lnTo>
                  <a:lnTo>
                    <a:pt x="252" y="34"/>
                  </a:lnTo>
                  <a:lnTo>
                    <a:pt x="252" y="36"/>
                  </a:lnTo>
                  <a:lnTo>
                    <a:pt x="252" y="36"/>
                  </a:lnTo>
                  <a:lnTo>
                    <a:pt x="252" y="37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2" y="41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252" y="43"/>
                  </a:lnTo>
                  <a:lnTo>
                    <a:pt x="252" y="44"/>
                  </a:lnTo>
                  <a:lnTo>
                    <a:pt x="252" y="44"/>
                  </a:lnTo>
                  <a:lnTo>
                    <a:pt x="252" y="46"/>
                  </a:lnTo>
                  <a:lnTo>
                    <a:pt x="252" y="47"/>
                  </a:lnTo>
                  <a:lnTo>
                    <a:pt x="252" y="47"/>
                  </a:lnTo>
                  <a:lnTo>
                    <a:pt x="252" y="48"/>
                  </a:lnTo>
                  <a:lnTo>
                    <a:pt x="252" y="49"/>
                  </a:lnTo>
                  <a:lnTo>
                    <a:pt x="252" y="51"/>
                  </a:lnTo>
                  <a:lnTo>
                    <a:pt x="252" y="52"/>
                  </a:lnTo>
                  <a:lnTo>
                    <a:pt x="252" y="53"/>
                  </a:lnTo>
                  <a:lnTo>
                    <a:pt x="252" y="54"/>
                  </a:lnTo>
                  <a:lnTo>
                    <a:pt x="252" y="56"/>
                  </a:lnTo>
                  <a:lnTo>
                    <a:pt x="252" y="57"/>
                  </a:lnTo>
                  <a:lnTo>
                    <a:pt x="252" y="58"/>
                  </a:lnTo>
                  <a:lnTo>
                    <a:pt x="252" y="60"/>
                  </a:lnTo>
                  <a:lnTo>
                    <a:pt x="252" y="61"/>
                  </a:lnTo>
                  <a:lnTo>
                    <a:pt x="251" y="62"/>
                  </a:lnTo>
                  <a:lnTo>
                    <a:pt x="251" y="63"/>
                  </a:lnTo>
                  <a:lnTo>
                    <a:pt x="251" y="65"/>
                  </a:lnTo>
                  <a:lnTo>
                    <a:pt x="250" y="67"/>
                  </a:lnTo>
                  <a:lnTo>
                    <a:pt x="250" y="70"/>
                  </a:lnTo>
                  <a:lnTo>
                    <a:pt x="249" y="72"/>
                  </a:lnTo>
                  <a:lnTo>
                    <a:pt x="249" y="75"/>
                  </a:lnTo>
                  <a:lnTo>
                    <a:pt x="247" y="77"/>
                  </a:lnTo>
                  <a:lnTo>
                    <a:pt x="246" y="80"/>
                  </a:lnTo>
                  <a:lnTo>
                    <a:pt x="245" y="82"/>
                  </a:lnTo>
                  <a:lnTo>
                    <a:pt x="244" y="85"/>
                  </a:lnTo>
                  <a:lnTo>
                    <a:pt x="241" y="86"/>
                  </a:lnTo>
                  <a:lnTo>
                    <a:pt x="240" y="87"/>
                  </a:lnTo>
                  <a:lnTo>
                    <a:pt x="237" y="88"/>
                  </a:lnTo>
                  <a:lnTo>
                    <a:pt x="235" y="90"/>
                  </a:lnTo>
                  <a:lnTo>
                    <a:pt x="232" y="91"/>
                  </a:lnTo>
                  <a:lnTo>
                    <a:pt x="230" y="91"/>
                  </a:lnTo>
                  <a:lnTo>
                    <a:pt x="227" y="91"/>
                  </a:lnTo>
                  <a:lnTo>
                    <a:pt x="225" y="91"/>
                  </a:lnTo>
                  <a:lnTo>
                    <a:pt x="222" y="91"/>
                  </a:lnTo>
                  <a:lnTo>
                    <a:pt x="221" y="90"/>
                  </a:lnTo>
                  <a:lnTo>
                    <a:pt x="219" y="90"/>
                  </a:lnTo>
                  <a:lnTo>
                    <a:pt x="217" y="88"/>
                  </a:lnTo>
                  <a:lnTo>
                    <a:pt x="215" y="87"/>
                  </a:lnTo>
                  <a:lnTo>
                    <a:pt x="214" y="86"/>
                  </a:lnTo>
                  <a:lnTo>
                    <a:pt x="212" y="85"/>
                  </a:lnTo>
                  <a:lnTo>
                    <a:pt x="211" y="83"/>
                  </a:lnTo>
                  <a:lnTo>
                    <a:pt x="210" y="81"/>
                  </a:lnTo>
                  <a:lnTo>
                    <a:pt x="209" y="80"/>
                  </a:lnTo>
                  <a:lnTo>
                    <a:pt x="209" y="77"/>
                  </a:lnTo>
                  <a:lnTo>
                    <a:pt x="207" y="76"/>
                  </a:lnTo>
                  <a:lnTo>
                    <a:pt x="206" y="73"/>
                  </a:lnTo>
                  <a:lnTo>
                    <a:pt x="206" y="72"/>
                  </a:lnTo>
                  <a:lnTo>
                    <a:pt x="205" y="70"/>
                  </a:lnTo>
                  <a:lnTo>
                    <a:pt x="205" y="70"/>
                  </a:lnTo>
                  <a:lnTo>
                    <a:pt x="205" y="68"/>
                  </a:lnTo>
                  <a:lnTo>
                    <a:pt x="205" y="68"/>
                  </a:lnTo>
                  <a:lnTo>
                    <a:pt x="205" y="67"/>
                  </a:lnTo>
                  <a:lnTo>
                    <a:pt x="205" y="67"/>
                  </a:lnTo>
                  <a:lnTo>
                    <a:pt x="205" y="66"/>
                  </a:lnTo>
                  <a:lnTo>
                    <a:pt x="205" y="66"/>
                  </a:lnTo>
                  <a:lnTo>
                    <a:pt x="205" y="65"/>
                  </a:lnTo>
                  <a:lnTo>
                    <a:pt x="205" y="65"/>
                  </a:lnTo>
                  <a:lnTo>
                    <a:pt x="205" y="63"/>
                  </a:lnTo>
                  <a:lnTo>
                    <a:pt x="205" y="62"/>
                  </a:lnTo>
                  <a:lnTo>
                    <a:pt x="203" y="62"/>
                  </a:lnTo>
                  <a:lnTo>
                    <a:pt x="203" y="61"/>
                  </a:lnTo>
                  <a:lnTo>
                    <a:pt x="203" y="61"/>
                  </a:lnTo>
                  <a:lnTo>
                    <a:pt x="203" y="60"/>
                  </a:lnTo>
                  <a:lnTo>
                    <a:pt x="203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1"/>
                  </a:lnTo>
                  <a:lnTo>
                    <a:pt x="211" y="61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3"/>
                  </a:lnTo>
                  <a:lnTo>
                    <a:pt x="211" y="63"/>
                  </a:lnTo>
                  <a:lnTo>
                    <a:pt x="212" y="65"/>
                  </a:lnTo>
                  <a:lnTo>
                    <a:pt x="212" y="65"/>
                  </a:lnTo>
                  <a:lnTo>
                    <a:pt x="212" y="66"/>
                  </a:lnTo>
                  <a:lnTo>
                    <a:pt x="212" y="66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4" y="68"/>
                  </a:lnTo>
                  <a:lnTo>
                    <a:pt x="214" y="70"/>
                  </a:lnTo>
                  <a:lnTo>
                    <a:pt x="215" y="71"/>
                  </a:lnTo>
                  <a:lnTo>
                    <a:pt x="215" y="72"/>
                  </a:lnTo>
                  <a:lnTo>
                    <a:pt x="216" y="73"/>
                  </a:lnTo>
                  <a:lnTo>
                    <a:pt x="216" y="75"/>
                  </a:lnTo>
                  <a:lnTo>
                    <a:pt x="217" y="76"/>
                  </a:lnTo>
                  <a:lnTo>
                    <a:pt x="217" y="77"/>
                  </a:lnTo>
                  <a:lnTo>
                    <a:pt x="219" y="78"/>
                  </a:lnTo>
                  <a:lnTo>
                    <a:pt x="220" y="80"/>
                  </a:lnTo>
                  <a:lnTo>
                    <a:pt x="220" y="80"/>
                  </a:lnTo>
                  <a:lnTo>
                    <a:pt x="221" y="81"/>
                  </a:lnTo>
                  <a:lnTo>
                    <a:pt x="222" y="81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27" y="82"/>
                  </a:lnTo>
                  <a:lnTo>
                    <a:pt x="229" y="82"/>
                  </a:lnTo>
                  <a:lnTo>
                    <a:pt x="231" y="81"/>
                  </a:lnTo>
                  <a:lnTo>
                    <a:pt x="234" y="81"/>
                  </a:lnTo>
                  <a:lnTo>
                    <a:pt x="235" y="80"/>
                  </a:lnTo>
                  <a:lnTo>
                    <a:pt x="236" y="78"/>
                  </a:lnTo>
                  <a:lnTo>
                    <a:pt x="237" y="77"/>
                  </a:lnTo>
                  <a:lnTo>
                    <a:pt x="239" y="76"/>
                  </a:lnTo>
                  <a:lnTo>
                    <a:pt x="240" y="73"/>
                  </a:lnTo>
                  <a:lnTo>
                    <a:pt x="241" y="71"/>
                  </a:lnTo>
                  <a:lnTo>
                    <a:pt x="242" y="70"/>
                  </a:lnTo>
                  <a:lnTo>
                    <a:pt x="242" y="67"/>
                  </a:lnTo>
                  <a:lnTo>
                    <a:pt x="244" y="65"/>
                  </a:lnTo>
                  <a:lnTo>
                    <a:pt x="244" y="62"/>
                  </a:lnTo>
                  <a:lnTo>
                    <a:pt x="245" y="60"/>
                  </a:lnTo>
                  <a:lnTo>
                    <a:pt x="245" y="57"/>
                  </a:lnTo>
                  <a:lnTo>
                    <a:pt x="245" y="56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20" y="48"/>
                  </a:lnTo>
                  <a:lnTo>
                    <a:pt x="220" y="39"/>
                  </a:lnTo>
                  <a:lnTo>
                    <a:pt x="245" y="39"/>
                  </a:lnTo>
                  <a:lnTo>
                    <a:pt x="245" y="36"/>
                  </a:lnTo>
                  <a:lnTo>
                    <a:pt x="245" y="33"/>
                  </a:lnTo>
                  <a:lnTo>
                    <a:pt x="245" y="31"/>
                  </a:lnTo>
                  <a:lnTo>
                    <a:pt x="244" y="28"/>
                  </a:lnTo>
                  <a:lnTo>
                    <a:pt x="244" y="26"/>
                  </a:lnTo>
                  <a:lnTo>
                    <a:pt x="242" y="23"/>
                  </a:lnTo>
                  <a:lnTo>
                    <a:pt x="242" y="22"/>
                  </a:lnTo>
                  <a:lnTo>
                    <a:pt x="241" y="19"/>
                  </a:lnTo>
                  <a:lnTo>
                    <a:pt x="241" y="18"/>
                  </a:lnTo>
                  <a:lnTo>
                    <a:pt x="240" y="17"/>
                  </a:lnTo>
                  <a:lnTo>
                    <a:pt x="239" y="15"/>
                  </a:lnTo>
                  <a:lnTo>
                    <a:pt x="239" y="14"/>
                  </a:lnTo>
                  <a:lnTo>
                    <a:pt x="237" y="14"/>
                  </a:lnTo>
                  <a:lnTo>
                    <a:pt x="236" y="13"/>
                  </a:lnTo>
                  <a:lnTo>
                    <a:pt x="236" y="13"/>
                  </a:lnTo>
                  <a:lnTo>
                    <a:pt x="235" y="12"/>
                  </a:lnTo>
                  <a:lnTo>
                    <a:pt x="235" y="12"/>
                  </a:lnTo>
                  <a:lnTo>
                    <a:pt x="234" y="12"/>
                  </a:lnTo>
                  <a:lnTo>
                    <a:pt x="234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9" y="9"/>
                  </a:lnTo>
                  <a:lnTo>
                    <a:pt x="229" y="9"/>
                  </a:lnTo>
                  <a:lnTo>
                    <a:pt x="227" y="9"/>
                  </a:lnTo>
                  <a:lnTo>
                    <a:pt x="226" y="9"/>
                  </a:lnTo>
                  <a:lnTo>
                    <a:pt x="225" y="10"/>
                  </a:lnTo>
                  <a:lnTo>
                    <a:pt x="222" y="10"/>
                  </a:lnTo>
                  <a:lnTo>
                    <a:pt x="221" y="10"/>
                  </a:lnTo>
                  <a:lnTo>
                    <a:pt x="220" y="12"/>
                  </a:lnTo>
                  <a:lnTo>
                    <a:pt x="219" y="13"/>
                  </a:lnTo>
                  <a:lnTo>
                    <a:pt x="217" y="13"/>
                  </a:lnTo>
                  <a:lnTo>
                    <a:pt x="217" y="14"/>
                  </a:lnTo>
                  <a:lnTo>
                    <a:pt x="216" y="15"/>
                  </a:lnTo>
                  <a:lnTo>
                    <a:pt x="215" y="17"/>
                  </a:lnTo>
                  <a:lnTo>
                    <a:pt x="214" y="19"/>
                  </a:lnTo>
                  <a:lnTo>
                    <a:pt x="214" y="20"/>
                  </a:lnTo>
                  <a:lnTo>
                    <a:pt x="212" y="22"/>
                  </a:lnTo>
                  <a:lnTo>
                    <a:pt x="212" y="24"/>
                  </a:lnTo>
                  <a:lnTo>
                    <a:pt x="212" y="26"/>
                  </a:lnTo>
                  <a:lnTo>
                    <a:pt x="212" y="27"/>
                  </a:lnTo>
                  <a:lnTo>
                    <a:pt x="212" y="2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5239" name="Rectangle 119"/>
          <p:cNvSpPr>
            <a:spLocks noGrp="1" noChangeArrowheads="1"/>
          </p:cNvSpPr>
          <p:nvPr>
            <p:ph type="title"/>
          </p:nvPr>
        </p:nvSpPr>
        <p:spPr>
          <a:xfrm>
            <a:off x="2071688" y="517525"/>
            <a:ext cx="5327650" cy="519113"/>
          </a:xfrm>
        </p:spPr>
        <p:txBody>
          <a:bodyPr/>
          <a:lstStyle/>
          <a:p>
            <a:r>
              <a:rPr lang="en-US" b="1"/>
              <a:t>Participating Institutions:</a:t>
            </a:r>
            <a:endParaRPr lang="ru-RU" b="1"/>
          </a:p>
        </p:txBody>
      </p:sp>
      <p:pic>
        <p:nvPicPr>
          <p:cNvPr id="5240" name="Picture 120" descr="Kurchatov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8" t="3847" r="2563" b="7692"/>
          <a:stretch>
            <a:fillRect/>
          </a:stretch>
        </p:blipFill>
        <p:spPr bwMode="auto">
          <a:xfrm>
            <a:off x="1219200" y="2514600"/>
            <a:ext cx="2590800" cy="248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41" name="Picture 121" descr="NSI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71" t="2667" r="3833" b="3305"/>
          <a:stretch>
            <a:fillRect/>
          </a:stretch>
        </p:blipFill>
        <p:spPr bwMode="auto">
          <a:xfrm>
            <a:off x="5029200" y="2514600"/>
            <a:ext cx="3048000" cy="2500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42" name="Text Box 122"/>
          <p:cNvSpPr txBox="1">
            <a:spLocks noChangeArrowheads="1"/>
          </p:cNvSpPr>
          <p:nvPr/>
        </p:nvSpPr>
        <p:spPr bwMode="auto">
          <a:xfrm>
            <a:off x="0" y="1600200"/>
            <a:ext cx="45720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Russian Research Center “Kurchatov Institute” (RRC KI)</a:t>
            </a:r>
            <a:endParaRPr lang="ru-RU">
              <a:solidFill>
                <a:schemeClr val="tx2"/>
              </a:solidFill>
            </a:endParaRPr>
          </a:p>
        </p:txBody>
      </p:sp>
      <p:sp>
        <p:nvSpPr>
          <p:cNvPr id="5243" name="Text Box 123"/>
          <p:cNvSpPr txBox="1">
            <a:spLocks noChangeArrowheads="1"/>
          </p:cNvSpPr>
          <p:nvPr/>
        </p:nvSpPr>
        <p:spPr bwMode="auto">
          <a:xfrm>
            <a:off x="4343400" y="1600200"/>
            <a:ext cx="480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>
                <a:solidFill>
                  <a:schemeClr val="tx2"/>
                </a:solidFill>
              </a:rPr>
              <a:t>Nuclear Safety Institute of Russian Academy of Sciences (NSI)</a:t>
            </a:r>
            <a:endParaRPr lang="ru-RU">
              <a:solidFill>
                <a:schemeClr val="tx2"/>
              </a:solidFill>
            </a:endParaRPr>
          </a:p>
        </p:txBody>
      </p:sp>
      <p:sp>
        <p:nvSpPr>
          <p:cNvPr id="5244" name="Text Box 124"/>
          <p:cNvSpPr txBox="1">
            <a:spLocks noChangeArrowheads="1"/>
          </p:cNvSpPr>
          <p:nvPr/>
        </p:nvSpPr>
        <p:spPr bwMode="auto">
          <a:xfrm>
            <a:off x="228600" y="5029200"/>
            <a:ext cx="8458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768600" indent="-27686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29591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3149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3401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3530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987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44450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902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5359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000"/>
              <a:t>Project manager: Borovoi A.A.		Project Sub-manager Strizhov V.</a:t>
            </a:r>
            <a:endParaRPr lang="ru-RU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0F909-8D8F-4C1E-96A2-C3125FB8F03A}" type="slidenum">
              <a:rPr lang="ru-RU"/>
              <a:pPr/>
              <a:t>4</a:t>
            </a:fld>
            <a:endParaRPr lang="ru-RU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Collaborators</a:t>
            </a:r>
            <a:endParaRPr lang="ru-RU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Gesellschaft für Anlagen- und Reaktorsicherheit (GRS) GmbH</a:t>
            </a:r>
          </a:p>
          <a:p>
            <a:r>
              <a:rPr lang="fr-FR"/>
              <a:t>Institut de Radioprotection et de Sûreté Nucléaire</a:t>
            </a:r>
            <a:r>
              <a:rPr lang="ru-RU"/>
              <a:t> </a:t>
            </a:r>
            <a:endParaRPr lang="en-US"/>
          </a:p>
          <a:p>
            <a:r>
              <a:rPr lang="fr-FR"/>
              <a:t>Forschungszentrum Karlsruhe GmbH</a:t>
            </a:r>
          </a:p>
          <a:p>
            <a:r>
              <a:rPr lang="en-US"/>
              <a:t>Institute für Transurane</a:t>
            </a:r>
            <a:r>
              <a:rPr lang="ru-RU"/>
              <a:t> </a:t>
            </a:r>
            <a:endParaRPr lang="en-US"/>
          </a:p>
          <a:p>
            <a:r>
              <a:rPr lang="en-US"/>
              <a:t>Commisariat a l</a:t>
            </a:r>
            <a:r>
              <a:rPr lang="en-US">
                <a:sym typeface="Symbol" pitchFamily="18" charset="2"/>
              </a:rPr>
              <a:t></a:t>
            </a:r>
            <a:r>
              <a:rPr lang="en-US"/>
              <a:t>energie atomique - CEA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A6689-2088-4BE4-9395-B810A83D085E}" type="slidenum">
              <a:rPr lang="ru-RU"/>
              <a:pPr/>
              <a:t>5</a:t>
            </a:fld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0" y="2819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de-DE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56"/>
          <a:stretch>
            <a:fillRect/>
          </a:stretch>
        </p:blipFill>
        <p:spPr bwMode="auto">
          <a:xfrm>
            <a:off x="0" y="0"/>
            <a:ext cx="1298575" cy="1524000"/>
          </a:xfrm>
          <a:prstGeom prst="rect">
            <a:avLst/>
          </a:prstGeom>
          <a:solidFill>
            <a:schemeClr val="tx2"/>
          </a:solidFill>
        </p:spPr>
      </p:pic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3109913"/>
            <a:ext cx="9144000" cy="808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sz="1100"/>
              <a:t> </a:t>
            </a:r>
            <a:endParaRPr lang="ru-RU"/>
          </a:p>
          <a:p>
            <a:pPr eaLnBrk="0" hangingPunct="0"/>
            <a:r>
              <a:rPr lang="en-US" sz="1200">
                <a:cs typeface="Times New Roman" pitchFamily="18" charset="0"/>
              </a:rPr>
              <a:t> </a:t>
            </a:r>
            <a:endParaRPr lang="ru-RU" sz="1200">
              <a:cs typeface="Times New Roman" pitchFamily="18" charset="0"/>
            </a:endParaRPr>
          </a:p>
          <a:p>
            <a:pPr eaLnBrk="0" hangingPunct="0"/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152400" y="304800"/>
            <a:ext cx="990600" cy="274638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 b="1">
                <a:solidFill>
                  <a:schemeClr val="bg2"/>
                </a:solidFill>
              </a:rPr>
              <a:t>RRC “KI”</a:t>
            </a:r>
            <a:endParaRPr lang="ru-RU" sz="1200" b="1">
              <a:solidFill>
                <a:schemeClr val="bg2"/>
              </a:solidFill>
            </a:endParaRPr>
          </a:p>
        </p:txBody>
      </p: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7924800" y="152400"/>
            <a:ext cx="1219200" cy="1143000"/>
            <a:chOff x="69" y="91"/>
            <a:chExt cx="631" cy="631"/>
          </a:xfrm>
        </p:grpSpPr>
        <p:sp>
          <p:nvSpPr>
            <p:cNvPr id="6151" name="Oval 7"/>
            <p:cNvSpPr>
              <a:spLocks noChangeArrowheads="1"/>
            </p:cNvSpPr>
            <p:nvPr/>
          </p:nvSpPr>
          <p:spPr bwMode="auto">
            <a:xfrm>
              <a:off x="69" y="91"/>
              <a:ext cx="631" cy="631"/>
            </a:xfrm>
            <a:prstGeom prst="ellipse">
              <a:avLst/>
            </a:prstGeom>
            <a:solidFill>
              <a:srgbClr val="FFFFDF"/>
            </a:solidFill>
            <a:ln w="9525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>
              <a:off x="168" y="189"/>
              <a:ext cx="433" cy="301"/>
            </a:xfrm>
            <a:custGeom>
              <a:avLst/>
              <a:gdLst>
                <a:gd name="T0" fmla="*/ 45 w 433"/>
                <a:gd name="T1" fmla="*/ 221 h 301"/>
                <a:gd name="T2" fmla="*/ 13 w 433"/>
                <a:gd name="T3" fmla="*/ 203 h 301"/>
                <a:gd name="T4" fmla="*/ 2 w 433"/>
                <a:gd name="T5" fmla="*/ 180 h 301"/>
                <a:gd name="T6" fmla="*/ 2 w 433"/>
                <a:gd name="T7" fmla="*/ 146 h 301"/>
                <a:gd name="T8" fmla="*/ 16 w 433"/>
                <a:gd name="T9" fmla="*/ 117 h 301"/>
                <a:gd name="T10" fmla="*/ 42 w 433"/>
                <a:gd name="T11" fmla="*/ 95 h 301"/>
                <a:gd name="T12" fmla="*/ 81 w 433"/>
                <a:gd name="T13" fmla="*/ 82 h 301"/>
                <a:gd name="T14" fmla="*/ 155 w 433"/>
                <a:gd name="T15" fmla="*/ 78 h 301"/>
                <a:gd name="T16" fmla="*/ 238 w 433"/>
                <a:gd name="T17" fmla="*/ 99 h 301"/>
                <a:gd name="T18" fmla="*/ 312 w 433"/>
                <a:gd name="T19" fmla="*/ 132 h 301"/>
                <a:gd name="T20" fmla="*/ 372 w 433"/>
                <a:gd name="T21" fmla="*/ 177 h 301"/>
                <a:gd name="T22" fmla="*/ 395 w 433"/>
                <a:gd name="T23" fmla="*/ 211 h 301"/>
                <a:gd name="T24" fmla="*/ 396 w 433"/>
                <a:gd name="T25" fmla="*/ 239 h 301"/>
                <a:gd name="T26" fmla="*/ 383 w 433"/>
                <a:gd name="T27" fmla="*/ 260 h 301"/>
                <a:gd name="T28" fmla="*/ 357 w 433"/>
                <a:gd name="T29" fmla="*/ 267 h 301"/>
                <a:gd name="T30" fmla="*/ 311 w 433"/>
                <a:gd name="T31" fmla="*/ 254 h 301"/>
                <a:gd name="T32" fmla="*/ 265 w 433"/>
                <a:gd name="T33" fmla="*/ 226 h 301"/>
                <a:gd name="T34" fmla="*/ 209 w 433"/>
                <a:gd name="T35" fmla="*/ 182 h 301"/>
                <a:gd name="T36" fmla="*/ 174 w 433"/>
                <a:gd name="T37" fmla="*/ 145 h 301"/>
                <a:gd name="T38" fmla="*/ 148 w 433"/>
                <a:gd name="T39" fmla="*/ 103 h 301"/>
                <a:gd name="T40" fmla="*/ 137 w 433"/>
                <a:gd name="T41" fmla="*/ 74 h 301"/>
                <a:gd name="T42" fmla="*/ 141 w 433"/>
                <a:gd name="T43" fmla="*/ 29 h 301"/>
                <a:gd name="T44" fmla="*/ 155 w 433"/>
                <a:gd name="T45" fmla="*/ 7 h 301"/>
                <a:gd name="T46" fmla="*/ 189 w 433"/>
                <a:gd name="T47" fmla="*/ 0 h 301"/>
                <a:gd name="T48" fmla="*/ 238 w 433"/>
                <a:gd name="T49" fmla="*/ 20 h 301"/>
                <a:gd name="T50" fmla="*/ 268 w 433"/>
                <a:gd name="T51" fmla="*/ 58 h 301"/>
                <a:gd name="T52" fmla="*/ 292 w 433"/>
                <a:gd name="T53" fmla="*/ 129 h 301"/>
                <a:gd name="T54" fmla="*/ 299 w 433"/>
                <a:gd name="T55" fmla="*/ 234 h 301"/>
                <a:gd name="T56" fmla="*/ 291 w 433"/>
                <a:gd name="T57" fmla="*/ 268 h 301"/>
                <a:gd name="T58" fmla="*/ 274 w 433"/>
                <a:gd name="T59" fmla="*/ 287 h 301"/>
                <a:gd name="T60" fmla="*/ 240 w 433"/>
                <a:gd name="T61" fmla="*/ 296 h 301"/>
                <a:gd name="T62" fmla="*/ 209 w 433"/>
                <a:gd name="T63" fmla="*/ 281 h 301"/>
                <a:gd name="T64" fmla="*/ 189 w 433"/>
                <a:gd name="T65" fmla="*/ 244 h 301"/>
                <a:gd name="T66" fmla="*/ 190 w 433"/>
                <a:gd name="T67" fmla="*/ 187 h 301"/>
                <a:gd name="T68" fmla="*/ 209 w 433"/>
                <a:gd name="T69" fmla="*/ 140 h 301"/>
                <a:gd name="T70" fmla="*/ 249 w 433"/>
                <a:gd name="T71" fmla="*/ 95 h 301"/>
                <a:gd name="T72" fmla="*/ 317 w 433"/>
                <a:gd name="T73" fmla="*/ 49 h 301"/>
                <a:gd name="T74" fmla="*/ 373 w 433"/>
                <a:gd name="T75" fmla="*/ 27 h 301"/>
                <a:gd name="T76" fmla="*/ 413 w 433"/>
                <a:gd name="T77" fmla="*/ 31 h 301"/>
                <a:gd name="T78" fmla="*/ 432 w 433"/>
                <a:gd name="T79" fmla="*/ 54 h 301"/>
                <a:gd name="T80" fmla="*/ 427 w 433"/>
                <a:gd name="T81" fmla="*/ 90 h 301"/>
                <a:gd name="T82" fmla="*/ 407 w 433"/>
                <a:gd name="T83" fmla="*/ 124 h 301"/>
                <a:gd name="T84" fmla="*/ 354 w 433"/>
                <a:gd name="T85" fmla="*/ 177 h 301"/>
                <a:gd name="T86" fmla="*/ 263 w 433"/>
                <a:gd name="T87" fmla="*/ 243 h 301"/>
                <a:gd name="T88" fmla="*/ 173 w 433"/>
                <a:gd name="T89" fmla="*/ 288 h 301"/>
                <a:gd name="T90" fmla="*/ 102 w 433"/>
                <a:gd name="T91" fmla="*/ 301 h 301"/>
                <a:gd name="T92" fmla="*/ 63 w 433"/>
                <a:gd name="T93" fmla="*/ 292 h 301"/>
                <a:gd name="T94" fmla="*/ 46 w 433"/>
                <a:gd name="T95" fmla="*/ 271 h 301"/>
                <a:gd name="T96" fmla="*/ 51 w 433"/>
                <a:gd name="T97" fmla="*/ 235 h 301"/>
                <a:gd name="T98" fmla="*/ 85 w 433"/>
                <a:gd name="T99" fmla="*/ 191 h 301"/>
                <a:gd name="T100" fmla="*/ 150 w 433"/>
                <a:gd name="T101" fmla="*/ 140 h 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33" h="301">
                  <a:moveTo>
                    <a:pt x="431" y="225"/>
                  </a:moveTo>
                  <a:lnTo>
                    <a:pt x="68" y="224"/>
                  </a:lnTo>
                  <a:lnTo>
                    <a:pt x="57" y="224"/>
                  </a:lnTo>
                  <a:lnTo>
                    <a:pt x="45" y="221"/>
                  </a:lnTo>
                  <a:lnTo>
                    <a:pt x="33" y="218"/>
                  </a:lnTo>
                  <a:lnTo>
                    <a:pt x="23" y="211"/>
                  </a:lnTo>
                  <a:lnTo>
                    <a:pt x="18" y="208"/>
                  </a:lnTo>
                  <a:lnTo>
                    <a:pt x="13" y="203"/>
                  </a:lnTo>
                  <a:lnTo>
                    <a:pt x="10" y="197"/>
                  </a:lnTo>
                  <a:lnTo>
                    <a:pt x="6" y="192"/>
                  </a:lnTo>
                  <a:lnTo>
                    <a:pt x="3" y="186"/>
                  </a:lnTo>
                  <a:lnTo>
                    <a:pt x="2" y="180"/>
                  </a:lnTo>
                  <a:lnTo>
                    <a:pt x="1" y="171"/>
                  </a:lnTo>
                  <a:lnTo>
                    <a:pt x="0" y="163"/>
                  </a:lnTo>
                  <a:lnTo>
                    <a:pt x="1" y="155"/>
                  </a:lnTo>
                  <a:lnTo>
                    <a:pt x="2" y="146"/>
                  </a:lnTo>
                  <a:lnTo>
                    <a:pt x="3" y="138"/>
                  </a:lnTo>
                  <a:lnTo>
                    <a:pt x="7" y="131"/>
                  </a:lnTo>
                  <a:lnTo>
                    <a:pt x="11" y="124"/>
                  </a:lnTo>
                  <a:lnTo>
                    <a:pt x="16" y="117"/>
                  </a:lnTo>
                  <a:lnTo>
                    <a:pt x="21" y="111"/>
                  </a:lnTo>
                  <a:lnTo>
                    <a:pt x="27" y="106"/>
                  </a:lnTo>
                  <a:lnTo>
                    <a:pt x="35" y="99"/>
                  </a:lnTo>
                  <a:lnTo>
                    <a:pt x="42" y="95"/>
                  </a:lnTo>
                  <a:lnTo>
                    <a:pt x="51" y="90"/>
                  </a:lnTo>
                  <a:lnTo>
                    <a:pt x="60" y="87"/>
                  </a:lnTo>
                  <a:lnTo>
                    <a:pt x="70" y="84"/>
                  </a:lnTo>
                  <a:lnTo>
                    <a:pt x="81" y="82"/>
                  </a:lnTo>
                  <a:lnTo>
                    <a:pt x="94" y="79"/>
                  </a:lnTo>
                  <a:lnTo>
                    <a:pt x="106" y="78"/>
                  </a:lnTo>
                  <a:lnTo>
                    <a:pt x="131" y="77"/>
                  </a:lnTo>
                  <a:lnTo>
                    <a:pt x="155" y="78"/>
                  </a:lnTo>
                  <a:lnTo>
                    <a:pt x="176" y="82"/>
                  </a:lnTo>
                  <a:lnTo>
                    <a:pt x="199" y="87"/>
                  </a:lnTo>
                  <a:lnTo>
                    <a:pt x="219" y="93"/>
                  </a:lnTo>
                  <a:lnTo>
                    <a:pt x="238" y="99"/>
                  </a:lnTo>
                  <a:lnTo>
                    <a:pt x="257" y="107"/>
                  </a:lnTo>
                  <a:lnTo>
                    <a:pt x="275" y="114"/>
                  </a:lnTo>
                  <a:lnTo>
                    <a:pt x="293" y="122"/>
                  </a:lnTo>
                  <a:lnTo>
                    <a:pt x="312" y="132"/>
                  </a:lnTo>
                  <a:lnTo>
                    <a:pt x="329" y="143"/>
                  </a:lnTo>
                  <a:lnTo>
                    <a:pt x="346" y="155"/>
                  </a:lnTo>
                  <a:lnTo>
                    <a:pt x="359" y="166"/>
                  </a:lnTo>
                  <a:lnTo>
                    <a:pt x="372" y="177"/>
                  </a:lnTo>
                  <a:lnTo>
                    <a:pt x="382" y="187"/>
                  </a:lnTo>
                  <a:lnTo>
                    <a:pt x="388" y="196"/>
                  </a:lnTo>
                  <a:lnTo>
                    <a:pt x="392" y="204"/>
                  </a:lnTo>
                  <a:lnTo>
                    <a:pt x="395" y="211"/>
                  </a:lnTo>
                  <a:lnTo>
                    <a:pt x="397" y="219"/>
                  </a:lnTo>
                  <a:lnTo>
                    <a:pt x="397" y="225"/>
                  </a:lnTo>
                  <a:lnTo>
                    <a:pt x="397" y="233"/>
                  </a:lnTo>
                  <a:lnTo>
                    <a:pt x="396" y="239"/>
                  </a:lnTo>
                  <a:lnTo>
                    <a:pt x="393" y="247"/>
                  </a:lnTo>
                  <a:lnTo>
                    <a:pt x="390" y="254"/>
                  </a:lnTo>
                  <a:lnTo>
                    <a:pt x="386" y="257"/>
                  </a:lnTo>
                  <a:lnTo>
                    <a:pt x="383" y="260"/>
                  </a:lnTo>
                  <a:lnTo>
                    <a:pt x="380" y="263"/>
                  </a:lnTo>
                  <a:lnTo>
                    <a:pt x="376" y="264"/>
                  </a:lnTo>
                  <a:lnTo>
                    <a:pt x="367" y="267"/>
                  </a:lnTo>
                  <a:lnTo>
                    <a:pt x="357" y="267"/>
                  </a:lnTo>
                  <a:lnTo>
                    <a:pt x="346" y="265"/>
                  </a:lnTo>
                  <a:lnTo>
                    <a:pt x="334" y="263"/>
                  </a:lnTo>
                  <a:lnTo>
                    <a:pt x="323" y="259"/>
                  </a:lnTo>
                  <a:lnTo>
                    <a:pt x="311" y="254"/>
                  </a:lnTo>
                  <a:lnTo>
                    <a:pt x="303" y="250"/>
                  </a:lnTo>
                  <a:lnTo>
                    <a:pt x="293" y="244"/>
                  </a:lnTo>
                  <a:lnTo>
                    <a:pt x="279" y="235"/>
                  </a:lnTo>
                  <a:lnTo>
                    <a:pt x="265" y="226"/>
                  </a:lnTo>
                  <a:lnTo>
                    <a:pt x="250" y="216"/>
                  </a:lnTo>
                  <a:lnTo>
                    <a:pt x="235" y="205"/>
                  </a:lnTo>
                  <a:lnTo>
                    <a:pt x="222" y="194"/>
                  </a:lnTo>
                  <a:lnTo>
                    <a:pt x="209" y="182"/>
                  </a:lnTo>
                  <a:lnTo>
                    <a:pt x="199" y="172"/>
                  </a:lnTo>
                  <a:lnTo>
                    <a:pt x="189" y="162"/>
                  </a:lnTo>
                  <a:lnTo>
                    <a:pt x="181" y="153"/>
                  </a:lnTo>
                  <a:lnTo>
                    <a:pt x="174" y="145"/>
                  </a:lnTo>
                  <a:lnTo>
                    <a:pt x="166" y="136"/>
                  </a:lnTo>
                  <a:lnTo>
                    <a:pt x="160" y="126"/>
                  </a:lnTo>
                  <a:lnTo>
                    <a:pt x="154" y="116"/>
                  </a:lnTo>
                  <a:lnTo>
                    <a:pt x="148" y="103"/>
                  </a:lnTo>
                  <a:lnTo>
                    <a:pt x="144" y="97"/>
                  </a:lnTo>
                  <a:lnTo>
                    <a:pt x="141" y="89"/>
                  </a:lnTo>
                  <a:lnTo>
                    <a:pt x="139" y="82"/>
                  </a:lnTo>
                  <a:lnTo>
                    <a:pt x="137" y="74"/>
                  </a:lnTo>
                  <a:lnTo>
                    <a:pt x="136" y="59"/>
                  </a:lnTo>
                  <a:lnTo>
                    <a:pt x="137" y="43"/>
                  </a:lnTo>
                  <a:lnTo>
                    <a:pt x="140" y="36"/>
                  </a:lnTo>
                  <a:lnTo>
                    <a:pt x="141" y="29"/>
                  </a:lnTo>
                  <a:lnTo>
                    <a:pt x="144" y="22"/>
                  </a:lnTo>
                  <a:lnTo>
                    <a:pt x="148" y="17"/>
                  </a:lnTo>
                  <a:lnTo>
                    <a:pt x="151" y="12"/>
                  </a:lnTo>
                  <a:lnTo>
                    <a:pt x="155" y="7"/>
                  </a:lnTo>
                  <a:lnTo>
                    <a:pt x="160" y="5"/>
                  </a:lnTo>
                  <a:lnTo>
                    <a:pt x="165" y="2"/>
                  </a:lnTo>
                  <a:lnTo>
                    <a:pt x="176" y="0"/>
                  </a:lnTo>
                  <a:lnTo>
                    <a:pt x="189" y="0"/>
                  </a:lnTo>
                  <a:lnTo>
                    <a:pt x="201" y="1"/>
                  </a:lnTo>
                  <a:lnTo>
                    <a:pt x="214" y="6"/>
                  </a:lnTo>
                  <a:lnTo>
                    <a:pt x="227" y="12"/>
                  </a:lnTo>
                  <a:lnTo>
                    <a:pt x="238" y="20"/>
                  </a:lnTo>
                  <a:lnTo>
                    <a:pt x="249" y="30"/>
                  </a:lnTo>
                  <a:lnTo>
                    <a:pt x="259" y="43"/>
                  </a:lnTo>
                  <a:lnTo>
                    <a:pt x="264" y="49"/>
                  </a:lnTo>
                  <a:lnTo>
                    <a:pt x="268" y="58"/>
                  </a:lnTo>
                  <a:lnTo>
                    <a:pt x="273" y="68"/>
                  </a:lnTo>
                  <a:lnTo>
                    <a:pt x="277" y="78"/>
                  </a:lnTo>
                  <a:lnTo>
                    <a:pt x="284" y="103"/>
                  </a:lnTo>
                  <a:lnTo>
                    <a:pt x="292" y="129"/>
                  </a:lnTo>
                  <a:lnTo>
                    <a:pt x="297" y="157"/>
                  </a:lnTo>
                  <a:lnTo>
                    <a:pt x="299" y="185"/>
                  </a:lnTo>
                  <a:lnTo>
                    <a:pt x="301" y="211"/>
                  </a:lnTo>
                  <a:lnTo>
                    <a:pt x="299" y="234"/>
                  </a:lnTo>
                  <a:lnTo>
                    <a:pt x="298" y="244"/>
                  </a:lnTo>
                  <a:lnTo>
                    <a:pt x="296" y="254"/>
                  </a:lnTo>
                  <a:lnTo>
                    <a:pt x="293" y="262"/>
                  </a:lnTo>
                  <a:lnTo>
                    <a:pt x="291" y="268"/>
                  </a:lnTo>
                  <a:lnTo>
                    <a:pt x="287" y="274"/>
                  </a:lnTo>
                  <a:lnTo>
                    <a:pt x="283" y="279"/>
                  </a:lnTo>
                  <a:lnTo>
                    <a:pt x="279" y="283"/>
                  </a:lnTo>
                  <a:lnTo>
                    <a:pt x="274" y="287"/>
                  </a:lnTo>
                  <a:lnTo>
                    <a:pt x="265" y="292"/>
                  </a:lnTo>
                  <a:lnTo>
                    <a:pt x="257" y="294"/>
                  </a:lnTo>
                  <a:lnTo>
                    <a:pt x="248" y="296"/>
                  </a:lnTo>
                  <a:lnTo>
                    <a:pt x="240" y="296"/>
                  </a:lnTo>
                  <a:lnTo>
                    <a:pt x="233" y="294"/>
                  </a:lnTo>
                  <a:lnTo>
                    <a:pt x="225" y="292"/>
                  </a:lnTo>
                  <a:lnTo>
                    <a:pt x="217" y="287"/>
                  </a:lnTo>
                  <a:lnTo>
                    <a:pt x="209" y="281"/>
                  </a:lnTo>
                  <a:lnTo>
                    <a:pt x="203" y="273"/>
                  </a:lnTo>
                  <a:lnTo>
                    <a:pt x="196" y="264"/>
                  </a:lnTo>
                  <a:lnTo>
                    <a:pt x="191" y="254"/>
                  </a:lnTo>
                  <a:lnTo>
                    <a:pt x="189" y="244"/>
                  </a:lnTo>
                  <a:lnTo>
                    <a:pt x="188" y="231"/>
                  </a:lnTo>
                  <a:lnTo>
                    <a:pt x="188" y="219"/>
                  </a:lnTo>
                  <a:lnTo>
                    <a:pt x="188" y="204"/>
                  </a:lnTo>
                  <a:lnTo>
                    <a:pt x="190" y="187"/>
                  </a:lnTo>
                  <a:lnTo>
                    <a:pt x="194" y="171"/>
                  </a:lnTo>
                  <a:lnTo>
                    <a:pt x="200" y="155"/>
                  </a:lnTo>
                  <a:lnTo>
                    <a:pt x="204" y="147"/>
                  </a:lnTo>
                  <a:lnTo>
                    <a:pt x="209" y="140"/>
                  </a:lnTo>
                  <a:lnTo>
                    <a:pt x="214" y="131"/>
                  </a:lnTo>
                  <a:lnTo>
                    <a:pt x="220" y="124"/>
                  </a:lnTo>
                  <a:lnTo>
                    <a:pt x="234" y="109"/>
                  </a:lnTo>
                  <a:lnTo>
                    <a:pt x="249" y="95"/>
                  </a:lnTo>
                  <a:lnTo>
                    <a:pt x="265" y="82"/>
                  </a:lnTo>
                  <a:lnTo>
                    <a:pt x="283" y="70"/>
                  </a:lnTo>
                  <a:lnTo>
                    <a:pt x="301" y="59"/>
                  </a:lnTo>
                  <a:lnTo>
                    <a:pt x="317" y="49"/>
                  </a:lnTo>
                  <a:lnTo>
                    <a:pt x="333" y="40"/>
                  </a:lnTo>
                  <a:lnTo>
                    <a:pt x="347" y="34"/>
                  </a:lnTo>
                  <a:lnTo>
                    <a:pt x="361" y="30"/>
                  </a:lnTo>
                  <a:lnTo>
                    <a:pt x="373" y="27"/>
                  </a:lnTo>
                  <a:lnTo>
                    <a:pt x="385" y="26"/>
                  </a:lnTo>
                  <a:lnTo>
                    <a:pt x="396" y="26"/>
                  </a:lnTo>
                  <a:lnTo>
                    <a:pt x="406" y="29"/>
                  </a:lnTo>
                  <a:lnTo>
                    <a:pt x="413" y="31"/>
                  </a:lnTo>
                  <a:lnTo>
                    <a:pt x="421" y="35"/>
                  </a:lnTo>
                  <a:lnTo>
                    <a:pt x="426" y="40"/>
                  </a:lnTo>
                  <a:lnTo>
                    <a:pt x="430" y="46"/>
                  </a:lnTo>
                  <a:lnTo>
                    <a:pt x="432" y="54"/>
                  </a:lnTo>
                  <a:lnTo>
                    <a:pt x="433" y="63"/>
                  </a:lnTo>
                  <a:lnTo>
                    <a:pt x="432" y="72"/>
                  </a:lnTo>
                  <a:lnTo>
                    <a:pt x="431" y="80"/>
                  </a:lnTo>
                  <a:lnTo>
                    <a:pt x="427" y="90"/>
                  </a:lnTo>
                  <a:lnTo>
                    <a:pt x="423" y="101"/>
                  </a:lnTo>
                  <a:lnTo>
                    <a:pt x="418" y="111"/>
                  </a:lnTo>
                  <a:lnTo>
                    <a:pt x="413" y="116"/>
                  </a:lnTo>
                  <a:lnTo>
                    <a:pt x="407" y="124"/>
                  </a:lnTo>
                  <a:lnTo>
                    <a:pt x="398" y="135"/>
                  </a:lnTo>
                  <a:lnTo>
                    <a:pt x="387" y="147"/>
                  </a:lnTo>
                  <a:lnTo>
                    <a:pt x="372" y="161"/>
                  </a:lnTo>
                  <a:lnTo>
                    <a:pt x="354" y="177"/>
                  </a:lnTo>
                  <a:lnTo>
                    <a:pt x="333" y="194"/>
                  </a:lnTo>
                  <a:lnTo>
                    <a:pt x="309" y="211"/>
                  </a:lnTo>
                  <a:lnTo>
                    <a:pt x="287" y="228"/>
                  </a:lnTo>
                  <a:lnTo>
                    <a:pt x="263" y="243"/>
                  </a:lnTo>
                  <a:lnTo>
                    <a:pt x="239" y="257"/>
                  </a:lnTo>
                  <a:lnTo>
                    <a:pt x="217" y="269"/>
                  </a:lnTo>
                  <a:lnTo>
                    <a:pt x="194" y="279"/>
                  </a:lnTo>
                  <a:lnTo>
                    <a:pt x="173" y="288"/>
                  </a:lnTo>
                  <a:lnTo>
                    <a:pt x="153" y="294"/>
                  </a:lnTo>
                  <a:lnTo>
                    <a:pt x="135" y="298"/>
                  </a:lnTo>
                  <a:lnTo>
                    <a:pt x="117" y="301"/>
                  </a:lnTo>
                  <a:lnTo>
                    <a:pt x="102" y="301"/>
                  </a:lnTo>
                  <a:lnTo>
                    <a:pt x="90" y="301"/>
                  </a:lnTo>
                  <a:lnTo>
                    <a:pt x="80" y="298"/>
                  </a:lnTo>
                  <a:lnTo>
                    <a:pt x="71" y="296"/>
                  </a:lnTo>
                  <a:lnTo>
                    <a:pt x="63" y="292"/>
                  </a:lnTo>
                  <a:lnTo>
                    <a:pt x="57" y="287"/>
                  </a:lnTo>
                  <a:lnTo>
                    <a:pt x="52" y="282"/>
                  </a:lnTo>
                  <a:lnTo>
                    <a:pt x="48" y="277"/>
                  </a:lnTo>
                  <a:lnTo>
                    <a:pt x="46" y="271"/>
                  </a:lnTo>
                  <a:lnTo>
                    <a:pt x="46" y="263"/>
                  </a:lnTo>
                  <a:lnTo>
                    <a:pt x="46" y="254"/>
                  </a:lnTo>
                  <a:lnTo>
                    <a:pt x="47" y="245"/>
                  </a:lnTo>
                  <a:lnTo>
                    <a:pt x="51" y="235"/>
                  </a:lnTo>
                  <a:lnTo>
                    <a:pt x="56" y="225"/>
                  </a:lnTo>
                  <a:lnTo>
                    <a:pt x="62" y="215"/>
                  </a:lnTo>
                  <a:lnTo>
                    <a:pt x="72" y="204"/>
                  </a:lnTo>
                  <a:lnTo>
                    <a:pt x="85" y="191"/>
                  </a:lnTo>
                  <a:lnTo>
                    <a:pt x="100" y="177"/>
                  </a:lnTo>
                  <a:lnTo>
                    <a:pt x="116" y="165"/>
                  </a:lnTo>
                  <a:lnTo>
                    <a:pt x="132" y="152"/>
                  </a:lnTo>
                  <a:lnTo>
                    <a:pt x="150" y="140"/>
                  </a:lnTo>
                  <a:lnTo>
                    <a:pt x="165" y="129"/>
                  </a:lnTo>
                  <a:lnTo>
                    <a:pt x="176" y="121"/>
                  </a:lnTo>
                </a:path>
              </a:pathLst>
            </a:custGeom>
            <a:noFill/>
            <a:ln w="12700" cmpd="sng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>
              <a:off x="240" y="308"/>
              <a:ext cx="88" cy="89"/>
            </a:xfrm>
            <a:custGeom>
              <a:avLst/>
              <a:gdLst>
                <a:gd name="T0" fmla="*/ 18 w 88"/>
                <a:gd name="T1" fmla="*/ 9 h 89"/>
                <a:gd name="T2" fmla="*/ 25 w 88"/>
                <a:gd name="T3" fmla="*/ 5 h 89"/>
                <a:gd name="T4" fmla="*/ 33 w 88"/>
                <a:gd name="T5" fmla="*/ 2 h 89"/>
                <a:gd name="T6" fmla="*/ 42 w 88"/>
                <a:gd name="T7" fmla="*/ 0 h 89"/>
                <a:gd name="T8" fmla="*/ 50 w 88"/>
                <a:gd name="T9" fmla="*/ 2 h 89"/>
                <a:gd name="T10" fmla="*/ 58 w 88"/>
                <a:gd name="T11" fmla="*/ 3 h 89"/>
                <a:gd name="T12" fmla="*/ 67 w 88"/>
                <a:gd name="T13" fmla="*/ 7 h 89"/>
                <a:gd name="T14" fmla="*/ 73 w 88"/>
                <a:gd name="T15" fmla="*/ 12 h 89"/>
                <a:gd name="T16" fmla="*/ 79 w 88"/>
                <a:gd name="T17" fmla="*/ 18 h 89"/>
                <a:gd name="T18" fmla="*/ 84 w 88"/>
                <a:gd name="T19" fmla="*/ 26 h 89"/>
                <a:gd name="T20" fmla="*/ 87 w 88"/>
                <a:gd name="T21" fmla="*/ 34 h 89"/>
                <a:gd name="T22" fmla="*/ 88 w 88"/>
                <a:gd name="T23" fmla="*/ 42 h 89"/>
                <a:gd name="T24" fmla="*/ 88 w 88"/>
                <a:gd name="T25" fmla="*/ 51 h 89"/>
                <a:gd name="T26" fmla="*/ 86 w 88"/>
                <a:gd name="T27" fmla="*/ 60 h 89"/>
                <a:gd name="T28" fmla="*/ 82 w 88"/>
                <a:gd name="T29" fmla="*/ 67 h 89"/>
                <a:gd name="T30" fmla="*/ 77 w 88"/>
                <a:gd name="T31" fmla="*/ 73 h 89"/>
                <a:gd name="T32" fmla="*/ 70 w 88"/>
                <a:gd name="T33" fmla="*/ 80 h 89"/>
                <a:gd name="T34" fmla="*/ 63 w 88"/>
                <a:gd name="T35" fmla="*/ 85 h 89"/>
                <a:gd name="T36" fmla="*/ 55 w 88"/>
                <a:gd name="T37" fmla="*/ 87 h 89"/>
                <a:gd name="T38" fmla="*/ 47 w 88"/>
                <a:gd name="T39" fmla="*/ 89 h 89"/>
                <a:gd name="T40" fmla="*/ 38 w 88"/>
                <a:gd name="T41" fmla="*/ 89 h 89"/>
                <a:gd name="T42" fmla="*/ 30 w 88"/>
                <a:gd name="T43" fmla="*/ 86 h 89"/>
                <a:gd name="T44" fmla="*/ 22 w 88"/>
                <a:gd name="T45" fmla="*/ 82 h 89"/>
                <a:gd name="T46" fmla="*/ 15 w 88"/>
                <a:gd name="T47" fmla="*/ 77 h 89"/>
                <a:gd name="T48" fmla="*/ 9 w 88"/>
                <a:gd name="T49" fmla="*/ 71 h 89"/>
                <a:gd name="T50" fmla="*/ 4 w 88"/>
                <a:gd name="T51" fmla="*/ 63 h 89"/>
                <a:gd name="T52" fmla="*/ 2 w 88"/>
                <a:gd name="T53" fmla="*/ 56 h 89"/>
                <a:gd name="T54" fmla="*/ 0 w 88"/>
                <a:gd name="T55" fmla="*/ 47 h 89"/>
                <a:gd name="T56" fmla="*/ 0 w 88"/>
                <a:gd name="T57" fmla="*/ 38 h 89"/>
                <a:gd name="T58" fmla="*/ 3 w 88"/>
                <a:gd name="T59" fmla="*/ 31 h 89"/>
                <a:gd name="T60" fmla="*/ 7 w 88"/>
                <a:gd name="T61" fmla="*/ 23 h 89"/>
                <a:gd name="T62" fmla="*/ 12 w 88"/>
                <a:gd name="T63" fmla="*/ 16 h 89"/>
                <a:gd name="T64" fmla="*/ 18 w 88"/>
                <a:gd name="T65" fmla="*/ 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9">
                  <a:moveTo>
                    <a:pt x="18" y="9"/>
                  </a:moveTo>
                  <a:lnTo>
                    <a:pt x="25" y="5"/>
                  </a:lnTo>
                  <a:lnTo>
                    <a:pt x="33" y="2"/>
                  </a:lnTo>
                  <a:lnTo>
                    <a:pt x="42" y="0"/>
                  </a:lnTo>
                  <a:lnTo>
                    <a:pt x="50" y="2"/>
                  </a:lnTo>
                  <a:lnTo>
                    <a:pt x="58" y="3"/>
                  </a:lnTo>
                  <a:lnTo>
                    <a:pt x="67" y="7"/>
                  </a:lnTo>
                  <a:lnTo>
                    <a:pt x="73" y="12"/>
                  </a:lnTo>
                  <a:lnTo>
                    <a:pt x="79" y="18"/>
                  </a:lnTo>
                  <a:lnTo>
                    <a:pt x="84" y="26"/>
                  </a:lnTo>
                  <a:lnTo>
                    <a:pt x="87" y="34"/>
                  </a:lnTo>
                  <a:lnTo>
                    <a:pt x="88" y="42"/>
                  </a:lnTo>
                  <a:lnTo>
                    <a:pt x="88" y="51"/>
                  </a:lnTo>
                  <a:lnTo>
                    <a:pt x="86" y="60"/>
                  </a:lnTo>
                  <a:lnTo>
                    <a:pt x="82" y="67"/>
                  </a:lnTo>
                  <a:lnTo>
                    <a:pt x="77" y="73"/>
                  </a:lnTo>
                  <a:lnTo>
                    <a:pt x="70" y="80"/>
                  </a:lnTo>
                  <a:lnTo>
                    <a:pt x="63" y="85"/>
                  </a:lnTo>
                  <a:lnTo>
                    <a:pt x="55" y="87"/>
                  </a:lnTo>
                  <a:lnTo>
                    <a:pt x="47" y="89"/>
                  </a:lnTo>
                  <a:lnTo>
                    <a:pt x="38" y="89"/>
                  </a:lnTo>
                  <a:lnTo>
                    <a:pt x="30" y="86"/>
                  </a:lnTo>
                  <a:lnTo>
                    <a:pt x="22" y="82"/>
                  </a:lnTo>
                  <a:lnTo>
                    <a:pt x="15" y="77"/>
                  </a:lnTo>
                  <a:lnTo>
                    <a:pt x="9" y="71"/>
                  </a:lnTo>
                  <a:lnTo>
                    <a:pt x="4" y="63"/>
                  </a:lnTo>
                  <a:lnTo>
                    <a:pt x="2" y="56"/>
                  </a:lnTo>
                  <a:lnTo>
                    <a:pt x="0" y="47"/>
                  </a:lnTo>
                  <a:lnTo>
                    <a:pt x="0" y="38"/>
                  </a:lnTo>
                  <a:lnTo>
                    <a:pt x="3" y="31"/>
                  </a:lnTo>
                  <a:lnTo>
                    <a:pt x="7" y="23"/>
                  </a:lnTo>
                  <a:lnTo>
                    <a:pt x="12" y="16"/>
                  </a:lnTo>
                  <a:lnTo>
                    <a:pt x="18" y="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253" y="315"/>
              <a:ext cx="63" cy="75"/>
            </a:xfrm>
            <a:custGeom>
              <a:avLst/>
              <a:gdLst>
                <a:gd name="T0" fmla="*/ 5 w 63"/>
                <a:gd name="T1" fmla="*/ 2 h 75"/>
                <a:gd name="T2" fmla="*/ 9 w 63"/>
                <a:gd name="T3" fmla="*/ 1 h 75"/>
                <a:gd name="T4" fmla="*/ 14 w 63"/>
                <a:gd name="T5" fmla="*/ 0 h 75"/>
                <a:gd name="T6" fmla="*/ 19 w 63"/>
                <a:gd name="T7" fmla="*/ 1 h 75"/>
                <a:gd name="T8" fmla="*/ 25 w 63"/>
                <a:gd name="T9" fmla="*/ 3 h 75"/>
                <a:gd name="T10" fmla="*/ 31 w 63"/>
                <a:gd name="T11" fmla="*/ 7 h 75"/>
                <a:gd name="T12" fmla="*/ 37 w 63"/>
                <a:gd name="T13" fmla="*/ 12 h 75"/>
                <a:gd name="T14" fmla="*/ 42 w 63"/>
                <a:gd name="T15" fmla="*/ 17 h 75"/>
                <a:gd name="T16" fmla="*/ 49 w 63"/>
                <a:gd name="T17" fmla="*/ 25 h 75"/>
                <a:gd name="T18" fmla="*/ 54 w 63"/>
                <a:gd name="T19" fmla="*/ 31 h 75"/>
                <a:gd name="T20" fmla="*/ 57 w 63"/>
                <a:gd name="T21" fmla="*/ 39 h 75"/>
                <a:gd name="T22" fmla="*/ 60 w 63"/>
                <a:gd name="T23" fmla="*/ 46 h 75"/>
                <a:gd name="T24" fmla="*/ 63 w 63"/>
                <a:gd name="T25" fmla="*/ 53 h 75"/>
                <a:gd name="T26" fmla="*/ 63 w 63"/>
                <a:gd name="T27" fmla="*/ 59 h 75"/>
                <a:gd name="T28" fmla="*/ 63 w 63"/>
                <a:gd name="T29" fmla="*/ 65 h 75"/>
                <a:gd name="T30" fmla="*/ 60 w 63"/>
                <a:gd name="T31" fmla="*/ 69 h 75"/>
                <a:gd name="T32" fmla="*/ 57 w 63"/>
                <a:gd name="T33" fmla="*/ 73 h 75"/>
                <a:gd name="T34" fmla="*/ 54 w 63"/>
                <a:gd name="T35" fmla="*/ 75 h 75"/>
                <a:gd name="T36" fmla="*/ 49 w 63"/>
                <a:gd name="T37" fmla="*/ 75 h 75"/>
                <a:gd name="T38" fmla="*/ 42 w 63"/>
                <a:gd name="T39" fmla="*/ 74 h 75"/>
                <a:gd name="T40" fmla="*/ 37 w 63"/>
                <a:gd name="T41" fmla="*/ 71 h 75"/>
                <a:gd name="T42" fmla="*/ 31 w 63"/>
                <a:gd name="T43" fmla="*/ 68 h 75"/>
                <a:gd name="T44" fmla="*/ 25 w 63"/>
                <a:gd name="T45" fmla="*/ 64 h 75"/>
                <a:gd name="T46" fmla="*/ 19 w 63"/>
                <a:gd name="T47" fmla="*/ 58 h 75"/>
                <a:gd name="T48" fmla="*/ 14 w 63"/>
                <a:gd name="T49" fmla="*/ 51 h 75"/>
                <a:gd name="T50" fmla="*/ 9 w 63"/>
                <a:gd name="T51" fmla="*/ 44 h 75"/>
                <a:gd name="T52" fmla="*/ 5 w 63"/>
                <a:gd name="T53" fmla="*/ 36 h 75"/>
                <a:gd name="T54" fmla="*/ 2 w 63"/>
                <a:gd name="T55" fmla="*/ 29 h 75"/>
                <a:gd name="T56" fmla="*/ 0 w 63"/>
                <a:gd name="T57" fmla="*/ 22 h 75"/>
                <a:gd name="T58" fmla="*/ 0 w 63"/>
                <a:gd name="T59" fmla="*/ 16 h 75"/>
                <a:gd name="T60" fmla="*/ 0 w 63"/>
                <a:gd name="T61" fmla="*/ 11 h 75"/>
                <a:gd name="T62" fmla="*/ 1 w 63"/>
                <a:gd name="T63" fmla="*/ 6 h 75"/>
                <a:gd name="T64" fmla="*/ 5 w 63"/>
                <a:gd name="T65" fmla="*/ 2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3" h="75">
                  <a:moveTo>
                    <a:pt x="5" y="2"/>
                  </a:moveTo>
                  <a:lnTo>
                    <a:pt x="9" y="1"/>
                  </a:lnTo>
                  <a:lnTo>
                    <a:pt x="14" y="0"/>
                  </a:lnTo>
                  <a:lnTo>
                    <a:pt x="19" y="1"/>
                  </a:lnTo>
                  <a:lnTo>
                    <a:pt x="25" y="3"/>
                  </a:lnTo>
                  <a:lnTo>
                    <a:pt x="31" y="7"/>
                  </a:lnTo>
                  <a:lnTo>
                    <a:pt x="37" y="12"/>
                  </a:lnTo>
                  <a:lnTo>
                    <a:pt x="42" y="17"/>
                  </a:lnTo>
                  <a:lnTo>
                    <a:pt x="49" y="25"/>
                  </a:lnTo>
                  <a:lnTo>
                    <a:pt x="54" y="31"/>
                  </a:lnTo>
                  <a:lnTo>
                    <a:pt x="57" y="39"/>
                  </a:lnTo>
                  <a:lnTo>
                    <a:pt x="60" y="46"/>
                  </a:lnTo>
                  <a:lnTo>
                    <a:pt x="63" y="53"/>
                  </a:lnTo>
                  <a:lnTo>
                    <a:pt x="63" y="59"/>
                  </a:lnTo>
                  <a:lnTo>
                    <a:pt x="63" y="65"/>
                  </a:lnTo>
                  <a:lnTo>
                    <a:pt x="60" y="69"/>
                  </a:lnTo>
                  <a:lnTo>
                    <a:pt x="57" y="73"/>
                  </a:lnTo>
                  <a:lnTo>
                    <a:pt x="54" y="75"/>
                  </a:lnTo>
                  <a:lnTo>
                    <a:pt x="49" y="75"/>
                  </a:lnTo>
                  <a:lnTo>
                    <a:pt x="42" y="74"/>
                  </a:lnTo>
                  <a:lnTo>
                    <a:pt x="37" y="71"/>
                  </a:lnTo>
                  <a:lnTo>
                    <a:pt x="31" y="68"/>
                  </a:lnTo>
                  <a:lnTo>
                    <a:pt x="25" y="64"/>
                  </a:lnTo>
                  <a:lnTo>
                    <a:pt x="19" y="58"/>
                  </a:lnTo>
                  <a:lnTo>
                    <a:pt x="14" y="51"/>
                  </a:lnTo>
                  <a:lnTo>
                    <a:pt x="9" y="44"/>
                  </a:lnTo>
                  <a:lnTo>
                    <a:pt x="5" y="36"/>
                  </a:lnTo>
                  <a:lnTo>
                    <a:pt x="2" y="29"/>
                  </a:lnTo>
                  <a:lnTo>
                    <a:pt x="0" y="22"/>
                  </a:lnTo>
                  <a:lnTo>
                    <a:pt x="0" y="16"/>
                  </a:lnTo>
                  <a:lnTo>
                    <a:pt x="0" y="11"/>
                  </a:lnTo>
                  <a:lnTo>
                    <a:pt x="1" y="6"/>
                  </a:lnTo>
                  <a:lnTo>
                    <a:pt x="5" y="2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>
              <a:off x="247" y="312"/>
              <a:ext cx="75" cy="81"/>
            </a:xfrm>
            <a:custGeom>
              <a:avLst/>
              <a:gdLst>
                <a:gd name="T0" fmla="*/ 11 w 75"/>
                <a:gd name="T1" fmla="*/ 5 h 81"/>
                <a:gd name="T2" fmla="*/ 17 w 75"/>
                <a:gd name="T3" fmla="*/ 3 h 81"/>
                <a:gd name="T4" fmla="*/ 23 w 75"/>
                <a:gd name="T5" fmla="*/ 0 h 81"/>
                <a:gd name="T6" fmla="*/ 30 w 75"/>
                <a:gd name="T7" fmla="*/ 0 h 81"/>
                <a:gd name="T8" fmla="*/ 37 w 75"/>
                <a:gd name="T9" fmla="*/ 1 h 81"/>
                <a:gd name="T10" fmla="*/ 45 w 75"/>
                <a:gd name="T11" fmla="*/ 4 h 81"/>
                <a:gd name="T12" fmla="*/ 51 w 75"/>
                <a:gd name="T13" fmla="*/ 9 h 81"/>
                <a:gd name="T14" fmla="*/ 57 w 75"/>
                <a:gd name="T15" fmla="*/ 14 h 81"/>
                <a:gd name="T16" fmla="*/ 63 w 75"/>
                <a:gd name="T17" fmla="*/ 20 h 81"/>
                <a:gd name="T18" fmla="*/ 69 w 75"/>
                <a:gd name="T19" fmla="*/ 28 h 81"/>
                <a:gd name="T20" fmla="*/ 72 w 75"/>
                <a:gd name="T21" fmla="*/ 35 h 81"/>
                <a:gd name="T22" fmla="*/ 74 w 75"/>
                <a:gd name="T23" fmla="*/ 44 h 81"/>
                <a:gd name="T24" fmla="*/ 75 w 75"/>
                <a:gd name="T25" fmla="*/ 52 h 81"/>
                <a:gd name="T26" fmla="*/ 74 w 75"/>
                <a:gd name="T27" fmla="*/ 58 h 81"/>
                <a:gd name="T28" fmla="*/ 72 w 75"/>
                <a:gd name="T29" fmla="*/ 66 h 81"/>
                <a:gd name="T30" fmla="*/ 69 w 75"/>
                <a:gd name="T31" fmla="*/ 71 h 81"/>
                <a:gd name="T32" fmla="*/ 63 w 75"/>
                <a:gd name="T33" fmla="*/ 76 h 81"/>
                <a:gd name="T34" fmla="*/ 57 w 75"/>
                <a:gd name="T35" fmla="*/ 80 h 81"/>
                <a:gd name="T36" fmla="*/ 51 w 75"/>
                <a:gd name="T37" fmla="*/ 81 h 81"/>
                <a:gd name="T38" fmla="*/ 45 w 75"/>
                <a:gd name="T39" fmla="*/ 81 h 81"/>
                <a:gd name="T40" fmla="*/ 37 w 75"/>
                <a:gd name="T41" fmla="*/ 80 h 81"/>
                <a:gd name="T42" fmla="*/ 30 w 75"/>
                <a:gd name="T43" fmla="*/ 77 h 81"/>
                <a:gd name="T44" fmla="*/ 23 w 75"/>
                <a:gd name="T45" fmla="*/ 73 h 81"/>
                <a:gd name="T46" fmla="*/ 16 w 75"/>
                <a:gd name="T47" fmla="*/ 67 h 81"/>
                <a:gd name="T48" fmla="*/ 11 w 75"/>
                <a:gd name="T49" fmla="*/ 61 h 81"/>
                <a:gd name="T50" fmla="*/ 6 w 75"/>
                <a:gd name="T51" fmla="*/ 53 h 81"/>
                <a:gd name="T52" fmla="*/ 2 w 75"/>
                <a:gd name="T53" fmla="*/ 46 h 81"/>
                <a:gd name="T54" fmla="*/ 1 w 75"/>
                <a:gd name="T55" fmla="*/ 38 h 81"/>
                <a:gd name="T56" fmla="*/ 0 w 75"/>
                <a:gd name="T57" fmla="*/ 30 h 81"/>
                <a:gd name="T58" fmla="*/ 1 w 75"/>
                <a:gd name="T59" fmla="*/ 23 h 81"/>
                <a:gd name="T60" fmla="*/ 2 w 75"/>
                <a:gd name="T61" fmla="*/ 17 h 81"/>
                <a:gd name="T62" fmla="*/ 6 w 75"/>
                <a:gd name="T63" fmla="*/ 10 h 81"/>
                <a:gd name="T64" fmla="*/ 11 w 75"/>
                <a:gd name="T65" fmla="*/ 5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5" h="81">
                  <a:moveTo>
                    <a:pt x="11" y="5"/>
                  </a:moveTo>
                  <a:lnTo>
                    <a:pt x="17" y="3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7" y="1"/>
                  </a:lnTo>
                  <a:lnTo>
                    <a:pt x="45" y="4"/>
                  </a:lnTo>
                  <a:lnTo>
                    <a:pt x="51" y="9"/>
                  </a:lnTo>
                  <a:lnTo>
                    <a:pt x="57" y="14"/>
                  </a:lnTo>
                  <a:lnTo>
                    <a:pt x="63" y="20"/>
                  </a:lnTo>
                  <a:lnTo>
                    <a:pt x="69" y="28"/>
                  </a:lnTo>
                  <a:lnTo>
                    <a:pt x="72" y="35"/>
                  </a:lnTo>
                  <a:lnTo>
                    <a:pt x="74" y="44"/>
                  </a:lnTo>
                  <a:lnTo>
                    <a:pt x="75" y="52"/>
                  </a:lnTo>
                  <a:lnTo>
                    <a:pt x="74" y="58"/>
                  </a:lnTo>
                  <a:lnTo>
                    <a:pt x="72" y="66"/>
                  </a:lnTo>
                  <a:lnTo>
                    <a:pt x="69" y="71"/>
                  </a:lnTo>
                  <a:lnTo>
                    <a:pt x="63" y="76"/>
                  </a:lnTo>
                  <a:lnTo>
                    <a:pt x="57" y="80"/>
                  </a:lnTo>
                  <a:lnTo>
                    <a:pt x="51" y="81"/>
                  </a:lnTo>
                  <a:lnTo>
                    <a:pt x="45" y="81"/>
                  </a:lnTo>
                  <a:lnTo>
                    <a:pt x="37" y="80"/>
                  </a:lnTo>
                  <a:lnTo>
                    <a:pt x="30" y="77"/>
                  </a:lnTo>
                  <a:lnTo>
                    <a:pt x="23" y="73"/>
                  </a:lnTo>
                  <a:lnTo>
                    <a:pt x="16" y="67"/>
                  </a:lnTo>
                  <a:lnTo>
                    <a:pt x="11" y="61"/>
                  </a:lnTo>
                  <a:lnTo>
                    <a:pt x="6" y="53"/>
                  </a:lnTo>
                  <a:lnTo>
                    <a:pt x="2" y="46"/>
                  </a:lnTo>
                  <a:lnTo>
                    <a:pt x="1" y="38"/>
                  </a:lnTo>
                  <a:lnTo>
                    <a:pt x="0" y="30"/>
                  </a:lnTo>
                  <a:lnTo>
                    <a:pt x="1" y="23"/>
                  </a:lnTo>
                  <a:lnTo>
                    <a:pt x="2" y="17"/>
                  </a:lnTo>
                  <a:lnTo>
                    <a:pt x="6" y="10"/>
                  </a:lnTo>
                  <a:lnTo>
                    <a:pt x="11" y="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258" y="317"/>
              <a:ext cx="52" cy="7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>
              <a:off x="240" y="310"/>
              <a:ext cx="50" cy="37"/>
            </a:xfrm>
            <a:custGeom>
              <a:avLst/>
              <a:gdLst>
                <a:gd name="T0" fmla="*/ 50 w 50"/>
                <a:gd name="T1" fmla="*/ 0 h 37"/>
                <a:gd name="T2" fmla="*/ 50 w 50"/>
                <a:gd name="T3" fmla="*/ 2 h 37"/>
                <a:gd name="T4" fmla="*/ 49 w 50"/>
                <a:gd name="T5" fmla="*/ 5 h 37"/>
                <a:gd name="T6" fmla="*/ 48 w 50"/>
                <a:gd name="T7" fmla="*/ 8 h 37"/>
                <a:gd name="T8" fmla="*/ 45 w 50"/>
                <a:gd name="T9" fmla="*/ 11 h 37"/>
                <a:gd name="T10" fmla="*/ 43 w 50"/>
                <a:gd name="T11" fmla="*/ 15 h 37"/>
                <a:gd name="T12" fmla="*/ 39 w 50"/>
                <a:gd name="T13" fmla="*/ 19 h 37"/>
                <a:gd name="T14" fmla="*/ 35 w 50"/>
                <a:gd name="T15" fmla="*/ 22 h 37"/>
                <a:gd name="T16" fmla="*/ 32 w 50"/>
                <a:gd name="T17" fmla="*/ 25 h 37"/>
                <a:gd name="T18" fmla="*/ 27 w 50"/>
                <a:gd name="T19" fmla="*/ 29 h 37"/>
                <a:gd name="T20" fmla="*/ 23 w 50"/>
                <a:gd name="T21" fmla="*/ 31 h 37"/>
                <a:gd name="T22" fmla="*/ 19 w 50"/>
                <a:gd name="T23" fmla="*/ 34 h 37"/>
                <a:gd name="T24" fmla="*/ 14 w 50"/>
                <a:gd name="T25" fmla="*/ 35 h 37"/>
                <a:gd name="T26" fmla="*/ 10 w 50"/>
                <a:gd name="T27" fmla="*/ 36 h 37"/>
                <a:gd name="T28" fmla="*/ 8 w 50"/>
                <a:gd name="T29" fmla="*/ 37 h 37"/>
                <a:gd name="T30" fmla="*/ 4 w 50"/>
                <a:gd name="T31" fmla="*/ 37 h 37"/>
                <a:gd name="T32" fmla="*/ 0 w 50"/>
                <a:gd name="T33" fmla="*/ 36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37">
                  <a:moveTo>
                    <a:pt x="50" y="0"/>
                  </a:moveTo>
                  <a:lnTo>
                    <a:pt x="50" y="2"/>
                  </a:lnTo>
                  <a:lnTo>
                    <a:pt x="49" y="5"/>
                  </a:lnTo>
                  <a:lnTo>
                    <a:pt x="48" y="8"/>
                  </a:lnTo>
                  <a:lnTo>
                    <a:pt x="45" y="11"/>
                  </a:lnTo>
                  <a:lnTo>
                    <a:pt x="43" y="15"/>
                  </a:lnTo>
                  <a:lnTo>
                    <a:pt x="39" y="19"/>
                  </a:lnTo>
                  <a:lnTo>
                    <a:pt x="35" y="22"/>
                  </a:lnTo>
                  <a:lnTo>
                    <a:pt x="32" y="25"/>
                  </a:lnTo>
                  <a:lnTo>
                    <a:pt x="27" y="29"/>
                  </a:lnTo>
                  <a:lnTo>
                    <a:pt x="23" y="31"/>
                  </a:lnTo>
                  <a:lnTo>
                    <a:pt x="19" y="34"/>
                  </a:lnTo>
                  <a:lnTo>
                    <a:pt x="14" y="35"/>
                  </a:lnTo>
                  <a:lnTo>
                    <a:pt x="10" y="36"/>
                  </a:lnTo>
                  <a:lnTo>
                    <a:pt x="8" y="37"/>
                  </a:lnTo>
                  <a:lnTo>
                    <a:pt x="4" y="37"/>
                  </a:lnTo>
                  <a:lnTo>
                    <a:pt x="0" y="36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>
              <a:off x="264" y="345"/>
              <a:ext cx="63" cy="47"/>
            </a:xfrm>
            <a:custGeom>
              <a:avLst/>
              <a:gdLst>
                <a:gd name="T0" fmla="*/ 0 w 63"/>
                <a:gd name="T1" fmla="*/ 47 h 47"/>
                <a:gd name="T2" fmla="*/ 1 w 63"/>
                <a:gd name="T3" fmla="*/ 43 h 47"/>
                <a:gd name="T4" fmla="*/ 4 w 63"/>
                <a:gd name="T5" fmla="*/ 39 h 47"/>
                <a:gd name="T6" fmla="*/ 6 w 63"/>
                <a:gd name="T7" fmla="*/ 34 h 47"/>
                <a:gd name="T8" fmla="*/ 10 w 63"/>
                <a:gd name="T9" fmla="*/ 30 h 47"/>
                <a:gd name="T10" fmla="*/ 14 w 63"/>
                <a:gd name="T11" fmla="*/ 26 h 47"/>
                <a:gd name="T12" fmla="*/ 19 w 63"/>
                <a:gd name="T13" fmla="*/ 23 h 47"/>
                <a:gd name="T14" fmla="*/ 23 w 63"/>
                <a:gd name="T15" fmla="*/ 19 h 47"/>
                <a:gd name="T16" fmla="*/ 26 w 63"/>
                <a:gd name="T17" fmla="*/ 16 h 47"/>
                <a:gd name="T18" fmla="*/ 30 w 63"/>
                <a:gd name="T19" fmla="*/ 13 h 47"/>
                <a:gd name="T20" fmla="*/ 35 w 63"/>
                <a:gd name="T21" fmla="*/ 10 h 47"/>
                <a:gd name="T22" fmla="*/ 40 w 63"/>
                <a:gd name="T23" fmla="*/ 7 h 47"/>
                <a:gd name="T24" fmla="*/ 45 w 63"/>
                <a:gd name="T25" fmla="*/ 5 h 47"/>
                <a:gd name="T26" fmla="*/ 50 w 63"/>
                <a:gd name="T27" fmla="*/ 2 h 47"/>
                <a:gd name="T28" fmla="*/ 55 w 63"/>
                <a:gd name="T29" fmla="*/ 1 h 47"/>
                <a:gd name="T30" fmla="*/ 59 w 63"/>
                <a:gd name="T31" fmla="*/ 0 h 47"/>
                <a:gd name="T32" fmla="*/ 63 w 63"/>
                <a:gd name="T33" fmla="*/ 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3" h="47">
                  <a:moveTo>
                    <a:pt x="0" y="47"/>
                  </a:moveTo>
                  <a:lnTo>
                    <a:pt x="1" y="43"/>
                  </a:lnTo>
                  <a:lnTo>
                    <a:pt x="4" y="39"/>
                  </a:lnTo>
                  <a:lnTo>
                    <a:pt x="6" y="34"/>
                  </a:lnTo>
                  <a:lnTo>
                    <a:pt x="10" y="30"/>
                  </a:lnTo>
                  <a:lnTo>
                    <a:pt x="14" y="26"/>
                  </a:lnTo>
                  <a:lnTo>
                    <a:pt x="19" y="23"/>
                  </a:lnTo>
                  <a:lnTo>
                    <a:pt x="23" y="19"/>
                  </a:lnTo>
                  <a:lnTo>
                    <a:pt x="26" y="16"/>
                  </a:lnTo>
                  <a:lnTo>
                    <a:pt x="30" y="13"/>
                  </a:lnTo>
                  <a:lnTo>
                    <a:pt x="35" y="10"/>
                  </a:lnTo>
                  <a:lnTo>
                    <a:pt x="40" y="7"/>
                  </a:lnTo>
                  <a:lnTo>
                    <a:pt x="45" y="5"/>
                  </a:lnTo>
                  <a:lnTo>
                    <a:pt x="50" y="2"/>
                  </a:lnTo>
                  <a:lnTo>
                    <a:pt x="55" y="1"/>
                  </a:lnTo>
                  <a:lnTo>
                    <a:pt x="59" y="0"/>
                  </a:lnTo>
                  <a:lnTo>
                    <a:pt x="63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>
              <a:off x="244" y="310"/>
              <a:ext cx="34" cy="25"/>
            </a:xfrm>
            <a:custGeom>
              <a:avLst/>
              <a:gdLst>
                <a:gd name="T0" fmla="*/ 34 w 34"/>
                <a:gd name="T1" fmla="*/ 0 h 25"/>
                <a:gd name="T2" fmla="*/ 34 w 34"/>
                <a:gd name="T3" fmla="*/ 1 h 25"/>
                <a:gd name="T4" fmla="*/ 33 w 34"/>
                <a:gd name="T5" fmla="*/ 3 h 25"/>
                <a:gd name="T6" fmla="*/ 31 w 34"/>
                <a:gd name="T7" fmla="*/ 5 h 25"/>
                <a:gd name="T8" fmla="*/ 30 w 34"/>
                <a:gd name="T9" fmla="*/ 7 h 25"/>
                <a:gd name="T10" fmla="*/ 28 w 34"/>
                <a:gd name="T11" fmla="*/ 10 h 25"/>
                <a:gd name="T12" fmla="*/ 26 w 34"/>
                <a:gd name="T13" fmla="*/ 12 h 25"/>
                <a:gd name="T14" fmla="*/ 24 w 34"/>
                <a:gd name="T15" fmla="*/ 15 h 25"/>
                <a:gd name="T16" fmla="*/ 21 w 34"/>
                <a:gd name="T17" fmla="*/ 16 h 25"/>
                <a:gd name="T18" fmla="*/ 18 w 34"/>
                <a:gd name="T19" fmla="*/ 19 h 25"/>
                <a:gd name="T20" fmla="*/ 15 w 34"/>
                <a:gd name="T21" fmla="*/ 20 h 25"/>
                <a:gd name="T22" fmla="*/ 13 w 34"/>
                <a:gd name="T23" fmla="*/ 22 h 25"/>
                <a:gd name="T24" fmla="*/ 9 w 34"/>
                <a:gd name="T25" fmla="*/ 24 h 25"/>
                <a:gd name="T26" fmla="*/ 6 w 34"/>
                <a:gd name="T27" fmla="*/ 24 h 25"/>
                <a:gd name="T28" fmla="*/ 4 w 34"/>
                <a:gd name="T29" fmla="*/ 25 h 25"/>
                <a:gd name="T30" fmla="*/ 3 w 34"/>
                <a:gd name="T31" fmla="*/ 25 h 25"/>
                <a:gd name="T32" fmla="*/ 0 w 34"/>
                <a:gd name="T33" fmla="*/ 25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34" y="0"/>
                  </a:moveTo>
                  <a:lnTo>
                    <a:pt x="34" y="1"/>
                  </a:lnTo>
                  <a:lnTo>
                    <a:pt x="33" y="3"/>
                  </a:lnTo>
                  <a:lnTo>
                    <a:pt x="31" y="5"/>
                  </a:lnTo>
                  <a:lnTo>
                    <a:pt x="30" y="7"/>
                  </a:lnTo>
                  <a:lnTo>
                    <a:pt x="28" y="10"/>
                  </a:lnTo>
                  <a:lnTo>
                    <a:pt x="26" y="12"/>
                  </a:lnTo>
                  <a:lnTo>
                    <a:pt x="24" y="15"/>
                  </a:lnTo>
                  <a:lnTo>
                    <a:pt x="21" y="16"/>
                  </a:lnTo>
                  <a:lnTo>
                    <a:pt x="18" y="19"/>
                  </a:lnTo>
                  <a:lnTo>
                    <a:pt x="15" y="20"/>
                  </a:lnTo>
                  <a:lnTo>
                    <a:pt x="13" y="22"/>
                  </a:lnTo>
                  <a:lnTo>
                    <a:pt x="9" y="24"/>
                  </a:lnTo>
                  <a:lnTo>
                    <a:pt x="6" y="24"/>
                  </a:lnTo>
                  <a:lnTo>
                    <a:pt x="4" y="25"/>
                  </a:lnTo>
                  <a:lnTo>
                    <a:pt x="3" y="25"/>
                  </a:lnTo>
                  <a:lnTo>
                    <a:pt x="0" y="25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 flipV="1">
              <a:off x="249" y="327"/>
              <a:ext cx="70" cy="53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>
              <a:off x="242" y="313"/>
              <a:ext cx="61" cy="47"/>
            </a:xfrm>
            <a:custGeom>
              <a:avLst/>
              <a:gdLst>
                <a:gd name="T0" fmla="*/ 61 w 61"/>
                <a:gd name="T1" fmla="*/ 0 h 47"/>
                <a:gd name="T2" fmla="*/ 60 w 61"/>
                <a:gd name="T3" fmla="*/ 5 h 47"/>
                <a:gd name="T4" fmla="*/ 58 w 61"/>
                <a:gd name="T5" fmla="*/ 9 h 47"/>
                <a:gd name="T6" fmla="*/ 55 w 61"/>
                <a:gd name="T7" fmla="*/ 13 h 47"/>
                <a:gd name="T8" fmla="*/ 52 w 61"/>
                <a:gd name="T9" fmla="*/ 18 h 47"/>
                <a:gd name="T10" fmla="*/ 47 w 61"/>
                <a:gd name="T11" fmla="*/ 22 h 47"/>
                <a:gd name="T12" fmla="*/ 43 w 61"/>
                <a:gd name="T13" fmla="*/ 26 h 47"/>
                <a:gd name="T14" fmla="*/ 40 w 61"/>
                <a:gd name="T15" fmla="*/ 29 h 47"/>
                <a:gd name="T16" fmla="*/ 36 w 61"/>
                <a:gd name="T17" fmla="*/ 32 h 47"/>
                <a:gd name="T18" fmla="*/ 31 w 61"/>
                <a:gd name="T19" fmla="*/ 34 h 47"/>
                <a:gd name="T20" fmla="*/ 27 w 61"/>
                <a:gd name="T21" fmla="*/ 37 h 47"/>
                <a:gd name="T22" fmla="*/ 22 w 61"/>
                <a:gd name="T23" fmla="*/ 41 h 47"/>
                <a:gd name="T24" fmla="*/ 17 w 61"/>
                <a:gd name="T25" fmla="*/ 43 h 47"/>
                <a:gd name="T26" fmla="*/ 12 w 61"/>
                <a:gd name="T27" fmla="*/ 46 h 47"/>
                <a:gd name="T28" fmla="*/ 7 w 61"/>
                <a:gd name="T29" fmla="*/ 47 h 47"/>
                <a:gd name="T30" fmla="*/ 2 w 61"/>
                <a:gd name="T31" fmla="*/ 47 h 47"/>
                <a:gd name="T32" fmla="*/ 0 w 61"/>
                <a:gd name="T33" fmla="*/ 4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1" h="47">
                  <a:moveTo>
                    <a:pt x="61" y="0"/>
                  </a:moveTo>
                  <a:lnTo>
                    <a:pt x="60" y="5"/>
                  </a:lnTo>
                  <a:lnTo>
                    <a:pt x="58" y="9"/>
                  </a:lnTo>
                  <a:lnTo>
                    <a:pt x="55" y="13"/>
                  </a:lnTo>
                  <a:lnTo>
                    <a:pt x="52" y="18"/>
                  </a:lnTo>
                  <a:lnTo>
                    <a:pt x="47" y="22"/>
                  </a:lnTo>
                  <a:lnTo>
                    <a:pt x="43" y="26"/>
                  </a:lnTo>
                  <a:lnTo>
                    <a:pt x="40" y="29"/>
                  </a:lnTo>
                  <a:lnTo>
                    <a:pt x="36" y="32"/>
                  </a:lnTo>
                  <a:lnTo>
                    <a:pt x="31" y="34"/>
                  </a:lnTo>
                  <a:lnTo>
                    <a:pt x="27" y="37"/>
                  </a:lnTo>
                  <a:lnTo>
                    <a:pt x="22" y="41"/>
                  </a:lnTo>
                  <a:lnTo>
                    <a:pt x="17" y="43"/>
                  </a:lnTo>
                  <a:lnTo>
                    <a:pt x="12" y="46"/>
                  </a:lnTo>
                  <a:lnTo>
                    <a:pt x="7" y="47"/>
                  </a:lnTo>
                  <a:lnTo>
                    <a:pt x="2" y="47"/>
                  </a:lnTo>
                  <a:lnTo>
                    <a:pt x="0" y="47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>
              <a:off x="278" y="358"/>
              <a:ext cx="49" cy="37"/>
            </a:xfrm>
            <a:custGeom>
              <a:avLst/>
              <a:gdLst>
                <a:gd name="T0" fmla="*/ 0 w 49"/>
                <a:gd name="T1" fmla="*/ 37 h 37"/>
                <a:gd name="T2" fmla="*/ 0 w 49"/>
                <a:gd name="T3" fmla="*/ 35 h 37"/>
                <a:gd name="T4" fmla="*/ 0 w 49"/>
                <a:gd name="T5" fmla="*/ 32 h 37"/>
                <a:gd name="T6" fmla="*/ 2 w 49"/>
                <a:gd name="T7" fmla="*/ 28 h 37"/>
                <a:gd name="T8" fmla="*/ 4 w 49"/>
                <a:gd name="T9" fmla="*/ 25 h 37"/>
                <a:gd name="T10" fmla="*/ 7 w 49"/>
                <a:gd name="T11" fmla="*/ 22 h 37"/>
                <a:gd name="T12" fmla="*/ 10 w 49"/>
                <a:gd name="T13" fmla="*/ 18 h 37"/>
                <a:gd name="T14" fmla="*/ 14 w 49"/>
                <a:gd name="T15" fmla="*/ 15 h 37"/>
                <a:gd name="T16" fmla="*/ 19 w 49"/>
                <a:gd name="T17" fmla="*/ 12 h 37"/>
                <a:gd name="T18" fmla="*/ 22 w 49"/>
                <a:gd name="T19" fmla="*/ 8 h 37"/>
                <a:gd name="T20" fmla="*/ 27 w 49"/>
                <a:gd name="T21" fmla="*/ 6 h 37"/>
                <a:gd name="T22" fmla="*/ 31 w 49"/>
                <a:gd name="T23" fmla="*/ 3 h 37"/>
                <a:gd name="T24" fmla="*/ 35 w 49"/>
                <a:gd name="T25" fmla="*/ 2 h 37"/>
                <a:gd name="T26" fmla="*/ 39 w 49"/>
                <a:gd name="T27" fmla="*/ 1 h 37"/>
                <a:gd name="T28" fmla="*/ 43 w 49"/>
                <a:gd name="T29" fmla="*/ 0 h 37"/>
                <a:gd name="T30" fmla="*/ 46 w 49"/>
                <a:gd name="T31" fmla="*/ 0 h 37"/>
                <a:gd name="T32" fmla="*/ 49 w 49"/>
                <a:gd name="T33" fmla="*/ 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9" h="37">
                  <a:moveTo>
                    <a:pt x="0" y="37"/>
                  </a:moveTo>
                  <a:lnTo>
                    <a:pt x="0" y="35"/>
                  </a:lnTo>
                  <a:lnTo>
                    <a:pt x="0" y="32"/>
                  </a:lnTo>
                  <a:lnTo>
                    <a:pt x="2" y="28"/>
                  </a:lnTo>
                  <a:lnTo>
                    <a:pt x="4" y="25"/>
                  </a:lnTo>
                  <a:lnTo>
                    <a:pt x="7" y="22"/>
                  </a:lnTo>
                  <a:lnTo>
                    <a:pt x="10" y="18"/>
                  </a:lnTo>
                  <a:lnTo>
                    <a:pt x="14" y="15"/>
                  </a:lnTo>
                  <a:lnTo>
                    <a:pt x="19" y="12"/>
                  </a:lnTo>
                  <a:lnTo>
                    <a:pt x="22" y="8"/>
                  </a:lnTo>
                  <a:lnTo>
                    <a:pt x="27" y="6"/>
                  </a:lnTo>
                  <a:lnTo>
                    <a:pt x="31" y="3"/>
                  </a:lnTo>
                  <a:lnTo>
                    <a:pt x="35" y="2"/>
                  </a:lnTo>
                  <a:lnTo>
                    <a:pt x="39" y="1"/>
                  </a:lnTo>
                  <a:lnTo>
                    <a:pt x="43" y="0"/>
                  </a:lnTo>
                  <a:lnTo>
                    <a:pt x="46" y="0"/>
                  </a:lnTo>
                  <a:lnTo>
                    <a:pt x="49" y="1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>
              <a:off x="290" y="370"/>
              <a:ext cx="34" cy="25"/>
            </a:xfrm>
            <a:custGeom>
              <a:avLst/>
              <a:gdLst>
                <a:gd name="T0" fmla="*/ 0 w 34"/>
                <a:gd name="T1" fmla="*/ 25 h 25"/>
                <a:gd name="T2" fmla="*/ 0 w 34"/>
                <a:gd name="T3" fmla="*/ 24 h 25"/>
                <a:gd name="T4" fmla="*/ 2 w 34"/>
                <a:gd name="T5" fmla="*/ 22 h 25"/>
                <a:gd name="T6" fmla="*/ 3 w 34"/>
                <a:gd name="T7" fmla="*/ 20 h 25"/>
                <a:gd name="T8" fmla="*/ 4 w 34"/>
                <a:gd name="T9" fmla="*/ 18 h 25"/>
                <a:gd name="T10" fmla="*/ 5 w 34"/>
                <a:gd name="T11" fmla="*/ 15 h 25"/>
                <a:gd name="T12" fmla="*/ 8 w 34"/>
                <a:gd name="T13" fmla="*/ 13 h 25"/>
                <a:gd name="T14" fmla="*/ 10 w 34"/>
                <a:gd name="T15" fmla="*/ 10 h 25"/>
                <a:gd name="T16" fmla="*/ 13 w 34"/>
                <a:gd name="T17" fmla="*/ 9 h 25"/>
                <a:gd name="T18" fmla="*/ 17 w 34"/>
                <a:gd name="T19" fmla="*/ 6 h 25"/>
                <a:gd name="T20" fmla="*/ 19 w 34"/>
                <a:gd name="T21" fmla="*/ 4 h 25"/>
                <a:gd name="T22" fmla="*/ 22 w 34"/>
                <a:gd name="T23" fmla="*/ 3 h 25"/>
                <a:gd name="T24" fmla="*/ 24 w 34"/>
                <a:gd name="T25" fmla="*/ 1 h 25"/>
                <a:gd name="T26" fmla="*/ 28 w 34"/>
                <a:gd name="T27" fmla="*/ 1 h 25"/>
                <a:gd name="T28" fmla="*/ 29 w 34"/>
                <a:gd name="T29" fmla="*/ 0 h 25"/>
                <a:gd name="T30" fmla="*/ 32 w 34"/>
                <a:gd name="T31" fmla="*/ 0 h 25"/>
                <a:gd name="T32" fmla="*/ 34 w 34"/>
                <a:gd name="T33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" h="25">
                  <a:moveTo>
                    <a:pt x="0" y="25"/>
                  </a:moveTo>
                  <a:lnTo>
                    <a:pt x="0" y="24"/>
                  </a:lnTo>
                  <a:lnTo>
                    <a:pt x="2" y="22"/>
                  </a:lnTo>
                  <a:lnTo>
                    <a:pt x="3" y="20"/>
                  </a:lnTo>
                  <a:lnTo>
                    <a:pt x="4" y="18"/>
                  </a:lnTo>
                  <a:lnTo>
                    <a:pt x="5" y="15"/>
                  </a:lnTo>
                  <a:lnTo>
                    <a:pt x="8" y="13"/>
                  </a:lnTo>
                  <a:lnTo>
                    <a:pt x="10" y="10"/>
                  </a:lnTo>
                  <a:lnTo>
                    <a:pt x="13" y="9"/>
                  </a:lnTo>
                  <a:lnTo>
                    <a:pt x="17" y="6"/>
                  </a:lnTo>
                  <a:lnTo>
                    <a:pt x="19" y="4"/>
                  </a:lnTo>
                  <a:lnTo>
                    <a:pt x="22" y="3"/>
                  </a:lnTo>
                  <a:lnTo>
                    <a:pt x="24" y="1"/>
                  </a:lnTo>
                  <a:lnTo>
                    <a:pt x="28" y="1"/>
                  </a:lnTo>
                  <a:lnTo>
                    <a:pt x="29" y="0"/>
                  </a:lnTo>
                  <a:lnTo>
                    <a:pt x="32" y="0"/>
                  </a:lnTo>
                  <a:lnTo>
                    <a:pt x="3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>
              <a:off x="257" y="317"/>
              <a:ext cx="55" cy="71"/>
            </a:xfrm>
            <a:custGeom>
              <a:avLst/>
              <a:gdLst>
                <a:gd name="T0" fmla="*/ 1 w 55"/>
                <a:gd name="T1" fmla="*/ 0 h 71"/>
                <a:gd name="T2" fmla="*/ 3 w 55"/>
                <a:gd name="T3" fmla="*/ 0 h 71"/>
                <a:gd name="T4" fmla="*/ 6 w 55"/>
                <a:gd name="T5" fmla="*/ 0 h 71"/>
                <a:gd name="T6" fmla="*/ 10 w 55"/>
                <a:gd name="T7" fmla="*/ 3 h 71"/>
                <a:gd name="T8" fmla="*/ 15 w 55"/>
                <a:gd name="T9" fmla="*/ 7 h 71"/>
                <a:gd name="T10" fmla="*/ 20 w 55"/>
                <a:gd name="T11" fmla="*/ 10 h 71"/>
                <a:gd name="T12" fmla="*/ 25 w 55"/>
                <a:gd name="T13" fmla="*/ 15 h 71"/>
                <a:gd name="T14" fmla="*/ 30 w 55"/>
                <a:gd name="T15" fmla="*/ 22 h 71"/>
                <a:gd name="T16" fmla="*/ 36 w 55"/>
                <a:gd name="T17" fmla="*/ 29 h 71"/>
                <a:gd name="T18" fmla="*/ 41 w 55"/>
                <a:gd name="T19" fmla="*/ 37 h 71"/>
                <a:gd name="T20" fmla="*/ 45 w 55"/>
                <a:gd name="T21" fmla="*/ 43 h 71"/>
                <a:gd name="T22" fmla="*/ 48 w 55"/>
                <a:gd name="T23" fmla="*/ 49 h 71"/>
                <a:gd name="T24" fmla="*/ 52 w 55"/>
                <a:gd name="T25" fmla="*/ 56 h 71"/>
                <a:gd name="T26" fmla="*/ 53 w 55"/>
                <a:gd name="T27" fmla="*/ 61 h 71"/>
                <a:gd name="T28" fmla="*/ 55 w 55"/>
                <a:gd name="T29" fmla="*/ 66 h 71"/>
                <a:gd name="T30" fmla="*/ 55 w 55"/>
                <a:gd name="T31" fmla="*/ 68 h 71"/>
                <a:gd name="T32" fmla="*/ 53 w 55"/>
                <a:gd name="T33" fmla="*/ 71 h 71"/>
                <a:gd name="T34" fmla="*/ 51 w 55"/>
                <a:gd name="T35" fmla="*/ 71 h 71"/>
                <a:gd name="T36" fmla="*/ 48 w 55"/>
                <a:gd name="T37" fmla="*/ 71 h 71"/>
                <a:gd name="T38" fmla="*/ 45 w 55"/>
                <a:gd name="T39" fmla="*/ 68 h 71"/>
                <a:gd name="T40" fmla="*/ 40 w 55"/>
                <a:gd name="T41" fmla="*/ 64 h 71"/>
                <a:gd name="T42" fmla="*/ 35 w 55"/>
                <a:gd name="T43" fmla="*/ 61 h 71"/>
                <a:gd name="T44" fmla="*/ 30 w 55"/>
                <a:gd name="T45" fmla="*/ 56 h 71"/>
                <a:gd name="T46" fmla="*/ 23 w 55"/>
                <a:gd name="T47" fmla="*/ 49 h 71"/>
                <a:gd name="T48" fmla="*/ 18 w 55"/>
                <a:gd name="T49" fmla="*/ 42 h 71"/>
                <a:gd name="T50" fmla="*/ 13 w 55"/>
                <a:gd name="T51" fmla="*/ 35 h 71"/>
                <a:gd name="T52" fmla="*/ 8 w 55"/>
                <a:gd name="T53" fmla="*/ 28 h 71"/>
                <a:gd name="T54" fmla="*/ 6 w 55"/>
                <a:gd name="T55" fmla="*/ 22 h 71"/>
                <a:gd name="T56" fmla="*/ 2 w 55"/>
                <a:gd name="T57" fmla="*/ 15 h 71"/>
                <a:gd name="T58" fmla="*/ 1 w 55"/>
                <a:gd name="T59" fmla="*/ 10 h 71"/>
                <a:gd name="T60" fmla="*/ 0 w 55"/>
                <a:gd name="T61" fmla="*/ 5 h 71"/>
                <a:gd name="T62" fmla="*/ 0 w 55"/>
                <a:gd name="T63" fmla="*/ 3 h 71"/>
                <a:gd name="T64" fmla="*/ 1 w 55"/>
                <a:gd name="T65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5" h="71">
                  <a:moveTo>
                    <a:pt x="1" y="0"/>
                  </a:moveTo>
                  <a:lnTo>
                    <a:pt x="3" y="0"/>
                  </a:lnTo>
                  <a:lnTo>
                    <a:pt x="6" y="0"/>
                  </a:lnTo>
                  <a:lnTo>
                    <a:pt x="10" y="3"/>
                  </a:lnTo>
                  <a:lnTo>
                    <a:pt x="15" y="7"/>
                  </a:lnTo>
                  <a:lnTo>
                    <a:pt x="20" y="10"/>
                  </a:lnTo>
                  <a:lnTo>
                    <a:pt x="25" y="15"/>
                  </a:lnTo>
                  <a:lnTo>
                    <a:pt x="30" y="22"/>
                  </a:lnTo>
                  <a:lnTo>
                    <a:pt x="36" y="29"/>
                  </a:lnTo>
                  <a:lnTo>
                    <a:pt x="41" y="37"/>
                  </a:lnTo>
                  <a:lnTo>
                    <a:pt x="45" y="43"/>
                  </a:lnTo>
                  <a:lnTo>
                    <a:pt x="48" y="49"/>
                  </a:lnTo>
                  <a:lnTo>
                    <a:pt x="52" y="56"/>
                  </a:lnTo>
                  <a:lnTo>
                    <a:pt x="53" y="61"/>
                  </a:lnTo>
                  <a:lnTo>
                    <a:pt x="55" y="66"/>
                  </a:lnTo>
                  <a:lnTo>
                    <a:pt x="55" y="68"/>
                  </a:lnTo>
                  <a:lnTo>
                    <a:pt x="53" y="71"/>
                  </a:lnTo>
                  <a:lnTo>
                    <a:pt x="51" y="71"/>
                  </a:lnTo>
                  <a:lnTo>
                    <a:pt x="48" y="71"/>
                  </a:lnTo>
                  <a:lnTo>
                    <a:pt x="45" y="68"/>
                  </a:lnTo>
                  <a:lnTo>
                    <a:pt x="40" y="64"/>
                  </a:lnTo>
                  <a:lnTo>
                    <a:pt x="35" y="61"/>
                  </a:lnTo>
                  <a:lnTo>
                    <a:pt x="30" y="56"/>
                  </a:lnTo>
                  <a:lnTo>
                    <a:pt x="23" y="49"/>
                  </a:lnTo>
                  <a:lnTo>
                    <a:pt x="18" y="42"/>
                  </a:lnTo>
                  <a:lnTo>
                    <a:pt x="13" y="35"/>
                  </a:lnTo>
                  <a:lnTo>
                    <a:pt x="8" y="28"/>
                  </a:lnTo>
                  <a:lnTo>
                    <a:pt x="6" y="22"/>
                  </a:lnTo>
                  <a:lnTo>
                    <a:pt x="2" y="15"/>
                  </a:lnTo>
                  <a:lnTo>
                    <a:pt x="1" y="10"/>
                  </a:lnTo>
                  <a:lnTo>
                    <a:pt x="0" y="5"/>
                  </a:lnTo>
                  <a:lnTo>
                    <a:pt x="0" y="3"/>
                  </a:lnTo>
                  <a:lnTo>
                    <a:pt x="1" y="0"/>
                  </a:lnTo>
                </a:path>
              </a:pathLst>
            </a:custGeom>
            <a:noFill/>
            <a:ln w="0">
              <a:solidFill>
                <a:schemeClr val="bg2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>
              <a:off x="312" y="381"/>
              <a:ext cx="6" cy="7"/>
            </a:xfrm>
            <a:custGeom>
              <a:avLst/>
              <a:gdLst>
                <a:gd name="T0" fmla="*/ 0 w 6"/>
                <a:gd name="T1" fmla="*/ 7 h 7"/>
                <a:gd name="T2" fmla="*/ 6 w 6"/>
                <a:gd name="T3" fmla="*/ 0 h 7"/>
                <a:gd name="T4" fmla="*/ 5 w 6"/>
                <a:gd name="T5" fmla="*/ 2 h 7"/>
                <a:gd name="T6" fmla="*/ 5 w 6"/>
                <a:gd name="T7" fmla="*/ 2 h 7"/>
                <a:gd name="T8" fmla="*/ 4 w 6"/>
                <a:gd name="T9" fmla="*/ 3 h 7"/>
                <a:gd name="T10" fmla="*/ 2 w 6"/>
                <a:gd name="T11" fmla="*/ 4 h 7"/>
                <a:gd name="T12" fmla="*/ 2 w 6"/>
                <a:gd name="T13" fmla="*/ 4 h 7"/>
                <a:gd name="T14" fmla="*/ 1 w 6"/>
                <a:gd name="T15" fmla="*/ 5 h 7"/>
                <a:gd name="T16" fmla="*/ 0 w 6"/>
                <a:gd name="T17" fmla="*/ 7 h 7"/>
                <a:gd name="T18" fmla="*/ 0 w 6"/>
                <a:gd name="T1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" h="7">
                  <a:moveTo>
                    <a:pt x="0" y="7"/>
                  </a:moveTo>
                  <a:lnTo>
                    <a:pt x="6" y="0"/>
                  </a:lnTo>
                  <a:lnTo>
                    <a:pt x="5" y="2"/>
                  </a:lnTo>
                  <a:lnTo>
                    <a:pt x="5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2" y="4"/>
                  </a:lnTo>
                  <a:lnTo>
                    <a:pt x="1" y="5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DBDBE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>
              <a:off x="307" y="376"/>
              <a:ext cx="14" cy="16"/>
            </a:xfrm>
            <a:custGeom>
              <a:avLst/>
              <a:gdLst>
                <a:gd name="T0" fmla="*/ 11 w 14"/>
                <a:gd name="T1" fmla="*/ 5 h 16"/>
                <a:gd name="T2" fmla="*/ 5 w 14"/>
                <a:gd name="T3" fmla="*/ 12 h 16"/>
                <a:gd name="T4" fmla="*/ 3 w 14"/>
                <a:gd name="T5" fmla="*/ 13 h 16"/>
                <a:gd name="T6" fmla="*/ 3 w 14"/>
                <a:gd name="T7" fmla="*/ 13 h 16"/>
                <a:gd name="T8" fmla="*/ 2 w 14"/>
                <a:gd name="T9" fmla="*/ 13 h 16"/>
                <a:gd name="T10" fmla="*/ 2 w 14"/>
                <a:gd name="T11" fmla="*/ 14 h 16"/>
                <a:gd name="T12" fmla="*/ 1 w 14"/>
                <a:gd name="T13" fmla="*/ 14 h 16"/>
                <a:gd name="T14" fmla="*/ 1 w 14"/>
                <a:gd name="T15" fmla="*/ 14 h 16"/>
                <a:gd name="T16" fmla="*/ 0 w 14"/>
                <a:gd name="T17" fmla="*/ 16 h 16"/>
                <a:gd name="T18" fmla="*/ 0 w 14"/>
                <a:gd name="T19" fmla="*/ 16 h 16"/>
                <a:gd name="T20" fmla="*/ 14 w 14"/>
                <a:gd name="T21" fmla="*/ 0 h 16"/>
                <a:gd name="T22" fmla="*/ 14 w 14"/>
                <a:gd name="T23" fmla="*/ 2 h 16"/>
                <a:gd name="T24" fmla="*/ 14 w 14"/>
                <a:gd name="T25" fmla="*/ 2 h 16"/>
                <a:gd name="T26" fmla="*/ 12 w 14"/>
                <a:gd name="T27" fmla="*/ 3 h 16"/>
                <a:gd name="T28" fmla="*/ 12 w 14"/>
                <a:gd name="T29" fmla="*/ 3 h 16"/>
                <a:gd name="T30" fmla="*/ 12 w 14"/>
                <a:gd name="T31" fmla="*/ 4 h 16"/>
                <a:gd name="T32" fmla="*/ 11 w 14"/>
                <a:gd name="T33" fmla="*/ 4 h 16"/>
                <a:gd name="T34" fmla="*/ 11 w 14"/>
                <a:gd name="T35" fmla="*/ 5 h 16"/>
                <a:gd name="T36" fmla="*/ 11 w 14"/>
                <a:gd name="T37" fmla="*/ 5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4" h="16">
                  <a:moveTo>
                    <a:pt x="11" y="5"/>
                  </a:moveTo>
                  <a:lnTo>
                    <a:pt x="5" y="12"/>
                  </a:lnTo>
                  <a:lnTo>
                    <a:pt x="3" y="13"/>
                  </a:lnTo>
                  <a:lnTo>
                    <a:pt x="3" y="13"/>
                  </a:lnTo>
                  <a:lnTo>
                    <a:pt x="2" y="13"/>
                  </a:lnTo>
                  <a:lnTo>
                    <a:pt x="2" y="14"/>
                  </a:lnTo>
                  <a:lnTo>
                    <a:pt x="1" y="14"/>
                  </a:lnTo>
                  <a:lnTo>
                    <a:pt x="1" y="14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14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3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1" y="4"/>
                  </a:lnTo>
                  <a:lnTo>
                    <a:pt x="11" y="5"/>
                  </a:lnTo>
                  <a:lnTo>
                    <a:pt x="11" y="5"/>
                  </a:lnTo>
                  <a:close/>
                </a:path>
              </a:pathLst>
            </a:custGeom>
            <a:solidFill>
              <a:srgbClr val="D9D9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>
              <a:off x="303" y="374"/>
              <a:ext cx="20" cy="19"/>
            </a:xfrm>
            <a:custGeom>
              <a:avLst/>
              <a:gdLst>
                <a:gd name="T0" fmla="*/ 18 w 20"/>
                <a:gd name="T1" fmla="*/ 2 h 19"/>
                <a:gd name="T2" fmla="*/ 4 w 20"/>
                <a:gd name="T3" fmla="*/ 18 h 19"/>
                <a:gd name="T4" fmla="*/ 4 w 20"/>
                <a:gd name="T5" fmla="*/ 18 h 19"/>
                <a:gd name="T6" fmla="*/ 2 w 20"/>
                <a:gd name="T7" fmla="*/ 18 h 19"/>
                <a:gd name="T8" fmla="*/ 2 w 20"/>
                <a:gd name="T9" fmla="*/ 18 h 19"/>
                <a:gd name="T10" fmla="*/ 2 w 20"/>
                <a:gd name="T11" fmla="*/ 19 h 19"/>
                <a:gd name="T12" fmla="*/ 1 w 20"/>
                <a:gd name="T13" fmla="*/ 19 h 19"/>
                <a:gd name="T14" fmla="*/ 1 w 20"/>
                <a:gd name="T15" fmla="*/ 19 h 19"/>
                <a:gd name="T16" fmla="*/ 1 w 20"/>
                <a:gd name="T17" fmla="*/ 19 h 19"/>
                <a:gd name="T18" fmla="*/ 0 w 20"/>
                <a:gd name="T19" fmla="*/ 19 h 19"/>
                <a:gd name="T20" fmla="*/ 20 w 20"/>
                <a:gd name="T21" fmla="*/ 0 h 19"/>
                <a:gd name="T22" fmla="*/ 20 w 20"/>
                <a:gd name="T23" fmla="*/ 0 h 19"/>
                <a:gd name="T24" fmla="*/ 19 w 20"/>
                <a:gd name="T25" fmla="*/ 0 h 19"/>
                <a:gd name="T26" fmla="*/ 19 w 20"/>
                <a:gd name="T27" fmla="*/ 1 h 19"/>
                <a:gd name="T28" fmla="*/ 19 w 20"/>
                <a:gd name="T29" fmla="*/ 1 h 19"/>
                <a:gd name="T30" fmla="*/ 19 w 20"/>
                <a:gd name="T31" fmla="*/ 1 h 19"/>
                <a:gd name="T32" fmla="*/ 19 w 20"/>
                <a:gd name="T33" fmla="*/ 2 h 19"/>
                <a:gd name="T34" fmla="*/ 19 w 20"/>
                <a:gd name="T35" fmla="*/ 2 h 19"/>
                <a:gd name="T36" fmla="*/ 18 w 20"/>
                <a:gd name="T37" fmla="*/ 2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18" y="2"/>
                  </a:moveTo>
                  <a:lnTo>
                    <a:pt x="4" y="18"/>
                  </a:lnTo>
                  <a:lnTo>
                    <a:pt x="4" y="18"/>
                  </a:lnTo>
                  <a:lnTo>
                    <a:pt x="2" y="18"/>
                  </a:lnTo>
                  <a:lnTo>
                    <a:pt x="2" y="18"/>
                  </a:lnTo>
                  <a:lnTo>
                    <a:pt x="2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0" y="19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9" y="0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1"/>
                  </a:lnTo>
                  <a:lnTo>
                    <a:pt x="19" y="2"/>
                  </a:lnTo>
                  <a:lnTo>
                    <a:pt x="19" y="2"/>
                  </a:lnTo>
                  <a:lnTo>
                    <a:pt x="18" y="2"/>
                  </a:lnTo>
                  <a:close/>
                </a:path>
              </a:pathLst>
            </a:custGeom>
            <a:solidFill>
              <a:srgbClr val="D7D7E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>
              <a:off x="300" y="371"/>
              <a:ext cx="24" cy="23"/>
            </a:xfrm>
            <a:custGeom>
              <a:avLst/>
              <a:gdLst>
                <a:gd name="T0" fmla="*/ 23 w 24"/>
                <a:gd name="T1" fmla="*/ 3 h 23"/>
                <a:gd name="T2" fmla="*/ 3 w 24"/>
                <a:gd name="T3" fmla="*/ 22 h 23"/>
                <a:gd name="T4" fmla="*/ 3 w 24"/>
                <a:gd name="T5" fmla="*/ 22 h 23"/>
                <a:gd name="T6" fmla="*/ 3 w 24"/>
                <a:gd name="T7" fmla="*/ 23 h 23"/>
                <a:gd name="T8" fmla="*/ 3 w 24"/>
                <a:gd name="T9" fmla="*/ 23 h 23"/>
                <a:gd name="T10" fmla="*/ 2 w 24"/>
                <a:gd name="T11" fmla="*/ 23 h 23"/>
                <a:gd name="T12" fmla="*/ 2 w 24"/>
                <a:gd name="T13" fmla="*/ 23 h 23"/>
                <a:gd name="T14" fmla="*/ 2 w 24"/>
                <a:gd name="T15" fmla="*/ 23 h 23"/>
                <a:gd name="T16" fmla="*/ 2 w 24"/>
                <a:gd name="T17" fmla="*/ 23 h 23"/>
                <a:gd name="T18" fmla="*/ 0 w 24"/>
                <a:gd name="T19" fmla="*/ 23 h 23"/>
                <a:gd name="T20" fmla="*/ 24 w 24"/>
                <a:gd name="T21" fmla="*/ 0 h 23"/>
                <a:gd name="T22" fmla="*/ 24 w 24"/>
                <a:gd name="T23" fmla="*/ 0 h 23"/>
                <a:gd name="T24" fmla="*/ 24 w 24"/>
                <a:gd name="T25" fmla="*/ 0 h 23"/>
                <a:gd name="T26" fmla="*/ 23 w 24"/>
                <a:gd name="T27" fmla="*/ 2 h 23"/>
                <a:gd name="T28" fmla="*/ 23 w 24"/>
                <a:gd name="T29" fmla="*/ 2 h 23"/>
                <a:gd name="T30" fmla="*/ 23 w 24"/>
                <a:gd name="T31" fmla="*/ 2 h 23"/>
                <a:gd name="T32" fmla="*/ 23 w 24"/>
                <a:gd name="T33" fmla="*/ 2 h 23"/>
                <a:gd name="T34" fmla="*/ 23 w 24"/>
                <a:gd name="T35" fmla="*/ 3 h 23"/>
                <a:gd name="T36" fmla="*/ 23 w 24"/>
                <a:gd name="T37" fmla="*/ 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3" y="3"/>
                  </a:moveTo>
                  <a:lnTo>
                    <a:pt x="3" y="22"/>
                  </a:lnTo>
                  <a:lnTo>
                    <a:pt x="3" y="22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2" y="23"/>
                  </a:lnTo>
                  <a:lnTo>
                    <a:pt x="0" y="23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2"/>
                  </a:lnTo>
                  <a:lnTo>
                    <a:pt x="23" y="3"/>
                  </a:lnTo>
                  <a:lnTo>
                    <a:pt x="23" y="3"/>
                  </a:lnTo>
                  <a:close/>
                </a:path>
              </a:pathLst>
            </a:custGeom>
            <a:solidFill>
              <a:srgbClr val="D5D5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>
              <a:off x="299" y="369"/>
              <a:ext cx="25" cy="26"/>
            </a:xfrm>
            <a:custGeom>
              <a:avLst/>
              <a:gdLst>
                <a:gd name="T0" fmla="*/ 25 w 25"/>
                <a:gd name="T1" fmla="*/ 2 h 26"/>
                <a:gd name="T2" fmla="*/ 1 w 25"/>
                <a:gd name="T3" fmla="*/ 25 h 26"/>
                <a:gd name="T4" fmla="*/ 1 w 25"/>
                <a:gd name="T5" fmla="*/ 25 h 26"/>
                <a:gd name="T6" fmla="*/ 1 w 25"/>
                <a:gd name="T7" fmla="*/ 25 h 26"/>
                <a:gd name="T8" fmla="*/ 1 w 25"/>
                <a:gd name="T9" fmla="*/ 25 h 26"/>
                <a:gd name="T10" fmla="*/ 0 w 25"/>
                <a:gd name="T11" fmla="*/ 26 h 26"/>
                <a:gd name="T12" fmla="*/ 0 w 25"/>
                <a:gd name="T13" fmla="*/ 26 h 26"/>
                <a:gd name="T14" fmla="*/ 0 w 25"/>
                <a:gd name="T15" fmla="*/ 26 h 26"/>
                <a:gd name="T16" fmla="*/ 0 w 25"/>
                <a:gd name="T17" fmla="*/ 26 h 26"/>
                <a:gd name="T18" fmla="*/ 0 w 25"/>
                <a:gd name="T19" fmla="*/ 26 h 26"/>
                <a:gd name="T20" fmla="*/ 25 w 25"/>
                <a:gd name="T21" fmla="*/ 0 h 26"/>
                <a:gd name="T22" fmla="*/ 25 w 25"/>
                <a:gd name="T23" fmla="*/ 0 h 26"/>
                <a:gd name="T24" fmla="*/ 25 w 25"/>
                <a:gd name="T25" fmla="*/ 0 h 26"/>
                <a:gd name="T26" fmla="*/ 25 w 25"/>
                <a:gd name="T27" fmla="*/ 1 h 26"/>
                <a:gd name="T28" fmla="*/ 25 w 25"/>
                <a:gd name="T29" fmla="*/ 1 h 26"/>
                <a:gd name="T30" fmla="*/ 25 w 25"/>
                <a:gd name="T31" fmla="*/ 1 h 26"/>
                <a:gd name="T32" fmla="*/ 25 w 25"/>
                <a:gd name="T33" fmla="*/ 1 h 26"/>
                <a:gd name="T34" fmla="*/ 25 w 25"/>
                <a:gd name="T35" fmla="*/ 2 h 26"/>
                <a:gd name="T36" fmla="*/ 25 w 25"/>
                <a:gd name="T37" fmla="*/ 2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26">
                  <a:moveTo>
                    <a:pt x="25" y="2"/>
                  </a:move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1" y="25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2"/>
                  </a:lnTo>
                  <a:lnTo>
                    <a:pt x="25" y="2"/>
                  </a:lnTo>
                  <a:close/>
                </a:path>
              </a:pathLst>
            </a:custGeom>
            <a:solidFill>
              <a:srgbClr val="D3D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>
              <a:off x="297" y="366"/>
              <a:ext cx="29" cy="29"/>
            </a:xfrm>
            <a:custGeom>
              <a:avLst/>
              <a:gdLst>
                <a:gd name="T0" fmla="*/ 27 w 29"/>
                <a:gd name="T1" fmla="*/ 3 h 29"/>
                <a:gd name="T2" fmla="*/ 2 w 29"/>
                <a:gd name="T3" fmla="*/ 29 h 29"/>
                <a:gd name="T4" fmla="*/ 1 w 29"/>
                <a:gd name="T5" fmla="*/ 29 h 29"/>
                <a:gd name="T6" fmla="*/ 1 w 29"/>
                <a:gd name="T7" fmla="*/ 29 h 29"/>
                <a:gd name="T8" fmla="*/ 1 w 29"/>
                <a:gd name="T9" fmla="*/ 29 h 29"/>
                <a:gd name="T10" fmla="*/ 1 w 29"/>
                <a:gd name="T11" fmla="*/ 29 h 29"/>
                <a:gd name="T12" fmla="*/ 1 w 29"/>
                <a:gd name="T13" fmla="*/ 29 h 29"/>
                <a:gd name="T14" fmla="*/ 0 w 29"/>
                <a:gd name="T15" fmla="*/ 29 h 29"/>
                <a:gd name="T16" fmla="*/ 0 w 29"/>
                <a:gd name="T17" fmla="*/ 29 h 29"/>
                <a:gd name="T18" fmla="*/ 0 w 29"/>
                <a:gd name="T19" fmla="*/ 29 h 29"/>
                <a:gd name="T20" fmla="*/ 12 w 29"/>
                <a:gd name="T21" fmla="*/ 17 h 29"/>
                <a:gd name="T22" fmla="*/ 15 w 29"/>
                <a:gd name="T23" fmla="*/ 15 h 29"/>
                <a:gd name="T24" fmla="*/ 16 w 29"/>
                <a:gd name="T25" fmla="*/ 14 h 29"/>
                <a:gd name="T26" fmla="*/ 17 w 29"/>
                <a:gd name="T27" fmla="*/ 13 h 29"/>
                <a:gd name="T28" fmla="*/ 20 w 29"/>
                <a:gd name="T29" fmla="*/ 12 h 29"/>
                <a:gd name="T30" fmla="*/ 21 w 29"/>
                <a:gd name="T31" fmla="*/ 10 h 29"/>
                <a:gd name="T32" fmla="*/ 22 w 29"/>
                <a:gd name="T33" fmla="*/ 8 h 29"/>
                <a:gd name="T34" fmla="*/ 24 w 29"/>
                <a:gd name="T35" fmla="*/ 7 h 29"/>
                <a:gd name="T36" fmla="*/ 25 w 29"/>
                <a:gd name="T37" fmla="*/ 5 h 29"/>
                <a:gd name="T38" fmla="*/ 29 w 29"/>
                <a:gd name="T39" fmla="*/ 0 h 29"/>
                <a:gd name="T40" fmla="*/ 29 w 29"/>
                <a:gd name="T41" fmla="*/ 2 h 29"/>
                <a:gd name="T42" fmla="*/ 29 w 29"/>
                <a:gd name="T43" fmla="*/ 2 h 29"/>
                <a:gd name="T44" fmla="*/ 29 w 29"/>
                <a:gd name="T45" fmla="*/ 2 h 29"/>
                <a:gd name="T46" fmla="*/ 29 w 29"/>
                <a:gd name="T47" fmla="*/ 2 h 29"/>
                <a:gd name="T48" fmla="*/ 29 w 29"/>
                <a:gd name="T49" fmla="*/ 2 h 29"/>
                <a:gd name="T50" fmla="*/ 29 w 29"/>
                <a:gd name="T51" fmla="*/ 3 h 29"/>
                <a:gd name="T52" fmla="*/ 29 w 29"/>
                <a:gd name="T53" fmla="*/ 3 h 29"/>
                <a:gd name="T54" fmla="*/ 27 w 29"/>
                <a:gd name="T55" fmla="*/ 3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9" h="29">
                  <a:moveTo>
                    <a:pt x="27" y="3"/>
                  </a:moveTo>
                  <a:lnTo>
                    <a:pt x="2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1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0" y="29"/>
                  </a:lnTo>
                  <a:lnTo>
                    <a:pt x="12" y="17"/>
                  </a:lnTo>
                  <a:lnTo>
                    <a:pt x="15" y="15"/>
                  </a:lnTo>
                  <a:lnTo>
                    <a:pt x="16" y="14"/>
                  </a:lnTo>
                  <a:lnTo>
                    <a:pt x="17" y="13"/>
                  </a:lnTo>
                  <a:lnTo>
                    <a:pt x="20" y="12"/>
                  </a:lnTo>
                  <a:lnTo>
                    <a:pt x="21" y="10"/>
                  </a:lnTo>
                  <a:lnTo>
                    <a:pt x="22" y="8"/>
                  </a:lnTo>
                  <a:lnTo>
                    <a:pt x="24" y="7"/>
                  </a:lnTo>
                  <a:lnTo>
                    <a:pt x="25" y="5"/>
                  </a:lnTo>
                  <a:lnTo>
                    <a:pt x="29" y="0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2"/>
                  </a:lnTo>
                  <a:lnTo>
                    <a:pt x="29" y="3"/>
                  </a:lnTo>
                  <a:lnTo>
                    <a:pt x="29" y="3"/>
                  </a:lnTo>
                  <a:lnTo>
                    <a:pt x="27" y="3"/>
                  </a:lnTo>
                  <a:close/>
                </a:path>
              </a:pathLst>
            </a:custGeom>
            <a:solidFill>
              <a:srgbClr val="D1D1E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2" name="Freeform 28"/>
            <p:cNvSpPr>
              <a:spLocks noEditPoints="1"/>
            </p:cNvSpPr>
            <p:nvPr/>
          </p:nvSpPr>
          <p:spPr bwMode="auto">
            <a:xfrm>
              <a:off x="294" y="365"/>
              <a:ext cx="32" cy="32"/>
            </a:xfrm>
            <a:custGeom>
              <a:avLst/>
              <a:gdLst>
                <a:gd name="T0" fmla="*/ 32 w 32"/>
                <a:gd name="T1" fmla="*/ 1 h 32"/>
                <a:gd name="T2" fmla="*/ 28 w 32"/>
                <a:gd name="T3" fmla="*/ 6 h 32"/>
                <a:gd name="T4" fmla="*/ 28 w 32"/>
                <a:gd name="T5" fmla="*/ 5 h 32"/>
                <a:gd name="T6" fmla="*/ 28 w 32"/>
                <a:gd name="T7" fmla="*/ 5 h 32"/>
                <a:gd name="T8" fmla="*/ 28 w 32"/>
                <a:gd name="T9" fmla="*/ 5 h 32"/>
                <a:gd name="T10" fmla="*/ 28 w 32"/>
                <a:gd name="T11" fmla="*/ 4 h 32"/>
                <a:gd name="T12" fmla="*/ 29 w 32"/>
                <a:gd name="T13" fmla="*/ 4 h 32"/>
                <a:gd name="T14" fmla="*/ 29 w 32"/>
                <a:gd name="T15" fmla="*/ 4 h 32"/>
                <a:gd name="T16" fmla="*/ 29 w 32"/>
                <a:gd name="T17" fmla="*/ 4 h 32"/>
                <a:gd name="T18" fmla="*/ 29 w 32"/>
                <a:gd name="T19" fmla="*/ 3 h 32"/>
                <a:gd name="T20" fmla="*/ 32 w 32"/>
                <a:gd name="T21" fmla="*/ 0 h 32"/>
                <a:gd name="T22" fmla="*/ 32 w 32"/>
                <a:gd name="T23" fmla="*/ 0 h 32"/>
                <a:gd name="T24" fmla="*/ 32 w 32"/>
                <a:gd name="T25" fmla="*/ 0 h 32"/>
                <a:gd name="T26" fmla="*/ 32 w 32"/>
                <a:gd name="T27" fmla="*/ 0 h 32"/>
                <a:gd name="T28" fmla="*/ 32 w 32"/>
                <a:gd name="T29" fmla="*/ 1 h 32"/>
                <a:gd name="T30" fmla="*/ 32 w 32"/>
                <a:gd name="T31" fmla="*/ 1 h 32"/>
                <a:gd name="T32" fmla="*/ 32 w 32"/>
                <a:gd name="T33" fmla="*/ 1 h 32"/>
                <a:gd name="T34" fmla="*/ 32 w 32"/>
                <a:gd name="T35" fmla="*/ 1 h 32"/>
                <a:gd name="T36" fmla="*/ 32 w 32"/>
                <a:gd name="T37" fmla="*/ 1 h 32"/>
                <a:gd name="T38" fmla="*/ 15 w 32"/>
                <a:gd name="T39" fmla="*/ 18 h 32"/>
                <a:gd name="T40" fmla="*/ 3 w 32"/>
                <a:gd name="T41" fmla="*/ 30 h 32"/>
                <a:gd name="T42" fmla="*/ 3 w 32"/>
                <a:gd name="T43" fmla="*/ 32 h 32"/>
                <a:gd name="T44" fmla="*/ 3 w 32"/>
                <a:gd name="T45" fmla="*/ 32 h 32"/>
                <a:gd name="T46" fmla="*/ 1 w 32"/>
                <a:gd name="T47" fmla="*/ 32 h 32"/>
                <a:gd name="T48" fmla="*/ 1 w 32"/>
                <a:gd name="T49" fmla="*/ 32 h 32"/>
                <a:gd name="T50" fmla="*/ 1 w 32"/>
                <a:gd name="T51" fmla="*/ 32 h 32"/>
                <a:gd name="T52" fmla="*/ 1 w 32"/>
                <a:gd name="T53" fmla="*/ 32 h 32"/>
                <a:gd name="T54" fmla="*/ 1 w 32"/>
                <a:gd name="T55" fmla="*/ 32 h 32"/>
                <a:gd name="T56" fmla="*/ 0 w 32"/>
                <a:gd name="T57" fmla="*/ 32 h 32"/>
                <a:gd name="T58" fmla="*/ 13 w 32"/>
                <a:gd name="T59" fmla="*/ 19 h 32"/>
                <a:gd name="T60" fmla="*/ 13 w 32"/>
                <a:gd name="T61" fmla="*/ 19 h 32"/>
                <a:gd name="T62" fmla="*/ 14 w 32"/>
                <a:gd name="T63" fmla="*/ 19 h 32"/>
                <a:gd name="T64" fmla="*/ 14 w 32"/>
                <a:gd name="T65" fmla="*/ 19 h 32"/>
                <a:gd name="T66" fmla="*/ 14 w 32"/>
                <a:gd name="T67" fmla="*/ 19 h 32"/>
                <a:gd name="T68" fmla="*/ 15 w 32"/>
                <a:gd name="T69" fmla="*/ 18 h 32"/>
                <a:gd name="T70" fmla="*/ 15 w 32"/>
                <a:gd name="T71" fmla="*/ 18 h 32"/>
                <a:gd name="T72" fmla="*/ 15 w 32"/>
                <a:gd name="T73" fmla="*/ 18 h 32"/>
                <a:gd name="T74" fmla="*/ 15 w 32"/>
                <a:gd name="T75" fmla="*/ 18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2" h="32">
                  <a:moveTo>
                    <a:pt x="32" y="1"/>
                  </a:moveTo>
                  <a:lnTo>
                    <a:pt x="28" y="6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5"/>
                  </a:lnTo>
                  <a:lnTo>
                    <a:pt x="28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4"/>
                  </a:lnTo>
                  <a:lnTo>
                    <a:pt x="29" y="3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0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lnTo>
                    <a:pt x="32" y="1"/>
                  </a:lnTo>
                  <a:close/>
                  <a:moveTo>
                    <a:pt x="15" y="18"/>
                  </a:moveTo>
                  <a:lnTo>
                    <a:pt x="3" y="30"/>
                  </a:lnTo>
                  <a:lnTo>
                    <a:pt x="3" y="32"/>
                  </a:lnTo>
                  <a:lnTo>
                    <a:pt x="3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1" y="32"/>
                  </a:lnTo>
                  <a:lnTo>
                    <a:pt x="0" y="32"/>
                  </a:lnTo>
                  <a:lnTo>
                    <a:pt x="13" y="19"/>
                  </a:lnTo>
                  <a:lnTo>
                    <a:pt x="13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4" y="19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lnTo>
                    <a:pt x="15" y="18"/>
                  </a:lnTo>
                  <a:close/>
                </a:path>
              </a:pathLst>
            </a:custGeom>
            <a:solidFill>
              <a:srgbClr val="CFCFE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3" name="Freeform 29"/>
            <p:cNvSpPr>
              <a:spLocks noEditPoints="1"/>
            </p:cNvSpPr>
            <p:nvPr/>
          </p:nvSpPr>
          <p:spPr bwMode="auto">
            <a:xfrm>
              <a:off x="293" y="363"/>
              <a:ext cx="34" cy="34"/>
            </a:xfrm>
            <a:custGeom>
              <a:avLst/>
              <a:gdLst>
                <a:gd name="T0" fmla="*/ 33 w 34"/>
                <a:gd name="T1" fmla="*/ 2 h 34"/>
                <a:gd name="T2" fmla="*/ 30 w 34"/>
                <a:gd name="T3" fmla="*/ 5 h 34"/>
                <a:gd name="T4" fmla="*/ 30 w 34"/>
                <a:gd name="T5" fmla="*/ 5 h 34"/>
                <a:gd name="T6" fmla="*/ 30 w 34"/>
                <a:gd name="T7" fmla="*/ 5 h 34"/>
                <a:gd name="T8" fmla="*/ 30 w 34"/>
                <a:gd name="T9" fmla="*/ 3 h 34"/>
                <a:gd name="T10" fmla="*/ 31 w 34"/>
                <a:gd name="T11" fmla="*/ 3 h 34"/>
                <a:gd name="T12" fmla="*/ 31 w 34"/>
                <a:gd name="T13" fmla="*/ 3 h 34"/>
                <a:gd name="T14" fmla="*/ 31 w 34"/>
                <a:gd name="T15" fmla="*/ 3 h 34"/>
                <a:gd name="T16" fmla="*/ 31 w 34"/>
                <a:gd name="T17" fmla="*/ 2 h 34"/>
                <a:gd name="T18" fmla="*/ 31 w 34"/>
                <a:gd name="T19" fmla="*/ 2 h 34"/>
                <a:gd name="T20" fmla="*/ 34 w 34"/>
                <a:gd name="T21" fmla="*/ 0 h 34"/>
                <a:gd name="T22" fmla="*/ 34 w 34"/>
                <a:gd name="T23" fmla="*/ 1 h 34"/>
                <a:gd name="T24" fmla="*/ 34 w 34"/>
                <a:gd name="T25" fmla="*/ 1 h 34"/>
                <a:gd name="T26" fmla="*/ 34 w 34"/>
                <a:gd name="T27" fmla="*/ 1 h 34"/>
                <a:gd name="T28" fmla="*/ 34 w 34"/>
                <a:gd name="T29" fmla="*/ 1 h 34"/>
                <a:gd name="T30" fmla="*/ 34 w 34"/>
                <a:gd name="T31" fmla="*/ 1 h 34"/>
                <a:gd name="T32" fmla="*/ 34 w 34"/>
                <a:gd name="T33" fmla="*/ 1 h 34"/>
                <a:gd name="T34" fmla="*/ 34 w 34"/>
                <a:gd name="T35" fmla="*/ 2 h 34"/>
                <a:gd name="T36" fmla="*/ 33 w 34"/>
                <a:gd name="T37" fmla="*/ 2 h 34"/>
                <a:gd name="T38" fmla="*/ 14 w 34"/>
                <a:gd name="T39" fmla="*/ 21 h 34"/>
                <a:gd name="T40" fmla="*/ 1 w 34"/>
                <a:gd name="T41" fmla="*/ 34 h 34"/>
                <a:gd name="T42" fmla="*/ 1 w 34"/>
                <a:gd name="T43" fmla="*/ 34 h 34"/>
                <a:gd name="T44" fmla="*/ 1 w 34"/>
                <a:gd name="T45" fmla="*/ 34 h 34"/>
                <a:gd name="T46" fmla="*/ 1 w 34"/>
                <a:gd name="T47" fmla="*/ 34 h 34"/>
                <a:gd name="T48" fmla="*/ 1 w 34"/>
                <a:gd name="T49" fmla="*/ 34 h 34"/>
                <a:gd name="T50" fmla="*/ 0 w 34"/>
                <a:gd name="T51" fmla="*/ 34 h 34"/>
                <a:gd name="T52" fmla="*/ 0 w 34"/>
                <a:gd name="T53" fmla="*/ 34 h 34"/>
                <a:gd name="T54" fmla="*/ 0 w 34"/>
                <a:gd name="T55" fmla="*/ 34 h 34"/>
                <a:gd name="T56" fmla="*/ 0 w 34"/>
                <a:gd name="T57" fmla="*/ 34 h 34"/>
                <a:gd name="T58" fmla="*/ 11 w 34"/>
                <a:gd name="T59" fmla="*/ 22 h 34"/>
                <a:gd name="T60" fmla="*/ 11 w 34"/>
                <a:gd name="T61" fmla="*/ 22 h 34"/>
                <a:gd name="T62" fmla="*/ 12 w 34"/>
                <a:gd name="T63" fmla="*/ 22 h 34"/>
                <a:gd name="T64" fmla="*/ 12 w 34"/>
                <a:gd name="T65" fmla="*/ 22 h 34"/>
                <a:gd name="T66" fmla="*/ 12 w 34"/>
                <a:gd name="T67" fmla="*/ 22 h 34"/>
                <a:gd name="T68" fmla="*/ 12 w 34"/>
                <a:gd name="T69" fmla="*/ 22 h 34"/>
                <a:gd name="T70" fmla="*/ 14 w 34"/>
                <a:gd name="T71" fmla="*/ 22 h 34"/>
                <a:gd name="T72" fmla="*/ 14 w 34"/>
                <a:gd name="T73" fmla="*/ 21 h 34"/>
                <a:gd name="T74" fmla="*/ 14 w 34"/>
                <a:gd name="T75" fmla="*/ 21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" h="34">
                  <a:moveTo>
                    <a:pt x="33" y="2"/>
                  </a:moveTo>
                  <a:lnTo>
                    <a:pt x="30" y="5"/>
                  </a:lnTo>
                  <a:lnTo>
                    <a:pt x="30" y="5"/>
                  </a:lnTo>
                  <a:lnTo>
                    <a:pt x="30" y="5"/>
                  </a:lnTo>
                  <a:lnTo>
                    <a:pt x="30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3"/>
                  </a:lnTo>
                  <a:lnTo>
                    <a:pt x="31" y="2"/>
                  </a:lnTo>
                  <a:lnTo>
                    <a:pt x="31" y="2"/>
                  </a:lnTo>
                  <a:lnTo>
                    <a:pt x="34" y="0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1"/>
                  </a:lnTo>
                  <a:lnTo>
                    <a:pt x="34" y="2"/>
                  </a:lnTo>
                  <a:lnTo>
                    <a:pt x="33" y="2"/>
                  </a:lnTo>
                  <a:close/>
                  <a:moveTo>
                    <a:pt x="14" y="21"/>
                  </a:move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1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2" y="22"/>
                  </a:lnTo>
                  <a:lnTo>
                    <a:pt x="14" y="22"/>
                  </a:lnTo>
                  <a:lnTo>
                    <a:pt x="14" y="21"/>
                  </a:lnTo>
                  <a:lnTo>
                    <a:pt x="14" y="21"/>
                  </a:lnTo>
                  <a:close/>
                </a:path>
              </a:pathLst>
            </a:custGeom>
            <a:solidFill>
              <a:srgbClr val="CDCDE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4" name="Freeform 30"/>
            <p:cNvSpPr>
              <a:spLocks noEditPoints="1"/>
            </p:cNvSpPr>
            <p:nvPr/>
          </p:nvSpPr>
          <p:spPr bwMode="auto">
            <a:xfrm>
              <a:off x="292" y="361"/>
              <a:ext cx="35" cy="36"/>
            </a:xfrm>
            <a:custGeom>
              <a:avLst/>
              <a:gdLst>
                <a:gd name="T0" fmla="*/ 35 w 35"/>
                <a:gd name="T1" fmla="*/ 2 h 36"/>
                <a:gd name="T2" fmla="*/ 32 w 35"/>
                <a:gd name="T3" fmla="*/ 4 h 36"/>
                <a:gd name="T4" fmla="*/ 32 w 35"/>
                <a:gd name="T5" fmla="*/ 4 h 36"/>
                <a:gd name="T6" fmla="*/ 32 w 35"/>
                <a:gd name="T7" fmla="*/ 4 h 36"/>
                <a:gd name="T8" fmla="*/ 32 w 35"/>
                <a:gd name="T9" fmla="*/ 4 h 36"/>
                <a:gd name="T10" fmla="*/ 32 w 35"/>
                <a:gd name="T11" fmla="*/ 3 h 36"/>
                <a:gd name="T12" fmla="*/ 32 w 35"/>
                <a:gd name="T13" fmla="*/ 3 h 36"/>
                <a:gd name="T14" fmla="*/ 32 w 35"/>
                <a:gd name="T15" fmla="*/ 3 h 36"/>
                <a:gd name="T16" fmla="*/ 34 w 35"/>
                <a:gd name="T17" fmla="*/ 3 h 36"/>
                <a:gd name="T18" fmla="*/ 34 w 35"/>
                <a:gd name="T19" fmla="*/ 2 h 36"/>
                <a:gd name="T20" fmla="*/ 35 w 35"/>
                <a:gd name="T21" fmla="*/ 0 h 36"/>
                <a:gd name="T22" fmla="*/ 35 w 35"/>
                <a:gd name="T23" fmla="*/ 0 h 36"/>
                <a:gd name="T24" fmla="*/ 35 w 35"/>
                <a:gd name="T25" fmla="*/ 0 h 36"/>
                <a:gd name="T26" fmla="*/ 35 w 35"/>
                <a:gd name="T27" fmla="*/ 2 h 36"/>
                <a:gd name="T28" fmla="*/ 35 w 35"/>
                <a:gd name="T29" fmla="*/ 2 h 36"/>
                <a:gd name="T30" fmla="*/ 35 w 35"/>
                <a:gd name="T31" fmla="*/ 2 h 36"/>
                <a:gd name="T32" fmla="*/ 35 w 35"/>
                <a:gd name="T33" fmla="*/ 2 h 36"/>
                <a:gd name="T34" fmla="*/ 35 w 35"/>
                <a:gd name="T35" fmla="*/ 2 h 36"/>
                <a:gd name="T36" fmla="*/ 35 w 35"/>
                <a:gd name="T37" fmla="*/ 2 h 36"/>
                <a:gd name="T38" fmla="*/ 12 w 35"/>
                <a:gd name="T39" fmla="*/ 24 h 36"/>
                <a:gd name="T40" fmla="*/ 1 w 35"/>
                <a:gd name="T41" fmla="*/ 36 h 36"/>
                <a:gd name="T42" fmla="*/ 1 w 35"/>
                <a:gd name="T43" fmla="*/ 36 h 36"/>
                <a:gd name="T44" fmla="*/ 1 w 35"/>
                <a:gd name="T45" fmla="*/ 36 h 36"/>
                <a:gd name="T46" fmla="*/ 0 w 35"/>
                <a:gd name="T47" fmla="*/ 36 h 36"/>
                <a:gd name="T48" fmla="*/ 0 w 35"/>
                <a:gd name="T49" fmla="*/ 36 h 36"/>
                <a:gd name="T50" fmla="*/ 0 w 35"/>
                <a:gd name="T51" fmla="*/ 36 h 36"/>
                <a:gd name="T52" fmla="*/ 0 w 35"/>
                <a:gd name="T53" fmla="*/ 36 h 36"/>
                <a:gd name="T54" fmla="*/ 0 w 35"/>
                <a:gd name="T55" fmla="*/ 36 h 36"/>
                <a:gd name="T56" fmla="*/ 0 w 35"/>
                <a:gd name="T57" fmla="*/ 36 h 36"/>
                <a:gd name="T58" fmla="*/ 10 w 35"/>
                <a:gd name="T59" fmla="*/ 25 h 36"/>
                <a:gd name="T60" fmla="*/ 10 w 35"/>
                <a:gd name="T61" fmla="*/ 25 h 36"/>
                <a:gd name="T62" fmla="*/ 11 w 35"/>
                <a:gd name="T63" fmla="*/ 25 h 36"/>
                <a:gd name="T64" fmla="*/ 11 w 35"/>
                <a:gd name="T65" fmla="*/ 25 h 36"/>
                <a:gd name="T66" fmla="*/ 11 w 35"/>
                <a:gd name="T67" fmla="*/ 25 h 36"/>
                <a:gd name="T68" fmla="*/ 11 w 35"/>
                <a:gd name="T69" fmla="*/ 24 h 36"/>
                <a:gd name="T70" fmla="*/ 12 w 35"/>
                <a:gd name="T71" fmla="*/ 24 h 36"/>
                <a:gd name="T72" fmla="*/ 12 w 35"/>
                <a:gd name="T73" fmla="*/ 24 h 36"/>
                <a:gd name="T74" fmla="*/ 12 w 35"/>
                <a:gd name="T75" fmla="*/ 24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" h="36">
                  <a:moveTo>
                    <a:pt x="35" y="2"/>
                  </a:move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lnTo>
                    <a:pt x="35" y="2"/>
                  </a:lnTo>
                  <a:close/>
                  <a:moveTo>
                    <a:pt x="12" y="24"/>
                  </a:moveTo>
                  <a:lnTo>
                    <a:pt x="1" y="36"/>
                  </a:lnTo>
                  <a:lnTo>
                    <a:pt x="1" y="36"/>
                  </a:lnTo>
                  <a:lnTo>
                    <a:pt x="1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10" y="25"/>
                  </a:lnTo>
                  <a:lnTo>
                    <a:pt x="10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5"/>
                  </a:lnTo>
                  <a:lnTo>
                    <a:pt x="11" y="24"/>
                  </a:lnTo>
                  <a:lnTo>
                    <a:pt x="12" y="24"/>
                  </a:lnTo>
                  <a:lnTo>
                    <a:pt x="12" y="24"/>
                  </a:lnTo>
                  <a:lnTo>
                    <a:pt x="12" y="24"/>
                  </a:lnTo>
                  <a:close/>
                </a:path>
              </a:pathLst>
            </a:custGeom>
            <a:solidFill>
              <a:srgbClr val="CBCB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5" name="Freeform 31"/>
            <p:cNvSpPr>
              <a:spLocks noEditPoints="1"/>
            </p:cNvSpPr>
            <p:nvPr/>
          </p:nvSpPr>
          <p:spPr bwMode="auto">
            <a:xfrm>
              <a:off x="289" y="360"/>
              <a:ext cx="38" cy="38"/>
            </a:xfrm>
            <a:custGeom>
              <a:avLst/>
              <a:gdLst>
                <a:gd name="T0" fmla="*/ 38 w 38"/>
                <a:gd name="T1" fmla="*/ 1 h 38"/>
                <a:gd name="T2" fmla="*/ 37 w 38"/>
                <a:gd name="T3" fmla="*/ 3 h 38"/>
                <a:gd name="T4" fmla="*/ 37 w 38"/>
                <a:gd name="T5" fmla="*/ 3 h 38"/>
                <a:gd name="T6" fmla="*/ 37 w 38"/>
                <a:gd name="T7" fmla="*/ 3 h 38"/>
                <a:gd name="T8" fmla="*/ 37 w 38"/>
                <a:gd name="T9" fmla="*/ 3 h 38"/>
                <a:gd name="T10" fmla="*/ 37 w 38"/>
                <a:gd name="T11" fmla="*/ 3 h 38"/>
                <a:gd name="T12" fmla="*/ 37 w 38"/>
                <a:gd name="T13" fmla="*/ 3 h 38"/>
                <a:gd name="T14" fmla="*/ 37 w 38"/>
                <a:gd name="T15" fmla="*/ 1 h 38"/>
                <a:gd name="T16" fmla="*/ 37 w 38"/>
                <a:gd name="T17" fmla="*/ 1 h 38"/>
                <a:gd name="T18" fmla="*/ 37 w 38"/>
                <a:gd name="T19" fmla="*/ 1 h 38"/>
                <a:gd name="T20" fmla="*/ 38 w 38"/>
                <a:gd name="T21" fmla="*/ 0 h 38"/>
                <a:gd name="T22" fmla="*/ 38 w 38"/>
                <a:gd name="T23" fmla="*/ 0 h 38"/>
                <a:gd name="T24" fmla="*/ 38 w 38"/>
                <a:gd name="T25" fmla="*/ 0 h 38"/>
                <a:gd name="T26" fmla="*/ 38 w 38"/>
                <a:gd name="T27" fmla="*/ 0 h 38"/>
                <a:gd name="T28" fmla="*/ 38 w 38"/>
                <a:gd name="T29" fmla="*/ 0 h 38"/>
                <a:gd name="T30" fmla="*/ 38 w 38"/>
                <a:gd name="T31" fmla="*/ 1 h 38"/>
                <a:gd name="T32" fmla="*/ 38 w 38"/>
                <a:gd name="T33" fmla="*/ 1 h 38"/>
                <a:gd name="T34" fmla="*/ 38 w 38"/>
                <a:gd name="T35" fmla="*/ 1 h 38"/>
                <a:gd name="T36" fmla="*/ 38 w 38"/>
                <a:gd name="T37" fmla="*/ 1 h 38"/>
                <a:gd name="T38" fmla="*/ 13 w 38"/>
                <a:gd name="T39" fmla="*/ 26 h 38"/>
                <a:gd name="T40" fmla="*/ 3 w 38"/>
                <a:gd name="T41" fmla="*/ 37 h 38"/>
                <a:gd name="T42" fmla="*/ 1 w 38"/>
                <a:gd name="T43" fmla="*/ 38 h 38"/>
                <a:gd name="T44" fmla="*/ 1 w 38"/>
                <a:gd name="T45" fmla="*/ 38 h 38"/>
                <a:gd name="T46" fmla="*/ 1 w 38"/>
                <a:gd name="T47" fmla="*/ 38 h 38"/>
                <a:gd name="T48" fmla="*/ 1 w 38"/>
                <a:gd name="T49" fmla="*/ 38 h 38"/>
                <a:gd name="T50" fmla="*/ 1 w 38"/>
                <a:gd name="T51" fmla="*/ 38 h 38"/>
                <a:gd name="T52" fmla="*/ 1 w 38"/>
                <a:gd name="T53" fmla="*/ 38 h 38"/>
                <a:gd name="T54" fmla="*/ 0 w 38"/>
                <a:gd name="T55" fmla="*/ 38 h 38"/>
                <a:gd name="T56" fmla="*/ 0 w 38"/>
                <a:gd name="T57" fmla="*/ 38 h 38"/>
                <a:gd name="T58" fmla="*/ 11 w 38"/>
                <a:gd name="T59" fmla="*/ 26 h 38"/>
                <a:gd name="T60" fmla="*/ 11 w 38"/>
                <a:gd name="T61" fmla="*/ 26 h 38"/>
                <a:gd name="T62" fmla="*/ 11 w 38"/>
                <a:gd name="T63" fmla="*/ 26 h 38"/>
                <a:gd name="T64" fmla="*/ 11 w 38"/>
                <a:gd name="T65" fmla="*/ 26 h 38"/>
                <a:gd name="T66" fmla="*/ 11 w 38"/>
                <a:gd name="T67" fmla="*/ 26 h 38"/>
                <a:gd name="T68" fmla="*/ 13 w 38"/>
                <a:gd name="T69" fmla="*/ 26 h 38"/>
                <a:gd name="T70" fmla="*/ 13 w 38"/>
                <a:gd name="T71" fmla="*/ 26 h 38"/>
                <a:gd name="T72" fmla="*/ 13 w 38"/>
                <a:gd name="T73" fmla="*/ 26 h 38"/>
                <a:gd name="T74" fmla="*/ 13 w 38"/>
                <a:gd name="T75" fmla="*/ 26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" h="38">
                  <a:moveTo>
                    <a:pt x="38" y="1"/>
                  </a:move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7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close/>
                  <a:moveTo>
                    <a:pt x="13" y="26"/>
                  </a:moveTo>
                  <a:lnTo>
                    <a:pt x="3" y="37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1" y="38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1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lnTo>
                    <a:pt x="13" y="26"/>
                  </a:lnTo>
                  <a:close/>
                </a:path>
              </a:pathLst>
            </a:custGeom>
            <a:solidFill>
              <a:srgbClr val="C9C9D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6" name="Freeform 32"/>
            <p:cNvSpPr>
              <a:spLocks noEditPoints="1"/>
            </p:cNvSpPr>
            <p:nvPr/>
          </p:nvSpPr>
          <p:spPr bwMode="auto">
            <a:xfrm>
              <a:off x="288" y="359"/>
              <a:ext cx="39" cy="39"/>
            </a:xfrm>
            <a:custGeom>
              <a:avLst/>
              <a:gdLst>
                <a:gd name="T0" fmla="*/ 39 w 39"/>
                <a:gd name="T1" fmla="*/ 1 h 39"/>
                <a:gd name="T2" fmla="*/ 38 w 39"/>
                <a:gd name="T3" fmla="*/ 2 h 39"/>
                <a:gd name="T4" fmla="*/ 38 w 39"/>
                <a:gd name="T5" fmla="*/ 2 h 39"/>
                <a:gd name="T6" fmla="*/ 38 w 39"/>
                <a:gd name="T7" fmla="*/ 2 h 39"/>
                <a:gd name="T8" fmla="*/ 38 w 39"/>
                <a:gd name="T9" fmla="*/ 1 h 39"/>
                <a:gd name="T10" fmla="*/ 38 w 39"/>
                <a:gd name="T11" fmla="*/ 1 h 39"/>
                <a:gd name="T12" fmla="*/ 38 w 39"/>
                <a:gd name="T13" fmla="*/ 1 h 39"/>
                <a:gd name="T14" fmla="*/ 38 w 39"/>
                <a:gd name="T15" fmla="*/ 1 h 39"/>
                <a:gd name="T16" fmla="*/ 38 w 39"/>
                <a:gd name="T17" fmla="*/ 1 h 39"/>
                <a:gd name="T18" fmla="*/ 38 w 39"/>
                <a:gd name="T19" fmla="*/ 0 h 39"/>
                <a:gd name="T20" fmla="*/ 39 w 39"/>
                <a:gd name="T21" fmla="*/ 0 h 39"/>
                <a:gd name="T22" fmla="*/ 39 w 39"/>
                <a:gd name="T23" fmla="*/ 0 h 39"/>
                <a:gd name="T24" fmla="*/ 39 w 39"/>
                <a:gd name="T25" fmla="*/ 0 h 39"/>
                <a:gd name="T26" fmla="*/ 39 w 39"/>
                <a:gd name="T27" fmla="*/ 0 h 39"/>
                <a:gd name="T28" fmla="*/ 39 w 39"/>
                <a:gd name="T29" fmla="*/ 0 h 39"/>
                <a:gd name="T30" fmla="*/ 39 w 39"/>
                <a:gd name="T31" fmla="*/ 0 h 39"/>
                <a:gd name="T32" fmla="*/ 39 w 39"/>
                <a:gd name="T33" fmla="*/ 0 h 39"/>
                <a:gd name="T34" fmla="*/ 39 w 39"/>
                <a:gd name="T35" fmla="*/ 1 h 39"/>
                <a:gd name="T36" fmla="*/ 39 w 39"/>
                <a:gd name="T37" fmla="*/ 1 h 39"/>
                <a:gd name="T38" fmla="*/ 12 w 39"/>
                <a:gd name="T39" fmla="*/ 27 h 39"/>
                <a:gd name="T40" fmla="*/ 1 w 39"/>
                <a:gd name="T41" fmla="*/ 39 h 39"/>
                <a:gd name="T42" fmla="*/ 1 w 39"/>
                <a:gd name="T43" fmla="*/ 39 h 39"/>
                <a:gd name="T44" fmla="*/ 1 w 39"/>
                <a:gd name="T45" fmla="*/ 39 h 39"/>
                <a:gd name="T46" fmla="*/ 1 w 39"/>
                <a:gd name="T47" fmla="*/ 39 h 39"/>
                <a:gd name="T48" fmla="*/ 1 w 39"/>
                <a:gd name="T49" fmla="*/ 39 h 39"/>
                <a:gd name="T50" fmla="*/ 1 w 39"/>
                <a:gd name="T51" fmla="*/ 39 h 39"/>
                <a:gd name="T52" fmla="*/ 0 w 39"/>
                <a:gd name="T53" fmla="*/ 39 h 39"/>
                <a:gd name="T54" fmla="*/ 0 w 39"/>
                <a:gd name="T55" fmla="*/ 39 h 39"/>
                <a:gd name="T56" fmla="*/ 0 w 39"/>
                <a:gd name="T57" fmla="*/ 39 h 39"/>
                <a:gd name="T58" fmla="*/ 10 w 39"/>
                <a:gd name="T59" fmla="*/ 29 h 39"/>
                <a:gd name="T60" fmla="*/ 10 w 39"/>
                <a:gd name="T61" fmla="*/ 29 h 39"/>
                <a:gd name="T62" fmla="*/ 11 w 39"/>
                <a:gd name="T63" fmla="*/ 29 h 39"/>
                <a:gd name="T64" fmla="*/ 11 w 39"/>
                <a:gd name="T65" fmla="*/ 29 h 39"/>
                <a:gd name="T66" fmla="*/ 11 w 39"/>
                <a:gd name="T67" fmla="*/ 27 h 39"/>
                <a:gd name="T68" fmla="*/ 11 w 39"/>
                <a:gd name="T69" fmla="*/ 27 h 39"/>
                <a:gd name="T70" fmla="*/ 11 w 39"/>
                <a:gd name="T71" fmla="*/ 27 h 39"/>
                <a:gd name="T72" fmla="*/ 12 w 39"/>
                <a:gd name="T73" fmla="*/ 27 h 39"/>
                <a:gd name="T74" fmla="*/ 12 w 39"/>
                <a:gd name="T75" fmla="*/ 27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9" h="39">
                  <a:moveTo>
                    <a:pt x="39" y="1"/>
                  </a:moveTo>
                  <a:lnTo>
                    <a:pt x="38" y="2"/>
                  </a:lnTo>
                  <a:lnTo>
                    <a:pt x="38" y="2"/>
                  </a:lnTo>
                  <a:lnTo>
                    <a:pt x="38" y="2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1"/>
                  </a:lnTo>
                  <a:lnTo>
                    <a:pt x="39" y="1"/>
                  </a:lnTo>
                  <a:close/>
                  <a:moveTo>
                    <a:pt x="12" y="27"/>
                  </a:move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1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10" y="29"/>
                  </a:lnTo>
                  <a:lnTo>
                    <a:pt x="10" y="29"/>
                  </a:lnTo>
                  <a:lnTo>
                    <a:pt x="11" y="29"/>
                  </a:lnTo>
                  <a:lnTo>
                    <a:pt x="11" y="29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1" y="27"/>
                  </a:lnTo>
                  <a:lnTo>
                    <a:pt x="12" y="27"/>
                  </a:lnTo>
                  <a:lnTo>
                    <a:pt x="12" y="27"/>
                  </a:lnTo>
                  <a:close/>
                </a:path>
              </a:pathLst>
            </a:custGeom>
            <a:solidFill>
              <a:srgbClr val="C7C7D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7" name="Freeform 33"/>
            <p:cNvSpPr>
              <a:spLocks noEditPoints="1"/>
            </p:cNvSpPr>
            <p:nvPr/>
          </p:nvSpPr>
          <p:spPr bwMode="auto">
            <a:xfrm>
              <a:off x="287" y="356"/>
              <a:ext cx="40" cy="42"/>
            </a:xfrm>
            <a:custGeom>
              <a:avLst/>
              <a:gdLst>
                <a:gd name="T0" fmla="*/ 40 w 40"/>
                <a:gd name="T1" fmla="*/ 3 h 42"/>
                <a:gd name="T2" fmla="*/ 39 w 40"/>
                <a:gd name="T3" fmla="*/ 3 h 42"/>
                <a:gd name="T4" fmla="*/ 39 w 40"/>
                <a:gd name="T5" fmla="*/ 3 h 42"/>
                <a:gd name="T6" fmla="*/ 40 w 40"/>
                <a:gd name="T7" fmla="*/ 3 h 42"/>
                <a:gd name="T8" fmla="*/ 40 w 40"/>
                <a:gd name="T9" fmla="*/ 3 h 42"/>
                <a:gd name="T10" fmla="*/ 40 w 40"/>
                <a:gd name="T11" fmla="*/ 3 h 42"/>
                <a:gd name="T12" fmla="*/ 40 w 40"/>
                <a:gd name="T13" fmla="*/ 3 h 42"/>
                <a:gd name="T14" fmla="*/ 40 w 40"/>
                <a:gd name="T15" fmla="*/ 2 h 42"/>
                <a:gd name="T16" fmla="*/ 40 w 40"/>
                <a:gd name="T17" fmla="*/ 2 h 42"/>
                <a:gd name="T18" fmla="*/ 40 w 40"/>
                <a:gd name="T19" fmla="*/ 2 h 42"/>
                <a:gd name="T20" fmla="*/ 40 w 40"/>
                <a:gd name="T21" fmla="*/ 0 h 42"/>
                <a:gd name="T22" fmla="*/ 40 w 40"/>
                <a:gd name="T23" fmla="*/ 2 h 42"/>
                <a:gd name="T24" fmla="*/ 40 w 40"/>
                <a:gd name="T25" fmla="*/ 2 h 42"/>
                <a:gd name="T26" fmla="*/ 40 w 40"/>
                <a:gd name="T27" fmla="*/ 2 h 42"/>
                <a:gd name="T28" fmla="*/ 40 w 40"/>
                <a:gd name="T29" fmla="*/ 2 h 42"/>
                <a:gd name="T30" fmla="*/ 40 w 40"/>
                <a:gd name="T31" fmla="*/ 2 h 42"/>
                <a:gd name="T32" fmla="*/ 40 w 40"/>
                <a:gd name="T33" fmla="*/ 2 h 42"/>
                <a:gd name="T34" fmla="*/ 40 w 40"/>
                <a:gd name="T35" fmla="*/ 2 h 42"/>
                <a:gd name="T36" fmla="*/ 40 w 40"/>
                <a:gd name="T37" fmla="*/ 3 h 42"/>
                <a:gd name="T38" fmla="*/ 11 w 40"/>
                <a:gd name="T39" fmla="*/ 32 h 42"/>
                <a:gd name="T40" fmla="*/ 1 w 40"/>
                <a:gd name="T41" fmla="*/ 42 h 42"/>
                <a:gd name="T42" fmla="*/ 1 w 40"/>
                <a:gd name="T43" fmla="*/ 42 h 42"/>
                <a:gd name="T44" fmla="*/ 1 w 40"/>
                <a:gd name="T45" fmla="*/ 42 h 42"/>
                <a:gd name="T46" fmla="*/ 1 w 40"/>
                <a:gd name="T47" fmla="*/ 42 h 42"/>
                <a:gd name="T48" fmla="*/ 0 w 40"/>
                <a:gd name="T49" fmla="*/ 42 h 42"/>
                <a:gd name="T50" fmla="*/ 0 w 40"/>
                <a:gd name="T51" fmla="*/ 42 h 42"/>
                <a:gd name="T52" fmla="*/ 0 w 40"/>
                <a:gd name="T53" fmla="*/ 42 h 42"/>
                <a:gd name="T54" fmla="*/ 0 w 40"/>
                <a:gd name="T55" fmla="*/ 42 h 42"/>
                <a:gd name="T56" fmla="*/ 0 w 40"/>
                <a:gd name="T57" fmla="*/ 42 h 42"/>
                <a:gd name="T58" fmla="*/ 10 w 40"/>
                <a:gd name="T59" fmla="*/ 32 h 42"/>
                <a:gd name="T60" fmla="*/ 10 w 40"/>
                <a:gd name="T61" fmla="*/ 32 h 42"/>
                <a:gd name="T62" fmla="*/ 10 w 40"/>
                <a:gd name="T63" fmla="*/ 32 h 42"/>
                <a:gd name="T64" fmla="*/ 10 w 40"/>
                <a:gd name="T65" fmla="*/ 32 h 42"/>
                <a:gd name="T66" fmla="*/ 11 w 40"/>
                <a:gd name="T67" fmla="*/ 32 h 42"/>
                <a:gd name="T68" fmla="*/ 11 w 40"/>
                <a:gd name="T69" fmla="*/ 32 h 42"/>
                <a:gd name="T70" fmla="*/ 11 w 40"/>
                <a:gd name="T71" fmla="*/ 32 h 42"/>
                <a:gd name="T72" fmla="*/ 11 w 40"/>
                <a:gd name="T73" fmla="*/ 32 h 42"/>
                <a:gd name="T74" fmla="*/ 11 w 40"/>
                <a:gd name="T75" fmla="*/ 32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0" h="42">
                  <a:moveTo>
                    <a:pt x="40" y="3"/>
                  </a:moveTo>
                  <a:lnTo>
                    <a:pt x="39" y="3"/>
                  </a:lnTo>
                  <a:lnTo>
                    <a:pt x="39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3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2"/>
                  </a:lnTo>
                  <a:lnTo>
                    <a:pt x="40" y="3"/>
                  </a:lnTo>
                  <a:close/>
                  <a:moveTo>
                    <a:pt x="11" y="32"/>
                  </a:move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1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0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lnTo>
                    <a:pt x="11" y="32"/>
                  </a:lnTo>
                  <a:close/>
                </a:path>
              </a:pathLst>
            </a:custGeom>
            <a:solidFill>
              <a:srgbClr val="C5C5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8" name="Freeform 34"/>
            <p:cNvSpPr>
              <a:spLocks noEditPoints="1"/>
            </p:cNvSpPr>
            <p:nvPr/>
          </p:nvSpPr>
          <p:spPr bwMode="auto">
            <a:xfrm>
              <a:off x="285" y="355"/>
              <a:ext cx="43" cy="43"/>
            </a:xfrm>
            <a:custGeom>
              <a:avLst/>
              <a:gdLst>
                <a:gd name="T0" fmla="*/ 42 w 43"/>
                <a:gd name="T1" fmla="*/ 1 h 43"/>
                <a:gd name="T2" fmla="*/ 42 w 43"/>
                <a:gd name="T3" fmla="*/ 3 h 43"/>
                <a:gd name="T4" fmla="*/ 42 w 43"/>
                <a:gd name="T5" fmla="*/ 3 h 43"/>
                <a:gd name="T6" fmla="*/ 42 w 43"/>
                <a:gd name="T7" fmla="*/ 3 h 43"/>
                <a:gd name="T8" fmla="*/ 42 w 43"/>
                <a:gd name="T9" fmla="*/ 3 h 43"/>
                <a:gd name="T10" fmla="*/ 42 w 43"/>
                <a:gd name="T11" fmla="*/ 3 h 43"/>
                <a:gd name="T12" fmla="*/ 42 w 43"/>
                <a:gd name="T13" fmla="*/ 1 h 43"/>
                <a:gd name="T14" fmla="*/ 42 w 43"/>
                <a:gd name="T15" fmla="*/ 1 h 43"/>
                <a:gd name="T16" fmla="*/ 42 w 43"/>
                <a:gd name="T17" fmla="*/ 1 h 43"/>
                <a:gd name="T18" fmla="*/ 42 w 43"/>
                <a:gd name="T19" fmla="*/ 1 h 43"/>
                <a:gd name="T20" fmla="*/ 43 w 43"/>
                <a:gd name="T21" fmla="*/ 0 h 43"/>
                <a:gd name="T22" fmla="*/ 43 w 43"/>
                <a:gd name="T23" fmla="*/ 0 h 43"/>
                <a:gd name="T24" fmla="*/ 43 w 43"/>
                <a:gd name="T25" fmla="*/ 1 h 43"/>
                <a:gd name="T26" fmla="*/ 43 w 43"/>
                <a:gd name="T27" fmla="*/ 1 h 43"/>
                <a:gd name="T28" fmla="*/ 43 w 43"/>
                <a:gd name="T29" fmla="*/ 1 h 43"/>
                <a:gd name="T30" fmla="*/ 43 w 43"/>
                <a:gd name="T31" fmla="*/ 1 h 43"/>
                <a:gd name="T32" fmla="*/ 43 w 43"/>
                <a:gd name="T33" fmla="*/ 1 h 43"/>
                <a:gd name="T34" fmla="*/ 42 w 43"/>
                <a:gd name="T35" fmla="*/ 1 h 43"/>
                <a:gd name="T36" fmla="*/ 42 w 43"/>
                <a:gd name="T37" fmla="*/ 1 h 43"/>
                <a:gd name="T38" fmla="*/ 12 w 43"/>
                <a:gd name="T39" fmla="*/ 33 h 43"/>
                <a:gd name="T40" fmla="*/ 2 w 43"/>
                <a:gd name="T41" fmla="*/ 43 h 43"/>
                <a:gd name="T42" fmla="*/ 2 w 43"/>
                <a:gd name="T43" fmla="*/ 43 h 43"/>
                <a:gd name="T44" fmla="*/ 2 w 43"/>
                <a:gd name="T45" fmla="*/ 43 h 43"/>
                <a:gd name="T46" fmla="*/ 0 w 43"/>
                <a:gd name="T47" fmla="*/ 43 h 43"/>
                <a:gd name="T48" fmla="*/ 0 w 43"/>
                <a:gd name="T49" fmla="*/ 43 h 43"/>
                <a:gd name="T50" fmla="*/ 0 w 43"/>
                <a:gd name="T51" fmla="*/ 43 h 43"/>
                <a:gd name="T52" fmla="*/ 0 w 43"/>
                <a:gd name="T53" fmla="*/ 43 h 43"/>
                <a:gd name="T54" fmla="*/ 0 w 43"/>
                <a:gd name="T55" fmla="*/ 43 h 43"/>
                <a:gd name="T56" fmla="*/ 0 w 43"/>
                <a:gd name="T57" fmla="*/ 43 h 43"/>
                <a:gd name="T58" fmla="*/ 10 w 43"/>
                <a:gd name="T59" fmla="*/ 33 h 43"/>
                <a:gd name="T60" fmla="*/ 10 w 43"/>
                <a:gd name="T61" fmla="*/ 33 h 43"/>
                <a:gd name="T62" fmla="*/ 10 w 43"/>
                <a:gd name="T63" fmla="*/ 33 h 43"/>
                <a:gd name="T64" fmla="*/ 10 w 43"/>
                <a:gd name="T65" fmla="*/ 33 h 43"/>
                <a:gd name="T66" fmla="*/ 10 w 43"/>
                <a:gd name="T67" fmla="*/ 33 h 43"/>
                <a:gd name="T68" fmla="*/ 10 w 43"/>
                <a:gd name="T69" fmla="*/ 33 h 43"/>
                <a:gd name="T70" fmla="*/ 12 w 43"/>
                <a:gd name="T71" fmla="*/ 33 h 43"/>
                <a:gd name="T72" fmla="*/ 12 w 43"/>
                <a:gd name="T73" fmla="*/ 33 h 43"/>
                <a:gd name="T74" fmla="*/ 12 w 43"/>
                <a:gd name="T75" fmla="*/ 3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3" h="43">
                  <a:moveTo>
                    <a:pt x="42" y="1"/>
                  </a:move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3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2" y="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2" y="1"/>
                  </a:lnTo>
                  <a:lnTo>
                    <a:pt x="42" y="1"/>
                  </a:lnTo>
                  <a:close/>
                  <a:moveTo>
                    <a:pt x="12" y="33"/>
                  </a:moveTo>
                  <a:lnTo>
                    <a:pt x="2" y="43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0" y="33"/>
                  </a:lnTo>
                  <a:lnTo>
                    <a:pt x="12" y="33"/>
                  </a:lnTo>
                  <a:lnTo>
                    <a:pt x="12" y="33"/>
                  </a:lnTo>
                  <a:lnTo>
                    <a:pt x="12" y="33"/>
                  </a:lnTo>
                  <a:close/>
                </a:path>
              </a:pathLst>
            </a:custGeom>
            <a:solidFill>
              <a:srgbClr val="C3C3D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79" name="Freeform 35"/>
            <p:cNvSpPr>
              <a:spLocks noEditPoints="1"/>
            </p:cNvSpPr>
            <p:nvPr/>
          </p:nvSpPr>
          <p:spPr bwMode="auto">
            <a:xfrm>
              <a:off x="284" y="354"/>
              <a:ext cx="44" cy="44"/>
            </a:xfrm>
            <a:custGeom>
              <a:avLst/>
              <a:gdLst>
                <a:gd name="T0" fmla="*/ 44 w 44"/>
                <a:gd name="T1" fmla="*/ 1 h 44"/>
                <a:gd name="T2" fmla="*/ 43 w 44"/>
                <a:gd name="T3" fmla="*/ 2 h 44"/>
                <a:gd name="T4" fmla="*/ 43 w 44"/>
                <a:gd name="T5" fmla="*/ 2 h 44"/>
                <a:gd name="T6" fmla="*/ 43 w 44"/>
                <a:gd name="T7" fmla="*/ 2 h 44"/>
                <a:gd name="T8" fmla="*/ 43 w 44"/>
                <a:gd name="T9" fmla="*/ 1 h 44"/>
                <a:gd name="T10" fmla="*/ 43 w 44"/>
                <a:gd name="T11" fmla="*/ 1 h 44"/>
                <a:gd name="T12" fmla="*/ 43 w 44"/>
                <a:gd name="T13" fmla="*/ 1 h 44"/>
                <a:gd name="T14" fmla="*/ 43 w 44"/>
                <a:gd name="T15" fmla="*/ 1 h 44"/>
                <a:gd name="T16" fmla="*/ 43 w 44"/>
                <a:gd name="T17" fmla="*/ 1 h 44"/>
                <a:gd name="T18" fmla="*/ 43 w 44"/>
                <a:gd name="T19" fmla="*/ 1 h 44"/>
                <a:gd name="T20" fmla="*/ 44 w 44"/>
                <a:gd name="T21" fmla="*/ 0 h 44"/>
                <a:gd name="T22" fmla="*/ 44 w 44"/>
                <a:gd name="T23" fmla="*/ 0 h 44"/>
                <a:gd name="T24" fmla="*/ 44 w 44"/>
                <a:gd name="T25" fmla="*/ 0 h 44"/>
                <a:gd name="T26" fmla="*/ 44 w 44"/>
                <a:gd name="T27" fmla="*/ 1 h 44"/>
                <a:gd name="T28" fmla="*/ 44 w 44"/>
                <a:gd name="T29" fmla="*/ 1 h 44"/>
                <a:gd name="T30" fmla="*/ 44 w 44"/>
                <a:gd name="T31" fmla="*/ 1 h 44"/>
                <a:gd name="T32" fmla="*/ 44 w 44"/>
                <a:gd name="T33" fmla="*/ 1 h 44"/>
                <a:gd name="T34" fmla="*/ 44 w 44"/>
                <a:gd name="T35" fmla="*/ 1 h 44"/>
                <a:gd name="T36" fmla="*/ 44 w 44"/>
                <a:gd name="T37" fmla="*/ 1 h 44"/>
                <a:gd name="T38" fmla="*/ 11 w 44"/>
                <a:gd name="T39" fmla="*/ 34 h 44"/>
                <a:gd name="T40" fmla="*/ 1 w 44"/>
                <a:gd name="T41" fmla="*/ 44 h 44"/>
                <a:gd name="T42" fmla="*/ 1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4 h 44"/>
                <a:gd name="T52" fmla="*/ 0 w 44"/>
                <a:gd name="T53" fmla="*/ 44 h 44"/>
                <a:gd name="T54" fmla="*/ 0 w 44"/>
                <a:gd name="T55" fmla="*/ 44 h 44"/>
                <a:gd name="T56" fmla="*/ 0 w 44"/>
                <a:gd name="T57" fmla="*/ 44 h 44"/>
                <a:gd name="T58" fmla="*/ 9 w 44"/>
                <a:gd name="T59" fmla="*/ 34 h 44"/>
                <a:gd name="T60" fmla="*/ 10 w 44"/>
                <a:gd name="T61" fmla="*/ 34 h 44"/>
                <a:gd name="T62" fmla="*/ 10 w 44"/>
                <a:gd name="T63" fmla="*/ 34 h 44"/>
                <a:gd name="T64" fmla="*/ 10 w 44"/>
                <a:gd name="T65" fmla="*/ 34 h 44"/>
                <a:gd name="T66" fmla="*/ 10 w 44"/>
                <a:gd name="T67" fmla="*/ 34 h 44"/>
                <a:gd name="T68" fmla="*/ 10 w 44"/>
                <a:gd name="T69" fmla="*/ 34 h 44"/>
                <a:gd name="T70" fmla="*/ 10 w 44"/>
                <a:gd name="T71" fmla="*/ 34 h 44"/>
                <a:gd name="T72" fmla="*/ 10 w 44"/>
                <a:gd name="T73" fmla="*/ 34 h 44"/>
                <a:gd name="T74" fmla="*/ 11 w 44"/>
                <a:gd name="T75" fmla="*/ 3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1"/>
                  </a:moveTo>
                  <a:lnTo>
                    <a:pt x="43" y="2"/>
                  </a:lnTo>
                  <a:lnTo>
                    <a:pt x="43" y="2"/>
                  </a:lnTo>
                  <a:lnTo>
                    <a:pt x="43" y="2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3" y="1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lnTo>
                    <a:pt x="44" y="1"/>
                  </a:lnTo>
                  <a:close/>
                  <a:moveTo>
                    <a:pt x="11" y="34"/>
                  </a:moveTo>
                  <a:lnTo>
                    <a:pt x="1" y="44"/>
                  </a:lnTo>
                  <a:lnTo>
                    <a:pt x="1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9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0" y="34"/>
                  </a:lnTo>
                  <a:lnTo>
                    <a:pt x="11" y="34"/>
                  </a:lnTo>
                  <a:close/>
                </a:path>
              </a:pathLst>
            </a:custGeom>
            <a:solidFill>
              <a:srgbClr val="C1C1D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0" name="Freeform 36"/>
            <p:cNvSpPr>
              <a:spLocks noEditPoints="1"/>
            </p:cNvSpPr>
            <p:nvPr/>
          </p:nvSpPr>
          <p:spPr bwMode="auto">
            <a:xfrm>
              <a:off x="283" y="352"/>
              <a:ext cx="45" cy="46"/>
            </a:xfrm>
            <a:custGeom>
              <a:avLst/>
              <a:gdLst>
                <a:gd name="T0" fmla="*/ 45 w 45"/>
                <a:gd name="T1" fmla="*/ 2 h 46"/>
                <a:gd name="T2" fmla="*/ 44 w 45"/>
                <a:gd name="T3" fmla="*/ 3 h 46"/>
                <a:gd name="T4" fmla="*/ 44 w 45"/>
                <a:gd name="T5" fmla="*/ 3 h 46"/>
                <a:gd name="T6" fmla="*/ 44 w 45"/>
                <a:gd name="T7" fmla="*/ 2 h 46"/>
                <a:gd name="T8" fmla="*/ 44 w 45"/>
                <a:gd name="T9" fmla="*/ 2 h 46"/>
                <a:gd name="T10" fmla="*/ 44 w 45"/>
                <a:gd name="T11" fmla="*/ 2 h 46"/>
                <a:gd name="T12" fmla="*/ 44 w 45"/>
                <a:gd name="T13" fmla="*/ 2 h 46"/>
                <a:gd name="T14" fmla="*/ 44 w 45"/>
                <a:gd name="T15" fmla="*/ 2 h 46"/>
                <a:gd name="T16" fmla="*/ 44 w 45"/>
                <a:gd name="T17" fmla="*/ 2 h 46"/>
                <a:gd name="T18" fmla="*/ 44 w 45"/>
                <a:gd name="T19" fmla="*/ 2 h 46"/>
                <a:gd name="T20" fmla="*/ 45 w 45"/>
                <a:gd name="T21" fmla="*/ 0 h 46"/>
                <a:gd name="T22" fmla="*/ 45 w 45"/>
                <a:gd name="T23" fmla="*/ 0 h 46"/>
                <a:gd name="T24" fmla="*/ 45 w 45"/>
                <a:gd name="T25" fmla="*/ 0 h 46"/>
                <a:gd name="T26" fmla="*/ 45 w 45"/>
                <a:gd name="T27" fmla="*/ 0 h 46"/>
                <a:gd name="T28" fmla="*/ 45 w 45"/>
                <a:gd name="T29" fmla="*/ 2 h 46"/>
                <a:gd name="T30" fmla="*/ 45 w 45"/>
                <a:gd name="T31" fmla="*/ 2 h 46"/>
                <a:gd name="T32" fmla="*/ 45 w 45"/>
                <a:gd name="T33" fmla="*/ 2 h 46"/>
                <a:gd name="T34" fmla="*/ 45 w 45"/>
                <a:gd name="T35" fmla="*/ 2 h 46"/>
                <a:gd name="T36" fmla="*/ 45 w 45"/>
                <a:gd name="T37" fmla="*/ 2 h 46"/>
                <a:gd name="T38" fmla="*/ 10 w 45"/>
                <a:gd name="T39" fmla="*/ 36 h 46"/>
                <a:gd name="T40" fmla="*/ 1 w 45"/>
                <a:gd name="T41" fmla="*/ 46 h 46"/>
                <a:gd name="T42" fmla="*/ 1 w 45"/>
                <a:gd name="T43" fmla="*/ 46 h 46"/>
                <a:gd name="T44" fmla="*/ 0 w 45"/>
                <a:gd name="T45" fmla="*/ 46 h 46"/>
                <a:gd name="T46" fmla="*/ 0 w 45"/>
                <a:gd name="T47" fmla="*/ 46 h 46"/>
                <a:gd name="T48" fmla="*/ 0 w 45"/>
                <a:gd name="T49" fmla="*/ 46 h 46"/>
                <a:gd name="T50" fmla="*/ 0 w 45"/>
                <a:gd name="T51" fmla="*/ 46 h 46"/>
                <a:gd name="T52" fmla="*/ 0 w 45"/>
                <a:gd name="T53" fmla="*/ 46 h 46"/>
                <a:gd name="T54" fmla="*/ 0 w 45"/>
                <a:gd name="T55" fmla="*/ 46 h 46"/>
                <a:gd name="T56" fmla="*/ 0 w 45"/>
                <a:gd name="T57" fmla="*/ 46 h 46"/>
                <a:gd name="T58" fmla="*/ 0 w 45"/>
                <a:gd name="T59" fmla="*/ 46 h 46"/>
                <a:gd name="T60" fmla="*/ 9 w 45"/>
                <a:gd name="T61" fmla="*/ 36 h 46"/>
                <a:gd name="T62" fmla="*/ 9 w 45"/>
                <a:gd name="T63" fmla="*/ 36 h 46"/>
                <a:gd name="T64" fmla="*/ 10 w 45"/>
                <a:gd name="T65" fmla="*/ 36 h 46"/>
                <a:gd name="T66" fmla="*/ 10 w 45"/>
                <a:gd name="T67" fmla="*/ 36 h 46"/>
                <a:gd name="T68" fmla="*/ 10 w 45"/>
                <a:gd name="T69" fmla="*/ 36 h 46"/>
                <a:gd name="T70" fmla="*/ 10 w 45"/>
                <a:gd name="T71" fmla="*/ 36 h 46"/>
                <a:gd name="T72" fmla="*/ 10 w 45"/>
                <a:gd name="T73" fmla="*/ 36 h 46"/>
                <a:gd name="T74" fmla="*/ 10 w 45"/>
                <a:gd name="T75" fmla="*/ 36 h 46"/>
                <a:gd name="T76" fmla="*/ 10 w 45"/>
                <a:gd name="T77" fmla="*/ 3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5" h="46">
                  <a:moveTo>
                    <a:pt x="45" y="2"/>
                  </a:moveTo>
                  <a:lnTo>
                    <a:pt x="44" y="3"/>
                  </a:lnTo>
                  <a:lnTo>
                    <a:pt x="44" y="3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4" y="2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lnTo>
                    <a:pt x="45" y="2"/>
                  </a:lnTo>
                  <a:close/>
                  <a:moveTo>
                    <a:pt x="10" y="36"/>
                  </a:moveTo>
                  <a:lnTo>
                    <a:pt x="1" y="46"/>
                  </a:lnTo>
                  <a:lnTo>
                    <a:pt x="1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9" y="36"/>
                  </a:lnTo>
                  <a:lnTo>
                    <a:pt x="9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lnTo>
                    <a:pt x="10" y="36"/>
                  </a:lnTo>
                  <a:close/>
                </a:path>
              </a:pathLst>
            </a:custGeom>
            <a:solidFill>
              <a:srgbClr val="BFBFD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1" name="Freeform 37"/>
            <p:cNvSpPr>
              <a:spLocks noEditPoints="1"/>
            </p:cNvSpPr>
            <p:nvPr/>
          </p:nvSpPr>
          <p:spPr bwMode="auto">
            <a:xfrm>
              <a:off x="280" y="351"/>
              <a:ext cx="48" cy="47"/>
            </a:xfrm>
            <a:custGeom>
              <a:avLst/>
              <a:gdLst>
                <a:gd name="T0" fmla="*/ 48 w 48"/>
                <a:gd name="T1" fmla="*/ 1 h 47"/>
                <a:gd name="T2" fmla="*/ 47 w 48"/>
                <a:gd name="T3" fmla="*/ 3 h 47"/>
                <a:gd name="T4" fmla="*/ 47 w 48"/>
                <a:gd name="T5" fmla="*/ 1 h 47"/>
                <a:gd name="T6" fmla="*/ 47 w 48"/>
                <a:gd name="T7" fmla="*/ 1 h 47"/>
                <a:gd name="T8" fmla="*/ 47 w 48"/>
                <a:gd name="T9" fmla="*/ 1 h 47"/>
                <a:gd name="T10" fmla="*/ 47 w 48"/>
                <a:gd name="T11" fmla="*/ 1 h 47"/>
                <a:gd name="T12" fmla="*/ 47 w 48"/>
                <a:gd name="T13" fmla="*/ 1 h 47"/>
                <a:gd name="T14" fmla="*/ 47 w 48"/>
                <a:gd name="T15" fmla="*/ 1 h 47"/>
                <a:gd name="T16" fmla="*/ 47 w 48"/>
                <a:gd name="T17" fmla="*/ 1 h 47"/>
                <a:gd name="T18" fmla="*/ 47 w 48"/>
                <a:gd name="T19" fmla="*/ 0 h 47"/>
                <a:gd name="T20" fmla="*/ 47 w 48"/>
                <a:gd name="T21" fmla="*/ 0 h 47"/>
                <a:gd name="T22" fmla="*/ 48 w 48"/>
                <a:gd name="T23" fmla="*/ 0 h 47"/>
                <a:gd name="T24" fmla="*/ 48 w 48"/>
                <a:gd name="T25" fmla="*/ 0 h 47"/>
                <a:gd name="T26" fmla="*/ 48 w 48"/>
                <a:gd name="T27" fmla="*/ 0 h 47"/>
                <a:gd name="T28" fmla="*/ 48 w 48"/>
                <a:gd name="T29" fmla="*/ 1 h 47"/>
                <a:gd name="T30" fmla="*/ 48 w 48"/>
                <a:gd name="T31" fmla="*/ 1 h 47"/>
                <a:gd name="T32" fmla="*/ 48 w 48"/>
                <a:gd name="T33" fmla="*/ 1 h 47"/>
                <a:gd name="T34" fmla="*/ 48 w 48"/>
                <a:gd name="T35" fmla="*/ 1 h 47"/>
                <a:gd name="T36" fmla="*/ 48 w 48"/>
                <a:gd name="T37" fmla="*/ 1 h 47"/>
                <a:gd name="T38" fmla="*/ 12 w 48"/>
                <a:gd name="T39" fmla="*/ 37 h 47"/>
                <a:gd name="T40" fmla="*/ 3 w 48"/>
                <a:gd name="T41" fmla="*/ 47 h 47"/>
                <a:gd name="T42" fmla="*/ 2 w 48"/>
                <a:gd name="T43" fmla="*/ 47 h 47"/>
                <a:gd name="T44" fmla="*/ 2 w 48"/>
                <a:gd name="T45" fmla="*/ 47 h 47"/>
                <a:gd name="T46" fmla="*/ 2 w 48"/>
                <a:gd name="T47" fmla="*/ 47 h 47"/>
                <a:gd name="T48" fmla="*/ 2 w 48"/>
                <a:gd name="T49" fmla="*/ 47 h 47"/>
                <a:gd name="T50" fmla="*/ 2 w 48"/>
                <a:gd name="T51" fmla="*/ 47 h 47"/>
                <a:gd name="T52" fmla="*/ 2 w 48"/>
                <a:gd name="T53" fmla="*/ 47 h 47"/>
                <a:gd name="T54" fmla="*/ 2 w 48"/>
                <a:gd name="T55" fmla="*/ 47 h 47"/>
                <a:gd name="T56" fmla="*/ 0 w 48"/>
                <a:gd name="T57" fmla="*/ 47 h 47"/>
                <a:gd name="T58" fmla="*/ 10 w 48"/>
                <a:gd name="T59" fmla="*/ 37 h 47"/>
                <a:gd name="T60" fmla="*/ 10 w 48"/>
                <a:gd name="T61" fmla="*/ 37 h 47"/>
                <a:gd name="T62" fmla="*/ 10 w 48"/>
                <a:gd name="T63" fmla="*/ 37 h 47"/>
                <a:gd name="T64" fmla="*/ 12 w 48"/>
                <a:gd name="T65" fmla="*/ 37 h 47"/>
                <a:gd name="T66" fmla="*/ 12 w 48"/>
                <a:gd name="T67" fmla="*/ 37 h 47"/>
                <a:gd name="T68" fmla="*/ 12 w 48"/>
                <a:gd name="T69" fmla="*/ 37 h 47"/>
                <a:gd name="T70" fmla="*/ 12 w 48"/>
                <a:gd name="T71" fmla="*/ 37 h 47"/>
                <a:gd name="T72" fmla="*/ 12 w 48"/>
                <a:gd name="T73" fmla="*/ 37 h 47"/>
                <a:gd name="T74" fmla="*/ 12 w 48"/>
                <a:gd name="T75" fmla="*/ 37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7">
                  <a:moveTo>
                    <a:pt x="48" y="1"/>
                  </a:moveTo>
                  <a:lnTo>
                    <a:pt x="47" y="3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2" y="37"/>
                  </a:moveTo>
                  <a:lnTo>
                    <a:pt x="3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2" y="47"/>
                  </a:lnTo>
                  <a:lnTo>
                    <a:pt x="0" y="4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0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lnTo>
                    <a:pt x="12" y="37"/>
                  </a:lnTo>
                  <a:close/>
                </a:path>
              </a:pathLst>
            </a:custGeom>
            <a:solidFill>
              <a:srgbClr val="BDBDD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2" name="Freeform 38"/>
            <p:cNvSpPr>
              <a:spLocks noEditPoints="1"/>
            </p:cNvSpPr>
            <p:nvPr/>
          </p:nvSpPr>
          <p:spPr bwMode="auto">
            <a:xfrm>
              <a:off x="279" y="350"/>
              <a:ext cx="48" cy="48"/>
            </a:xfrm>
            <a:custGeom>
              <a:avLst/>
              <a:gdLst>
                <a:gd name="T0" fmla="*/ 48 w 48"/>
                <a:gd name="T1" fmla="*/ 1 h 48"/>
                <a:gd name="T2" fmla="*/ 48 w 48"/>
                <a:gd name="T3" fmla="*/ 1 h 48"/>
                <a:gd name="T4" fmla="*/ 48 w 48"/>
                <a:gd name="T5" fmla="*/ 1 h 48"/>
                <a:gd name="T6" fmla="*/ 48 w 48"/>
                <a:gd name="T7" fmla="*/ 1 h 48"/>
                <a:gd name="T8" fmla="*/ 48 w 48"/>
                <a:gd name="T9" fmla="*/ 1 h 48"/>
                <a:gd name="T10" fmla="*/ 48 w 48"/>
                <a:gd name="T11" fmla="*/ 1 h 48"/>
                <a:gd name="T12" fmla="*/ 48 w 48"/>
                <a:gd name="T13" fmla="*/ 1 h 48"/>
                <a:gd name="T14" fmla="*/ 48 w 48"/>
                <a:gd name="T15" fmla="*/ 1 h 48"/>
                <a:gd name="T16" fmla="*/ 48 w 48"/>
                <a:gd name="T17" fmla="*/ 1 h 48"/>
                <a:gd name="T18" fmla="*/ 48 w 48"/>
                <a:gd name="T19" fmla="*/ 1 h 48"/>
                <a:gd name="T20" fmla="*/ 48 w 48"/>
                <a:gd name="T21" fmla="*/ 1 h 48"/>
                <a:gd name="T22" fmla="*/ 48 w 48"/>
                <a:gd name="T23" fmla="*/ 1 h 48"/>
                <a:gd name="T24" fmla="*/ 48 w 48"/>
                <a:gd name="T25" fmla="*/ 1 h 48"/>
                <a:gd name="T26" fmla="*/ 48 w 48"/>
                <a:gd name="T27" fmla="*/ 1 h 48"/>
                <a:gd name="T28" fmla="*/ 48 w 48"/>
                <a:gd name="T29" fmla="*/ 0 h 48"/>
                <a:gd name="T30" fmla="*/ 48 w 48"/>
                <a:gd name="T31" fmla="*/ 0 h 48"/>
                <a:gd name="T32" fmla="*/ 48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48 w 48"/>
                <a:gd name="T39" fmla="*/ 0 h 48"/>
                <a:gd name="T40" fmla="*/ 48 w 48"/>
                <a:gd name="T41" fmla="*/ 0 h 48"/>
                <a:gd name="T42" fmla="*/ 48 w 48"/>
                <a:gd name="T43" fmla="*/ 1 h 48"/>
                <a:gd name="T44" fmla="*/ 48 w 48"/>
                <a:gd name="T45" fmla="*/ 1 h 48"/>
                <a:gd name="T46" fmla="*/ 48 w 48"/>
                <a:gd name="T47" fmla="*/ 1 h 48"/>
                <a:gd name="T48" fmla="*/ 48 w 48"/>
                <a:gd name="T49" fmla="*/ 1 h 48"/>
                <a:gd name="T50" fmla="*/ 11 w 48"/>
                <a:gd name="T51" fmla="*/ 38 h 48"/>
                <a:gd name="T52" fmla="*/ 1 w 48"/>
                <a:gd name="T53" fmla="*/ 48 h 48"/>
                <a:gd name="T54" fmla="*/ 1 w 48"/>
                <a:gd name="T55" fmla="*/ 48 h 48"/>
                <a:gd name="T56" fmla="*/ 1 w 48"/>
                <a:gd name="T57" fmla="*/ 48 h 48"/>
                <a:gd name="T58" fmla="*/ 1 w 48"/>
                <a:gd name="T59" fmla="*/ 48 h 48"/>
                <a:gd name="T60" fmla="*/ 1 w 48"/>
                <a:gd name="T61" fmla="*/ 48 h 48"/>
                <a:gd name="T62" fmla="*/ 1 w 48"/>
                <a:gd name="T63" fmla="*/ 48 h 48"/>
                <a:gd name="T64" fmla="*/ 1 w 48"/>
                <a:gd name="T65" fmla="*/ 48 h 48"/>
                <a:gd name="T66" fmla="*/ 1 w 48"/>
                <a:gd name="T67" fmla="*/ 48 h 48"/>
                <a:gd name="T68" fmla="*/ 0 w 48"/>
                <a:gd name="T69" fmla="*/ 48 h 48"/>
                <a:gd name="T70" fmla="*/ 10 w 48"/>
                <a:gd name="T71" fmla="*/ 38 h 48"/>
                <a:gd name="T72" fmla="*/ 10 w 48"/>
                <a:gd name="T73" fmla="*/ 38 h 48"/>
                <a:gd name="T74" fmla="*/ 10 w 48"/>
                <a:gd name="T75" fmla="*/ 38 h 48"/>
                <a:gd name="T76" fmla="*/ 10 w 48"/>
                <a:gd name="T77" fmla="*/ 38 h 48"/>
                <a:gd name="T78" fmla="*/ 11 w 48"/>
                <a:gd name="T79" fmla="*/ 38 h 48"/>
                <a:gd name="T80" fmla="*/ 11 w 48"/>
                <a:gd name="T81" fmla="*/ 38 h 48"/>
                <a:gd name="T82" fmla="*/ 11 w 48"/>
                <a:gd name="T83" fmla="*/ 38 h 48"/>
                <a:gd name="T84" fmla="*/ 11 w 48"/>
                <a:gd name="T85" fmla="*/ 38 h 48"/>
                <a:gd name="T86" fmla="*/ 11 w 48"/>
                <a:gd name="T87" fmla="*/ 38 h 48"/>
                <a:gd name="T88" fmla="*/ 11 w 48"/>
                <a:gd name="T89" fmla="*/ 38 h 48"/>
                <a:gd name="T90" fmla="*/ 11 w 48"/>
                <a:gd name="T91" fmla="*/ 38 h 48"/>
                <a:gd name="T92" fmla="*/ 11 w 48"/>
                <a:gd name="T93" fmla="*/ 38 h 48"/>
                <a:gd name="T94" fmla="*/ 11 w 48"/>
                <a:gd name="T95" fmla="*/ 38 h 48"/>
                <a:gd name="T96" fmla="*/ 11 w 48"/>
                <a:gd name="T97" fmla="*/ 38 h 48"/>
                <a:gd name="T98" fmla="*/ 11 w 48"/>
                <a:gd name="T99" fmla="*/ 38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8" h="48">
                  <a:moveTo>
                    <a:pt x="48" y="1"/>
                  </a:move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lnTo>
                    <a:pt x="48" y="1"/>
                  </a:lnTo>
                  <a:close/>
                  <a:moveTo>
                    <a:pt x="11" y="38"/>
                  </a:move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1" y="48"/>
                  </a:lnTo>
                  <a:lnTo>
                    <a:pt x="0" y="4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0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lnTo>
                    <a:pt x="11" y="38"/>
                  </a:lnTo>
                  <a:close/>
                </a:path>
              </a:pathLst>
            </a:custGeom>
            <a:solidFill>
              <a:srgbClr val="BBBBD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3" name="Freeform 39"/>
            <p:cNvSpPr>
              <a:spLocks noEditPoints="1"/>
            </p:cNvSpPr>
            <p:nvPr/>
          </p:nvSpPr>
          <p:spPr bwMode="auto">
            <a:xfrm>
              <a:off x="278" y="349"/>
              <a:ext cx="49" cy="49"/>
            </a:xfrm>
            <a:custGeom>
              <a:avLst/>
              <a:gdLst>
                <a:gd name="T0" fmla="*/ 49 w 49"/>
                <a:gd name="T1" fmla="*/ 1 h 49"/>
                <a:gd name="T2" fmla="*/ 49 w 49"/>
                <a:gd name="T3" fmla="*/ 1 h 49"/>
                <a:gd name="T4" fmla="*/ 49 w 49"/>
                <a:gd name="T5" fmla="*/ 1 h 49"/>
                <a:gd name="T6" fmla="*/ 49 w 49"/>
                <a:gd name="T7" fmla="*/ 1 h 49"/>
                <a:gd name="T8" fmla="*/ 49 w 49"/>
                <a:gd name="T9" fmla="*/ 1 h 49"/>
                <a:gd name="T10" fmla="*/ 49 w 49"/>
                <a:gd name="T11" fmla="*/ 1 h 49"/>
                <a:gd name="T12" fmla="*/ 49 w 49"/>
                <a:gd name="T13" fmla="*/ 1 h 49"/>
                <a:gd name="T14" fmla="*/ 49 w 49"/>
                <a:gd name="T15" fmla="*/ 1 h 49"/>
                <a:gd name="T16" fmla="*/ 49 w 49"/>
                <a:gd name="T17" fmla="*/ 0 h 49"/>
                <a:gd name="T18" fmla="*/ 49 w 49"/>
                <a:gd name="T19" fmla="*/ 0 h 49"/>
                <a:gd name="T20" fmla="*/ 49 w 49"/>
                <a:gd name="T21" fmla="*/ 0 h 49"/>
                <a:gd name="T22" fmla="*/ 49 w 49"/>
                <a:gd name="T23" fmla="*/ 0 h 49"/>
                <a:gd name="T24" fmla="*/ 49 w 49"/>
                <a:gd name="T25" fmla="*/ 0 h 49"/>
                <a:gd name="T26" fmla="*/ 49 w 49"/>
                <a:gd name="T27" fmla="*/ 0 h 49"/>
                <a:gd name="T28" fmla="*/ 49 w 49"/>
                <a:gd name="T29" fmla="*/ 0 h 49"/>
                <a:gd name="T30" fmla="*/ 49 w 49"/>
                <a:gd name="T31" fmla="*/ 1 h 49"/>
                <a:gd name="T32" fmla="*/ 49 w 49"/>
                <a:gd name="T33" fmla="*/ 1 h 49"/>
                <a:gd name="T34" fmla="*/ 49 w 49"/>
                <a:gd name="T35" fmla="*/ 1 h 49"/>
                <a:gd name="T36" fmla="*/ 49 w 49"/>
                <a:gd name="T37" fmla="*/ 1 h 49"/>
                <a:gd name="T38" fmla="*/ 11 w 49"/>
                <a:gd name="T39" fmla="*/ 39 h 49"/>
                <a:gd name="T40" fmla="*/ 1 w 49"/>
                <a:gd name="T41" fmla="*/ 49 h 49"/>
                <a:gd name="T42" fmla="*/ 1 w 49"/>
                <a:gd name="T43" fmla="*/ 49 h 49"/>
                <a:gd name="T44" fmla="*/ 1 w 49"/>
                <a:gd name="T45" fmla="*/ 49 h 49"/>
                <a:gd name="T46" fmla="*/ 1 w 49"/>
                <a:gd name="T47" fmla="*/ 49 h 49"/>
                <a:gd name="T48" fmla="*/ 1 w 49"/>
                <a:gd name="T49" fmla="*/ 49 h 49"/>
                <a:gd name="T50" fmla="*/ 1 w 49"/>
                <a:gd name="T51" fmla="*/ 49 h 49"/>
                <a:gd name="T52" fmla="*/ 1 w 49"/>
                <a:gd name="T53" fmla="*/ 49 h 49"/>
                <a:gd name="T54" fmla="*/ 1 w 49"/>
                <a:gd name="T55" fmla="*/ 49 h 49"/>
                <a:gd name="T56" fmla="*/ 0 w 49"/>
                <a:gd name="T57" fmla="*/ 49 h 49"/>
                <a:gd name="T58" fmla="*/ 10 w 49"/>
                <a:gd name="T59" fmla="*/ 39 h 49"/>
                <a:gd name="T60" fmla="*/ 10 w 49"/>
                <a:gd name="T61" fmla="*/ 39 h 49"/>
                <a:gd name="T62" fmla="*/ 10 w 49"/>
                <a:gd name="T63" fmla="*/ 39 h 49"/>
                <a:gd name="T64" fmla="*/ 10 w 49"/>
                <a:gd name="T65" fmla="*/ 39 h 49"/>
                <a:gd name="T66" fmla="*/ 11 w 49"/>
                <a:gd name="T67" fmla="*/ 39 h 49"/>
                <a:gd name="T68" fmla="*/ 11 w 49"/>
                <a:gd name="T69" fmla="*/ 39 h 49"/>
                <a:gd name="T70" fmla="*/ 11 w 49"/>
                <a:gd name="T71" fmla="*/ 39 h 49"/>
                <a:gd name="T72" fmla="*/ 11 w 49"/>
                <a:gd name="T73" fmla="*/ 39 h 49"/>
                <a:gd name="T74" fmla="*/ 11 w 49"/>
                <a:gd name="T75" fmla="*/ 39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1"/>
                  </a:move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close/>
                  <a:moveTo>
                    <a:pt x="11" y="39"/>
                  </a:move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1" y="49"/>
                  </a:lnTo>
                  <a:lnTo>
                    <a:pt x="0" y="4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0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lnTo>
                    <a:pt x="11" y="39"/>
                  </a:lnTo>
                  <a:close/>
                </a:path>
              </a:pathLst>
            </a:custGeom>
            <a:solidFill>
              <a:srgbClr val="B9B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4" name="Freeform 40"/>
            <p:cNvSpPr>
              <a:spLocks noEditPoints="1"/>
            </p:cNvSpPr>
            <p:nvPr/>
          </p:nvSpPr>
          <p:spPr bwMode="auto">
            <a:xfrm>
              <a:off x="278" y="347"/>
              <a:ext cx="49" cy="51"/>
            </a:xfrm>
            <a:custGeom>
              <a:avLst/>
              <a:gdLst>
                <a:gd name="T0" fmla="*/ 49 w 49"/>
                <a:gd name="T1" fmla="*/ 2 h 51"/>
                <a:gd name="T2" fmla="*/ 49 w 49"/>
                <a:gd name="T3" fmla="*/ 2 h 51"/>
                <a:gd name="T4" fmla="*/ 49 w 49"/>
                <a:gd name="T5" fmla="*/ 2 h 51"/>
                <a:gd name="T6" fmla="*/ 49 w 49"/>
                <a:gd name="T7" fmla="*/ 2 h 51"/>
                <a:gd name="T8" fmla="*/ 49 w 49"/>
                <a:gd name="T9" fmla="*/ 2 h 51"/>
                <a:gd name="T10" fmla="*/ 49 w 49"/>
                <a:gd name="T11" fmla="*/ 2 h 51"/>
                <a:gd name="T12" fmla="*/ 49 w 49"/>
                <a:gd name="T13" fmla="*/ 2 h 51"/>
                <a:gd name="T14" fmla="*/ 49 w 49"/>
                <a:gd name="T15" fmla="*/ 2 h 51"/>
                <a:gd name="T16" fmla="*/ 49 w 49"/>
                <a:gd name="T17" fmla="*/ 0 h 51"/>
                <a:gd name="T18" fmla="*/ 49 w 49"/>
                <a:gd name="T19" fmla="*/ 0 h 51"/>
                <a:gd name="T20" fmla="*/ 49 w 49"/>
                <a:gd name="T21" fmla="*/ 0 h 51"/>
                <a:gd name="T22" fmla="*/ 49 w 49"/>
                <a:gd name="T23" fmla="*/ 0 h 51"/>
                <a:gd name="T24" fmla="*/ 49 w 49"/>
                <a:gd name="T25" fmla="*/ 0 h 51"/>
                <a:gd name="T26" fmla="*/ 49 w 49"/>
                <a:gd name="T27" fmla="*/ 0 h 51"/>
                <a:gd name="T28" fmla="*/ 49 w 49"/>
                <a:gd name="T29" fmla="*/ 2 h 51"/>
                <a:gd name="T30" fmla="*/ 49 w 49"/>
                <a:gd name="T31" fmla="*/ 2 h 51"/>
                <a:gd name="T32" fmla="*/ 49 w 49"/>
                <a:gd name="T33" fmla="*/ 2 h 51"/>
                <a:gd name="T34" fmla="*/ 49 w 49"/>
                <a:gd name="T35" fmla="*/ 2 h 51"/>
                <a:gd name="T36" fmla="*/ 49 w 49"/>
                <a:gd name="T37" fmla="*/ 2 h 51"/>
                <a:gd name="T38" fmla="*/ 10 w 49"/>
                <a:gd name="T39" fmla="*/ 41 h 51"/>
                <a:gd name="T40" fmla="*/ 0 w 49"/>
                <a:gd name="T41" fmla="*/ 51 h 51"/>
                <a:gd name="T42" fmla="*/ 0 w 49"/>
                <a:gd name="T43" fmla="*/ 51 h 51"/>
                <a:gd name="T44" fmla="*/ 0 w 49"/>
                <a:gd name="T45" fmla="*/ 51 h 51"/>
                <a:gd name="T46" fmla="*/ 0 w 49"/>
                <a:gd name="T47" fmla="*/ 51 h 51"/>
                <a:gd name="T48" fmla="*/ 0 w 49"/>
                <a:gd name="T49" fmla="*/ 51 h 51"/>
                <a:gd name="T50" fmla="*/ 0 w 49"/>
                <a:gd name="T51" fmla="*/ 51 h 51"/>
                <a:gd name="T52" fmla="*/ 0 w 49"/>
                <a:gd name="T53" fmla="*/ 51 h 51"/>
                <a:gd name="T54" fmla="*/ 0 w 49"/>
                <a:gd name="T55" fmla="*/ 51 h 51"/>
                <a:gd name="T56" fmla="*/ 0 w 49"/>
                <a:gd name="T57" fmla="*/ 51 h 51"/>
                <a:gd name="T58" fmla="*/ 9 w 49"/>
                <a:gd name="T59" fmla="*/ 41 h 51"/>
                <a:gd name="T60" fmla="*/ 9 w 49"/>
                <a:gd name="T61" fmla="*/ 41 h 51"/>
                <a:gd name="T62" fmla="*/ 9 w 49"/>
                <a:gd name="T63" fmla="*/ 41 h 51"/>
                <a:gd name="T64" fmla="*/ 9 w 49"/>
                <a:gd name="T65" fmla="*/ 41 h 51"/>
                <a:gd name="T66" fmla="*/ 10 w 49"/>
                <a:gd name="T67" fmla="*/ 41 h 51"/>
                <a:gd name="T68" fmla="*/ 10 w 49"/>
                <a:gd name="T69" fmla="*/ 41 h 51"/>
                <a:gd name="T70" fmla="*/ 10 w 49"/>
                <a:gd name="T71" fmla="*/ 41 h 51"/>
                <a:gd name="T72" fmla="*/ 10 w 49"/>
                <a:gd name="T73" fmla="*/ 41 h 51"/>
                <a:gd name="T74" fmla="*/ 10 w 49"/>
                <a:gd name="T75" fmla="*/ 4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51">
                  <a:moveTo>
                    <a:pt x="49" y="2"/>
                  </a:move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lnTo>
                    <a:pt x="49" y="2"/>
                  </a:lnTo>
                  <a:close/>
                  <a:moveTo>
                    <a:pt x="10" y="41"/>
                  </a:move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0" y="5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9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lnTo>
                    <a:pt x="10" y="41"/>
                  </a:lnTo>
                  <a:close/>
                </a:path>
              </a:pathLst>
            </a:custGeom>
            <a:solidFill>
              <a:srgbClr val="B7B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5" name="Freeform 41"/>
            <p:cNvSpPr>
              <a:spLocks noEditPoints="1"/>
            </p:cNvSpPr>
            <p:nvPr/>
          </p:nvSpPr>
          <p:spPr bwMode="auto">
            <a:xfrm>
              <a:off x="277" y="346"/>
              <a:ext cx="50" cy="52"/>
            </a:xfrm>
            <a:custGeom>
              <a:avLst/>
              <a:gdLst>
                <a:gd name="T0" fmla="*/ 50 w 50"/>
                <a:gd name="T1" fmla="*/ 1 h 52"/>
                <a:gd name="T2" fmla="*/ 50 w 50"/>
                <a:gd name="T3" fmla="*/ 1 h 52"/>
                <a:gd name="T4" fmla="*/ 50 w 50"/>
                <a:gd name="T5" fmla="*/ 1 h 52"/>
                <a:gd name="T6" fmla="*/ 50 w 50"/>
                <a:gd name="T7" fmla="*/ 1 h 52"/>
                <a:gd name="T8" fmla="*/ 50 w 50"/>
                <a:gd name="T9" fmla="*/ 1 h 52"/>
                <a:gd name="T10" fmla="*/ 50 w 50"/>
                <a:gd name="T11" fmla="*/ 1 h 52"/>
                <a:gd name="T12" fmla="*/ 50 w 50"/>
                <a:gd name="T13" fmla="*/ 1 h 52"/>
                <a:gd name="T14" fmla="*/ 50 w 50"/>
                <a:gd name="T15" fmla="*/ 1 h 52"/>
                <a:gd name="T16" fmla="*/ 50 w 50"/>
                <a:gd name="T17" fmla="*/ 0 h 52"/>
                <a:gd name="T18" fmla="*/ 50 w 50"/>
                <a:gd name="T19" fmla="*/ 0 h 52"/>
                <a:gd name="T20" fmla="*/ 50 w 50"/>
                <a:gd name="T21" fmla="*/ 0 h 52"/>
                <a:gd name="T22" fmla="*/ 50 w 50"/>
                <a:gd name="T23" fmla="*/ 0 h 52"/>
                <a:gd name="T24" fmla="*/ 50 w 50"/>
                <a:gd name="T25" fmla="*/ 0 h 52"/>
                <a:gd name="T26" fmla="*/ 50 w 50"/>
                <a:gd name="T27" fmla="*/ 0 h 52"/>
                <a:gd name="T28" fmla="*/ 50 w 50"/>
                <a:gd name="T29" fmla="*/ 1 h 52"/>
                <a:gd name="T30" fmla="*/ 50 w 50"/>
                <a:gd name="T31" fmla="*/ 1 h 52"/>
                <a:gd name="T32" fmla="*/ 50 w 50"/>
                <a:gd name="T33" fmla="*/ 1 h 52"/>
                <a:gd name="T34" fmla="*/ 50 w 50"/>
                <a:gd name="T35" fmla="*/ 1 h 52"/>
                <a:gd name="T36" fmla="*/ 50 w 50"/>
                <a:gd name="T37" fmla="*/ 1 h 52"/>
                <a:gd name="T38" fmla="*/ 10 w 50"/>
                <a:gd name="T39" fmla="*/ 42 h 52"/>
                <a:gd name="T40" fmla="*/ 1 w 50"/>
                <a:gd name="T41" fmla="*/ 52 h 52"/>
                <a:gd name="T42" fmla="*/ 0 w 50"/>
                <a:gd name="T43" fmla="*/ 52 h 52"/>
                <a:gd name="T44" fmla="*/ 0 w 50"/>
                <a:gd name="T45" fmla="*/ 52 h 52"/>
                <a:gd name="T46" fmla="*/ 0 w 50"/>
                <a:gd name="T47" fmla="*/ 52 h 52"/>
                <a:gd name="T48" fmla="*/ 0 w 50"/>
                <a:gd name="T49" fmla="*/ 52 h 52"/>
                <a:gd name="T50" fmla="*/ 0 w 50"/>
                <a:gd name="T51" fmla="*/ 52 h 52"/>
                <a:gd name="T52" fmla="*/ 0 w 50"/>
                <a:gd name="T53" fmla="*/ 52 h 52"/>
                <a:gd name="T54" fmla="*/ 0 w 50"/>
                <a:gd name="T55" fmla="*/ 52 h 52"/>
                <a:gd name="T56" fmla="*/ 0 w 50"/>
                <a:gd name="T57" fmla="*/ 51 h 52"/>
                <a:gd name="T58" fmla="*/ 8 w 50"/>
                <a:gd name="T59" fmla="*/ 42 h 52"/>
                <a:gd name="T60" fmla="*/ 8 w 50"/>
                <a:gd name="T61" fmla="*/ 42 h 52"/>
                <a:gd name="T62" fmla="*/ 8 w 50"/>
                <a:gd name="T63" fmla="*/ 42 h 52"/>
                <a:gd name="T64" fmla="*/ 8 w 50"/>
                <a:gd name="T65" fmla="*/ 42 h 52"/>
                <a:gd name="T66" fmla="*/ 10 w 50"/>
                <a:gd name="T67" fmla="*/ 42 h 52"/>
                <a:gd name="T68" fmla="*/ 10 w 50"/>
                <a:gd name="T69" fmla="*/ 42 h 52"/>
                <a:gd name="T70" fmla="*/ 10 w 50"/>
                <a:gd name="T71" fmla="*/ 42 h 52"/>
                <a:gd name="T72" fmla="*/ 10 w 50"/>
                <a:gd name="T73" fmla="*/ 42 h 52"/>
                <a:gd name="T74" fmla="*/ 10 w 50"/>
                <a:gd name="T75" fmla="*/ 42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2">
                  <a:moveTo>
                    <a:pt x="50" y="1"/>
                  </a:move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0" y="42"/>
                  </a:moveTo>
                  <a:lnTo>
                    <a:pt x="1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1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8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lnTo>
                    <a:pt x="10" y="42"/>
                  </a:lnTo>
                  <a:close/>
                </a:path>
              </a:pathLst>
            </a:custGeom>
            <a:solidFill>
              <a:srgbClr val="B5B5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6" name="Freeform 42"/>
            <p:cNvSpPr>
              <a:spLocks noEditPoints="1"/>
            </p:cNvSpPr>
            <p:nvPr/>
          </p:nvSpPr>
          <p:spPr bwMode="auto">
            <a:xfrm>
              <a:off x="275" y="345"/>
              <a:ext cx="52" cy="52"/>
            </a:xfrm>
            <a:custGeom>
              <a:avLst/>
              <a:gdLst>
                <a:gd name="T0" fmla="*/ 52 w 52"/>
                <a:gd name="T1" fmla="*/ 1 h 52"/>
                <a:gd name="T2" fmla="*/ 52 w 52"/>
                <a:gd name="T3" fmla="*/ 1 h 52"/>
                <a:gd name="T4" fmla="*/ 52 w 52"/>
                <a:gd name="T5" fmla="*/ 1 h 52"/>
                <a:gd name="T6" fmla="*/ 52 w 52"/>
                <a:gd name="T7" fmla="*/ 1 h 52"/>
                <a:gd name="T8" fmla="*/ 52 w 52"/>
                <a:gd name="T9" fmla="*/ 1 h 52"/>
                <a:gd name="T10" fmla="*/ 52 w 52"/>
                <a:gd name="T11" fmla="*/ 1 h 52"/>
                <a:gd name="T12" fmla="*/ 52 w 52"/>
                <a:gd name="T13" fmla="*/ 1 h 52"/>
                <a:gd name="T14" fmla="*/ 52 w 52"/>
                <a:gd name="T15" fmla="*/ 1 h 52"/>
                <a:gd name="T16" fmla="*/ 52 w 52"/>
                <a:gd name="T17" fmla="*/ 0 h 52"/>
                <a:gd name="T18" fmla="*/ 52 w 52"/>
                <a:gd name="T19" fmla="*/ 0 h 52"/>
                <a:gd name="T20" fmla="*/ 52 w 52"/>
                <a:gd name="T21" fmla="*/ 0 h 52"/>
                <a:gd name="T22" fmla="*/ 52 w 52"/>
                <a:gd name="T23" fmla="*/ 0 h 52"/>
                <a:gd name="T24" fmla="*/ 52 w 52"/>
                <a:gd name="T25" fmla="*/ 0 h 52"/>
                <a:gd name="T26" fmla="*/ 52 w 52"/>
                <a:gd name="T27" fmla="*/ 1 h 52"/>
                <a:gd name="T28" fmla="*/ 52 w 52"/>
                <a:gd name="T29" fmla="*/ 1 h 52"/>
                <a:gd name="T30" fmla="*/ 52 w 52"/>
                <a:gd name="T31" fmla="*/ 1 h 52"/>
                <a:gd name="T32" fmla="*/ 52 w 52"/>
                <a:gd name="T33" fmla="*/ 1 h 52"/>
                <a:gd name="T34" fmla="*/ 52 w 52"/>
                <a:gd name="T35" fmla="*/ 1 h 52"/>
                <a:gd name="T36" fmla="*/ 52 w 52"/>
                <a:gd name="T37" fmla="*/ 1 h 52"/>
                <a:gd name="T38" fmla="*/ 10 w 52"/>
                <a:gd name="T39" fmla="*/ 43 h 52"/>
                <a:gd name="T40" fmla="*/ 2 w 52"/>
                <a:gd name="T41" fmla="*/ 52 h 52"/>
                <a:gd name="T42" fmla="*/ 0 w 52"/>
                <a:gd name="T43" fmla="*/ 52 h 52"/>
                <a:gd name="T44" fmla="*/ 0 w 52"/>
                <a:gd name="T45" fmla="*/ 52 h 52"/>
                <a:gd name="T46" fmla="*/ 0 w 52"/>
                <a:gd name="T47" fmla="*/ 52 h 52"/>
                <a:gd name="T48" fmla="*/ 0 w 52"/>
                <a:gd name="T49" fmla="*/ 52 h 52"/>
                <a:gd name="T50" fmla="*/ 0 w 52"/>
                <a:gd name="T51" fmla="*/ 52 h 52"/>
                <a:gd name="T52" fmla="*/ 0 w 52"/>
                <a:gd name="T53" fmla="*/ 52 h 52"/>
                <a:gd name="T54" fmla="*/ 0 w 52"/>
                <a:gd name="T55" fmla="*/ 52 h 52"/>
                <a:gd name="T56" fmla="*/ 0 w 52"/>
                <a:gd name="T57" fmla="*/ 52 h 52"/>
                <a:gd name="T58" fmla="*/ 9 w 52"/>
                <a:gd name="T59" fmla="*/ 43 h 52"/>
                <a:gd name="T60" fmla="*/ 9 w 52"/>
                <a:gd name="T61" fmla="*/ 43 h 52"/>
                <a:gd name="T62" fmla="*/ 9 w 52"/>
                <a:gd name="T63" fmla="*/ 43 h 52"/>
                <a:gd name="T64" fmla="*/ 9 w 52"/>
                <a:gd name="T65" fmla="*/ 43 h 52"/>
                <a:gd name="T66" fmla="*/ 10 w 52"/>
                <a:gd name="T67" fmla="*/ 43 h 52"/>
                <a:gd name="T68" fmla="*/ 10 w 52"/>
                <a:gd name="T69" fmla="*/ 43 h 52"/>
                <a:gd name="T70" fmla="*/ 10 w 52"/>
                <a:gd name="T71" fmla="*/ 43 h 52"/>
                <a:gd name="T72" fmla="*/ 10 w 52"/>
                <a:gd name="T73" fmla="*/ 43 h 52"/>
                <a:gd name="T74" fmla="*/ 10 w 52"/>
                <a:gd name="T75" fmla="*/ 43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2">
                  <a:moveTo>
                    <a:pt x="52" y="1"/>
                  </a:move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lnTo>
                    <a:pt x="52" y="1"/>
                  </a:lnTo>
                  <a:close/>
                  <a:moveTo>
                    <a:pt x="10" y="43"/>
                  </a:moveTo>
                  <a:lnTo>
                    <a:pt x="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9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lnTo>
                    <a:pt x="10" y="43"/>
                  </a:lnTo>
                  <a:close/>
                </a:path>
              </a:pathLst>
            </a:custGeom>
            <a:solidFill>
              <a:srgbClr val="B3B3D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7" name="Freeform 43"/>
            <p:cNvSpPr>
              <a:spLocks noEditPoints="1"/>
            </p:cNvSpPr>
            <p:nvPr/>
          </p:nvSpPr>
          <p:spPr bwMode="auto">
            <a:xfrm>
              <a:off x="274" y="344"/>
              <a:ext cx="53" cy="53"/>
            </a:xfrm>
            <a:custGeom>
              <a:avLst/>
              <a:gdLst>
                <a:gd name="T0" fmla="*/ 53 w 53"/>
                <a:gd name="T1" fmla="*/ 1 h 53"/>
                <a:gd name="T2" fmla="*/ 53 w 53"/>
                <a:gd name="T3" fmla="*/ 1 h 53"/>
                <a:gd name="T4" fmla="*/ 53 w 53"/>
                <a:gd name="T5" fmla="*/ 1 h 53"/>
                <a:gd name="T6" fmla="*/ 53 w 53"/>
                <a:gd name="T7" fmla="*/ 1 h 53"/>
                <a:gd name="T8" fmla="*/ 53 w 53"/>
                <a:gd name="T9" fmla="*/ 1 h 53"/>
                <a:gd name="T10" fmla="*/ 53 w 53"/>
                <a:gd name="T11" fmla="*/ 1 h 53"/>
                <a:gd name="T12" fmla="*/ 53 w 53"/>
                <a:gd name="T13" fmla="*/ 1 h 53"/>
                <a:gd name="T14" fmla="*/ 53 w 53"/>
                <a:gd name="T15" fmla="*/ 1 h 53"/>
                <a:gd name="T16" fmla="*/ 53 w 53"/>
                <a:gd name="T17" fmla="*/ 1 h 53"/>
                <a:gd name="T18" fmla="*/ 52 w 53"/>
                <a:gd name="T19" fmla="*/ 0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1 h 53"/>
                <a:gd name="T28" fmla="*/ 53 w 53"/>
                <a:gd name="T29" fmla="*/ 1 h 53"/>
                <a:gd name="T30" fmla="*/ 53 w 53"/>
                <a:gd name="T31" fmla="*/ 1 h 53"/>
                <a:gd name="T32" fmla="*/ 53 w 53"/>
                <a:gd name="T33" fmla="*/ 1 h 53"/>
                <a:gd name="T34" fmla="*/ 53 w 53"/>
                <a:gd name="T35" fmla="*/ 1 h 53"/>
                <a:gd name="T36" fmla="*/ 53 w 53"/>
                <a:gd name="T37" fmla="*/ 1 h 53"/>
                <a:gd name="T38" fmla="*/ 10 w 53"/>
                <a:gd name="T39" fmla="*/ 44 h 53"/>
                <a:gd name="T40" fmla="*/ 1 w 53"/>
                <a:gd name="T41" fmla="*/ 53 h 53"/>
                <a:gd name="T42" fmla="*/ 1 w 53"/>
                <a:gd name="T43" fmla="*/ 53 h 53"/>
                <a:gd name="T44" fmla="*/ 0 w 53"/>
                <a:gd name="T45" fmla="*/ 53 h 53"/>
                <a:gd name="T46" fmla="*/ 0 w 53"/>
                <a:gd name="T47" fmla="*/ 53 h 53"/>
                <a:gd name="T48" fmla="*/ 0 w 53"/>
                <a:gd name="T49" fmla="*/ 53 h 53"/>
                <a:gd name="T50" fmla="*/ 0 w 53"/>
                <a:gd name="T51" fmla="*/ 53 h 53"/>
                <a:gd name="T52" fmla="*/ 0 w 53"/>
                <a:gd name="T53" fmla="*/ 53 h 53"/>
                <a:gd name="T54" fmla="*/ 0 w 53"/>
                <a:gd name="T55" fmla="*/ 53 h 53"/>
                <a:gd name="T56" fmla="*/ 0 w 53"/>
                <a:gd name="T57" fmla="*/ 53 h 53"/>
                <a:gd name="T58" fmla="*/ 9 w 53"/>
                <a:gd name="T59" fmla="*/ 44 h 53"/>
                <a:gd name="T60" fmla="*/ 9 w 53"/>
                <a:gd name="T61" fmla="*/ 44 h 53"/>
                <a:gd name="T62" fmla="*/ 9 w 53"/>
                <a:gd name="T63" fmla="*/ 44 h 53"/>
                <a:gd name="T64" fmla="*/ 10 w 53"/>
                <a:gd name="T65" fmla="*/ 44 h 53"/>
                <a:gd name="T66" fmla="*/ 10 w 53"/>
                <a:gd name="T67" fmla="*/ 44 h 53"/>
                <a:gd name="T68" fmla="*/ 10 w 53"/>
                <a:gd name="T69" fmla="*/ 44 h 53"/>
                <a:gd name="T70" fmla="*/ 10 w 53"/>
                <a:gd name="T71" fmla="*/ 44 h 53"/>
                <a:gd name="T72" fmla="*/ 10 w 53"/>
                <a:gd name="T73" fmla="*/ 44 h 53"/>
                <a:gd name="T74" fmla="*/ 10 w 53"/>
                <a:gd name="T75" fmla="*/ 44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1"/>
                  </a:move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0" y="44"/>
                  </a:moveTo>
                  <a:lnTo>
                    <a:pt x="1" y="53"/>
                  </a:lnTo>
                  <a:lnTo>
                    <a:pt x="1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9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B1B1D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8" name="Freeform 44"/>
            <p:cNvSpPr>
              <a:spLocks noEditPoints="1"/>
            </p:cNvSpPr>
            <p:nvPr/>
          </p:nvSpPr>
          <p:spPr bwMode="auto">
            <a:xfrm>
              <a:off x="273" y="342"/>
              <a:ext cx="54" cy="55"/>
            </a:xfrm>
            <a:custGeom>
              <a:avLst/>
              <a:gdLst>
                <a:gd name="T0" fmla="*/ 54 w 54"/>
                <a:gd name="T1" fmla="*/ 2 h 55"/>
                <a:gd name="T2" fmla="*/ 53 w 54"/>
                <a:gd name="T3" fmla="*/ 2 h 55"/>
                <a:gd name="T4" fmla="*/ 53 w 54"/>
                <a:gd name="T5" fmla="*/ 2 h 55"/>
                <a:gd name="T6" fmla="*/ 53 w 54"/>
                <a:gd name="T7" fmla="*/ 2 h 55"/>
                <a:gd name="T8" fmla="*/ 53 w 54"/>
                <a:gd name="T9" fmla="*/ 2 h 55"/>
                <a:gd name="T10" fmla="*/ 53 w 54"/>
                <a:gd name="T11" fmla="*/ 2 h 55"/>
                <a:gd name="T12" fmla="*/ 53 w 54"/>
                <a:gd name="T13" fmla="*/ 2 h 55"/>
                <a:gd name="T14" fmla="*/ 53 w 54"/>
                <a:gd name="T15" fmla="*/ 2 h 55"/>
                <a:gd name="T16" fmla="*/ 53 w 54"/>
                <a:gd name="T17" fmla="*/ 2 h 55"/>
                <a:gd name="T18" fmla="*/ 53 w 54"/>
                <a:gd name="T19" fmla="*/ 2 h 55"/>
                <a:gd name="T20" fmla="*/ 53 w 54"/>
                <a:gd name="T21" fmla="*/ 0 h 55"/>
                <a:gd name="T22" fmla="*/ 53 w 54"/>
                <a:gd name="T23" fmla="*/ 0 h 55"/>
                <a:gd name="T24" fmla="*/ 54 w 54"/>
                <a:gd name="T25" fmla="*/ 2 h 55"/>
                <a:gd name="T26" fmla="*/ 54 w 54"/>
                <a:gd name="T27" fmla="*/ 2 h 55"/>
                <a:gd name="T28" fmla="*/ 54 w 54"/>
                <a:gd name="T29" fmla="*/ 2 h 55"/>
                <a:gd name="T30" fmla="*/ 54 w 54"/>
                <a:gd name="T31" fmla="*/ 2 h 55"/>
                <a:gd name="T32" fmla="*/ 54 w 54"/>
                <a:gd name="T33" fmla="*/ 2 h 55"/>
                <a:gd name="T34" fmla="*/ 54 w 54"/>
                <a:gd name="T35" fmla="*/ 2 h 55"/>
                <a:gd name="T36" fmla="*/ 54 w 54"/>
                <a:gd name="T37" fmla="*/ 2 h 55"/>
                <a:gd name="T38" fmla="*/ 10 w 54"/>
                <a:gd name="T39" fmla="*/ 46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0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9 w 54"/>
                <a:gd name="T59" fmla="*/ 44 h 55"/>
                <a:gd name="T60" fmla="*/ 9 w 54"/>
                <a:gd name="T61" fmla="*/ 46 h 55"/>
                <a:gd name="T62" fmla="*/ 10 w 54"/>
                <a:gd name="T63" fmla="*/ 46 h 55"/>
                <a:gd name="T64" fmla="*/ 10 w 54"/>
                <a:gd name="T65" fmla="*/ 46 h 55"/>
                <a:gd name="T66" fmla="*/ 10 w 54"/>
                <a:gd name="T67" fmla="*/ 46 h 55"/>
                <a:gd name="T68" fmla="*/ 10 w 54"/>
                <a:gd name="T69" fmla="*/ 46 h 55"/>
                <a:gd name="T70" fmla="*/ 10 w 54"/>
                <a:gd name="T71" fmla="*/ 46 h 55"/>
                <a:gd name="T72" fmla="*/ 10 w 54"/>
                <a:gd name="T73" fmla="*/ 46 h 55"/>
                <a:gd name="T74" fmla="*/ 10 w 54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2"/>
                  </a:move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lnTo>
                    <a:pt x="54" y="2"/>
                  </a:lnTo>
                  <a:close/>
                  <a:moveTo>
                    <a:pt x="10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9" y="44"/>
                  </a:lnTo>
                  <a:lnTo>
                    <a:pt x="9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close/>
                </a:path>
              </a:pathLst>
            </a:custGeom>
            <a:solidFill>
              <a:srgbClr val="AFAFC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89" name="Freeform 45"/>
            <p:cNvSpPr>
              <a:spLocks noEditPoints="1"/>
            </p:cNvSpPr>
            <p:nvPr/>
          </p:nvSpPr>
          <p:spPr bwMode="auto">
            <a:xfrm>
              <a:off x="272" y="342"/>
              <a:ext cx="54" cy="55"/>
            </a:xfrm>
            <a:custGeom>
              <a:avLst/>
              <a:gdLst>
                <a:gd name="T0" fmla="*/ 54 w 54"/>
                <a:gd name="T1" fmla="*/ 0 h 55"/>
                <a:gd name="T2" fmla="*/ 54 w 54"/>
                <a:gd name="T3" fmla="*/ 2 h 55"/>
                <a:gd name="T4" fmla="*/ 54 w 54"/>
                <a:gd name="T5" fmla="*/ 0 h 55"/>
                <a:gd name="T6" fmla="*/ 54 w 54"/>
                <a:gd name="T7" fmla="*/ 0 h 55"/>
                <a:gd name="T8" fmla="*/ 54 w 54"/>
                <a:gd name="T9" fmla="*/ 0 h 55"/>
                <a:gd name="T10" fmla="*/ 54 w 54"/>
                <a:gd name="T11" fmla="*/ 0 h 55"/>
                <a:gd name="T12" fmla="*/ 54 w 54"/>
                <a:gd name="T13" fmla="*/ 0 h 55"/>
                <a:gd name="T14" fmla="*/ 54 w 54"/>
                <a:gd name="T15" fmla="*/ 0 h 55"/>
                <a:gd name="T16" fmla="*/ 54 w 54"/>
                <a:gd name="T17" fmla="*/ 0 h 55"/>
                <a:gd name="T18" fmla="*/ 54 w 54"/>
                <a:gd name="T19" fmla="*/ 0 h 55"/>
                <a:gd name="T20" fmla="*/ 54 w 54"/>
                <a:gd name="T21" fmla="*/ 0 h 55"/>
                <a:gd name="T22" fmla="*/ 54 w 54"/>
                <a:gd name="T23" fmla="*/ 0 h 55"/>
                <a:gd name="T24" fmla="*/ 54 w 54"/>
                <a:gd name="T25" fmla="*/ 0 h 55"/>
                <a:gd name="T26" fmla="*/ 54 w 54"/>
                <a:gd name="T27" fmla="*/ 0 h 55"/>
                <a:gd name="T28" fmla="*/ 54 w 54"/>
                <a:gd name="T29" fmla="*/ 0 h 55"/>
                <a:gd name="T30" fmla="*/ 54 w 54"/>
                <a:gd name="T31" fmla="*/ 0 h 55"/>
                <a:gd name="T32" fmla="*/ 54 w 54"/>
                <a:gd name="T33" fmla="*/ 0 h 55"/>
                <a:gd name="T34" fmla="*/ 54 w 54"/>
                <a:gd name="T35" fmla="*/ 0 h 55"/>
                <a:gd name="T36" fmla="*/ 54 w 54"/>
                <a:gd name="T37" fmla="*/ 0 h 55"/>
                <a:gd name="T38" fmla="*/ 10 w 54"/>
                <a:gd name="T39" fmla="*/ 44 h 55"/>
                <a:gd name="T40" fmla="*/ 1 w 54"/>
                <a:gd name="T41" fmla="*/ 55 h 55"/>
                <a:gd name="T42" fmla="*/ 1 w 54"/>
                <a:gd name="T43" fmla="*/ 55 h 55"/>
                <a:gd name="T44" fmla="*/ 1 w 54"/>
                <a:gd name="T45" fmla="*/ 55 h 55"/>
                <a:gd name="T46" fmla="*/ 1 w 54"/>
                <a:gd name="T47" fmla="*/ 55 h 55"/>
                <a:gd name="T48" fmla="*/ 0 w 54"/>
                <a:gd name="T49" fmla="*/ 55 h 55"/>
                <a:gd name="T50" fmla="*/ 0 w 54"/>
                <a:gd name="T51" fmla="*/ 55 h 55"/>
                <a:gd name="T52" fmla="*/ 0 w 54"/>
                <a:gd name="T53" fmla="*/ 55 h 55"/>
                <a:gd name="T54" fmla="*/ 0 w 54"/>
                <a:gd name="T55" fmla="*/ 55 h 55"/>
                <a:gd name="T56" fmla="*/ 0 w 54"/>
                <a:gd name="T57" fmla="*/ 55 h 55"/>
                <a:gd name="T58" fmla="*/ 8 w 54"/>
                <a:gd name="T59" fmla="*/ 44 h 55"/>
                <a:gd name="T60" fmla="*/ 10 w 54"/>
                <a:gd name="T61" fmla="*/ 44 h 55"/>
                <a:gd name="T62" fmla="*/ 10 w 54"/>
                <a:gd name="T63" fmla="*/ 44 h 55"/>
                <a:gd name="T64" fmla="*/ 10 w 54"/>
                <a:gd name="T65" fmla="*/ 44 h 55"/>
                <a:gd name="T66" fmla="*/ 10 w 54"/>
                <a:gd name="T67" fmla="*/ 44 h 55"/>
                <a:gd name="T68" fmla="*/ 10 w 54"/>
                <a:gd name="T69" fmla="*/ 44 h 55"/>
                <a:gd name="T70" fmla="*/ 10 w 54"/>
                <a:gd name="T71" fmla="*/ 44 h 55"/>
                <a:gd name="T72" fmla="*/ 10 w 54"/>
                <a:gd name="T73" fmla="*/ 44 h 55"/>
                <a:gd name="T74" fmla="*/ 10 w 54"/>
                <a:gd name="T75" fmla="*/ 44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4" h="55">
                  <a:moveTo>
                    <a:pt x="54" y="0"/>
                  </a:moveTo>
                  <a:lnTo>
                    <a:pt x="54" y="2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54" y="0"/>
                  </a:lnTo>
                  <a:close/>
                  <a:moveTo>
                    <a:pt x="10" y="44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8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lnTo>
                    <a:pt x="10" y="44"/>
                  </a:lnTo>
                  <a:close/>
                </a:path>
              </a:pathLst>
            </a:custGeom>
            <a:solidFill>
              <a:srgbClr val="ADAD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0" name="Freeform 46"/>
            <p:cNvSpPr>
              <a:spLocks noEditPoints="1"/>
            </p:cNvSpPr>
            <p:nvPr/>
          </p:nvSpPr>
          <p:spPr bwMode="auto">
            <a:xfrm>
              <a:off x="270" y="341"/>
              <a:ext cx="56" cy="56"/>
            </a:xfrm>
            <a:custGeom>
              <a:avLst/>
              <a:gdLst>
                <a:gd name="T0" fmla="*/ 56 w 56"/>
                <a:gd name="T1" fmla="*/ 1 h 56"/>
                <a:gd name="T2" fmla="*/ 56 w 56"/>
                <a:gd name="T3" fmla="*/ 1 h 56"/>
                <a:gd name="T4" fmla="*/ 56 w 56"/>
                <a:gd name="T5" fmla="*/ 1 h 56"/>
                <a:gd name="T6" fmla="*/ 56 w 56"/>
                <a:gd name="T7" fmla="*/ 0 h 56"/>
                <a:gd name="T8" fmla="*/ 56 w 56"/>
                <a:gd name="T9" fmla="*/ 0 h 56"/>
                <a:gd name="T10" fmla="*/ 56 w 56"/>
                <a:gd name="T11" fmla="*/ 0 h 56"/>
                <a:gd name="T12" fmla="*/ 56 w 56"/>
                <a:gd name="T13" fmla="*/ 0 h 56"/>
                <a:gd name="T14" fmla="*/ 56 w 56"/>
                <a:gd name="T15" fmla="*/ 0 h 56"/>
                <a:gd name="T16" fmla="*/ 56 w 56"/>
                <a:gd name="T17" fmla="*/ 0 h 56"/>
                <a:gd name="T18" fmla="*/ 56 w 56"/>
                <a:gd name="T19" fmla="*/ 0 h 56"/>
                <a:gd name="T20" fmla="*/ 56 w 56"/>
                <a:gd name="T21" fmla="*/ 0 h 56"/>
                <a:gd name="T22" fmla="*/ 56 w 56"/>
                <a:gd name="T23" fmla="*/ 0 h 56"/>
                <a:gd name="T24" fmla="*/ 56 w 56"/>
                <a:gd name="T25" fmla="*/ 0 h 56"/>
                <a:gd name="T26" fmla="*/ 56 w 56"/>
                <a:gd name="T27" fmla="*/ 0 h 56"/>
                <a:gd name="T28" fmla="*/ 56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1 h 56"/>
                <a:gd name="T38" fmla="*/ 10 w 56"/>
                <a:gd name="T39" fmla="*/ 45 h 56"/>
                <a:gd name="T40" fmla="*/ 2 w 56"/>
                <a:gd name="T41" fmla="*/ 56 h 56"/>
                <a:gd name="T42" fmla="*/ 2 w 56"/>
                <a:gd name="T43" fmla="*/ 56 h 56"/>
                <a:gd name="T44" fmla="*/ 2 w 56"/>
                <a:gd name="T45" fmla="*/ 56 h 56"/>
                <a:gd name="T46" fmla="*/ 2 w 56"/>
                <a:gd name="T47" fmla="*/ 56 h 56"/>
                <a:gd name="T48" fmla="*/ 2 w 56"/>
                <a:gd name="T49" fmla="*/ 56 h 56"/>
                <a:gd name="T50" fmla="*/ 2 w 56"/>
                <a:gd name="T51" fmla="*/ 56 h 56"/>
                <a:gd name="T52" fmla="*/ 0 w 56"/>
                <a:gd name="T53" fmla="*/ 54 h 56"/>
                <a:gd name="T54" fmla="*/ 0 w 56"/>
                <a:gd name="T55" fmla="*/ 54 h 56"/>
                <a:gd name="T56" fmla="*/ 0 w 56"/>
                <a:gd name="T57" fmla="*/ 54 h 56"/>
                <a:gd name="T58" fmla="*/ 10 w 56"/>
                <a:gd name="T59" fmla="*/ 45 h 56"/>
                <a:gd name="T60" fmla="*/ 10 w 56"/>
                <a:gd name="T61" fmla="*/ 45 h 56"/>
                <a:gd name="T62" fmla="*/ 10 w 56"/>
                <a:gd name="T63" fmla="*/ 45 h 56"/>
                <a:gd name="T64" fmla="*/ 10 w 56"/>
                <a:gd name="T65" fmla="*/ 45 h 56"/>
                <a:gd name="T66" fmla="*/ 10 w 56"/>
                <a:gd name="T67" fmla="*/ 45 h 56"/>
                <a:gd name="T68" fmla="*/ 10 w 56"/>
                <a:gd name="T69" fmla="*/ 45 h 56"/>
                <a:gd name="T70" fmla="*/ 10 w 56"/>
                <a:gd name="T71" fmla="*/ 45 h 56"/>
                <a:gd name="T72" fmla="*/ 10 w 56"/>
                <a:gd name="T73" fmla="*/ 45 h 56"/>
                <a:gd name="T74" fmla="*/ 10 w 56"/>
                <a:gd name="T75" fmla="*/ 45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1"/>
                  </a:moveTo>
                  <a:lnTo>
                    <a:pt x="56" y="1"/>
                  </a:lnTo>
                  <a:lnTo>
                    <a:pt x="56" y="1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close/>
                  <a:moveTo>
                    <a:pt x="10" y="45"/>
                  </a:move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2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lnTo>
                    <a:pt x="10" y="45"/>
                  </a:lnTo>
                  <a:close/>
                </a:path>
              </a:pathLst>
            </a:custGeom>
            <a:solidFill>
              <a:srgbClr val="ABAB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1" name="Freeform 47"/>
            <p:cNvSpPr>
              <a:spLocks noEditPoints="1"/>
            </p:cNvSpPr>
            <p:nvPr/>
          </p:nvSpPr>
          <p:spPr bwMode="auto">
            <a:xfrm>
              <a:off x="269" y="340"/>
              <a:ext cx="57" cy="55"/>
            </a:xfrm>
            <a:custGeom>
              <a:avLst/>
              <a:gdLst>
                <a:gd name="T0" fmla="*/ 57 w 57"/>
                <a:gd name="T1" fmla="*/ 1 h 55"/>
                <a:gd name="T2" fmla="*/ 57 w 57"/>
                <a:gd name="T3" fmla="*/ 1 h 55"/>
                <a:gd name="T4" fmla="*/ 57 w 57"/>
                <a:gd name="T5" fmla="*/ 1 h 55"/>
                <a:gd name="T6" fmla="*/ 57 w 57"/>
                <a:gd name="T7" fmla="*/ 1 h 55"/>
                <a:gd name="T8" fmla="*/ 57 w 57"/>
                <a:gd name="T9" fmla="*/ 1 h 55"/>
                <a:gd name="T10" fmla="*/ 57 w 57"/>
                <a:gd name="T11" fmla="*/ 0 h 55"/>
                <a:gd name="T12" fmla="*/ 57 w 57"/>
                <a:gd name="T13" fmla="*/ 0 h 55"/>
                <a:gd name="T14" fmla="*/ 57 w 57"/>
                <a:gd name="T15" fmla="*/ 0 h 55"/>
                <a:gd name="T16" fmla="*/ 57 w 57"/>
                <a:gd name="T17" fmla="*/ 0 h 55"/>
                <a:gd name="T18" fmla="*/ 57 w 57"/>
                <a:gd name="T19" fmla="*/ 0 h 55"/>
                <a:gd name="T20" fmla="*/ 57 w 57"/>
                <a:gd name="T21" fmla="*/ 0 h 55"/>
                <a:gd name="T22" fmla="*/ 57 w 57"/>
                <a:gd name="T23" fmla="*/ 0 h 55"/>
                <a:gd name="T24" fmla="*/ 57 w 57"/>
                <a:gd name="T25" fmla="*/ 0 h 55"/>
                <a:gd name="T26" fmla="*/ 57 w 57"/>
                <a:gd name="T27" fmla="*/ 0 h 55"/>
                <a:gd name="T28" fmla="*/ 57 w 57"/>
                <a:gd name="T29" fmla="*/ 0 h 55"/>
                <a:gd name="T30" fmla="*/ 57 w 57"/>
                <a:gd name="T31" fmla="*/ 0 h 55"/>
                <a:gd name="T32" fmla="*/ 57 w 57"/>
                <a:gd name="T33" fmla="*/ 0 h 55"/>
                <a:gd name="T34" fmla="*/ 57 w 57"/>
                <a:gd name="T35" fmla="*/ 1 h 55"/>
                <a:gd name="T36" fmla="*/ 57 w 57"/>
                <a:gd name="T37" fmla="*/ 1 h 55"/>
                <a:gd name="T38" fmla="*/ 11 w 57"/>
                <a:gd name="T39" fmla="*/ 46 h 55"/>
                <a:gd name="T40" fmla="*/ 1 w 57"/>
                <a:gd name="T41" fmla="*/ 55 h 55"/>
                <a:gd name="T42" fmla="*/ 1 w 57"/>
                <a:gd name="T43" fmla="*/ 55 h 55"/>
                <a:gd name="T44" fmla="*/ 1 w 57"/>
                <a:gd name="T45" fmla="*/ 55 h 55"/>
                <a:gd name="T46" fmla="*/ 1 w 57"/>
                <a:gd name="T47" fmla="*/ 55 h 55"/>
                <a:gd name="T48" fmla="*/ 1 w 57"/>
                <a:gd name="T49" fmla="*/ 55 h 55"/>
                <a:gd name="T50" fmla="*/ 1 w 57"/>
                <a:gd name="T51" fmla="*/ 55 h 55"/>
                <a:gd name="T52" fmla="*/ 1 w 57"/>
                <a:gd name="T53" fmla="*/ 55 h 55"/>
                <a:gd name="T54" fmla="*/ 0 w 57"/>
                <a:gd name="T55" fmla="*/ 55 h 55"/>
                <a:gd name="T56" fmla="*/ 0 w 57"/>
                <a:gd name="T57" fmla="*/ 55 h 55"/>
                <a:gd name="T58" fmla="*/ 10 w 57"/>
                <a:gd name="T59" fmla="*/ 46 h 55"/>
                <a:gd name="T60" fmla="*/ 10 w 57"/>
                <a:gd name="T61" fmla="*/ 46 h 55"/>
                <a:gd name="T62" fmla="*/ 10 w 57"/>
                <a:gd name="T63" fmla="*/ 46 h 55"/>
                <a:gd name="T64" fmla="*/ 10 w 57"/>
                <a:gd name="T65" fmla="*/ 46 h 55"/>
                <a:gd name="T66" fmla="*/ 10 w 57"/>
                <a:gd name="T67" fmla="*/ 46 h 55"/>
                <a:gd name="T68" fmla="*/ 10 w 57"/>
                <a:gd name="T69" fmla="*/ 46 h 55"/>
                <a:gd name="T70" fmla="*/ 10 w 57"/>
                <a:gd name="T71" fmla="*/ 46 h 55"/>
                <a:gd name="T72" fmla="*/ 10 w 57"/>
                <a:gd name="T73" fmla="*/ 46 h 55"/>
                <a:gd name="T74" fmla="*/ 11 w 57"/>
                <a:gd name="T75" fmla="*/ 46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5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1" y="46"/>
                  </a:move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1" y="55"/>
                  </a:lnTo>
                  <a:lnTo>
                    <a:pt x="0" y="55"/>
                  </a:lnTo>
                  <a:lnTo>
                    <a:pt x="0" y="55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0" y="46"/>
                  </a:lnTo>
                  <a:lnTo>
                    <a:pt x="11" y="46"/>
                  </a:lnTo>
                  <a:close/>
                </a:path>
              </a:pathLst>
            </a:custGeom>
            <a:solidFill>
              <a:srgbClr val="A9A9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2" name="Freeform 48"/>
            <p:cNvSpPr>
              <a:spLocks noEditPoints="1"/>
            </p:cNvSpPr>
            <p:nvPr/>
          </p:nvSpPr>
          <p:spPr bwMode="auto">
            <a:xfrm>
              <a:off x="269" y="339"/>
              <a:ext cx="57" cy="56"/>
            </a:xfrm>
            <a:custGeom>
              <a:avLst/>
              <a:gdLst>
                <a:gd name="T0" fmla="*/ 57 w 57"/>
                <a:gd name="T1" fmla="*/ 1 h 56"/>
                <a:gd name="T2" fmla="*/ 57 w 57"/>
                <a:gd name="T3" fmla="*/ 1 h 56"/>
                <a:gd name="T4" fmla="*/ 57 w 57"/>
                <a:gd name="T5" fmla="*/ 1 h 56"/>
                <a:gd name="T6" fmla="*/ 55 w 57"/>
                <a:gd name="T7" fmla="*/ 1 h 56"/>
                <a:gd name="T8" fmla="*/ 55 w 57"/>
                <a:gd name="T9" fmla="*/ 1 h 56"/>
                <a:gd name="T10" fmla="*/ 55 w 57"/>
                <a:gd name="T11" fmla="*/ 1 h 56"/>
                <a:gd name="T12" fmla="*/ 55 w 57"/>
                <a:gd name="T13" fmla="*/ 1 h 56"/>
                <a:gd name="T14" fmla="*/ 55 w 57"/>
                <a:gd name="T15" fmla="*/ 0 h 56"/>
                <a:gd name="T16" fmla="*/ 55 w 57"/>
                <a:gd name="T17" fmla="*/ 0 h 56"/>
                <a:gd name="T18" fmla="*/ 55 w 57"/>
                <a:gd name="T19" fmla="*/ 0 h 56"/>
                <a:gd name="T20" fmla="*/ 55 w 57"/>
                <a:gd name="T21" fmla="*/ 0 h 56"/>
                <a:gd name="T22" fmla="*/ 55 w 57"/>
                <a:gd name="T23" fmla="*/ 0 h 56"/>
                <a:gd name="T24" fmla="*/ 55 w 57"/>
                <a:gd name="T25" fmla="*/ 0 h 56"/>
                <a:gd name="T26" fmla="*/ 57 w 57"/>
                <a:gd name="T27" fmla="*/ 0 h 56"/>
                <a:gd name="T28" fmla="*/ 57 w 57"/>
                <a:gd name="T29" fmla="*/ 0 h 56"/>
                <a:gd name="T30" fmla="*/ 57 w 57"/>
                <a:gd name="T31" fmla="*/ 1 h 56"/>
                <a:gd name="T32" fmla="*/ 57 w 57"/>
                <a:gd name="T33" fmla="*/ 1 h 56"/>
                <a:gd name="T34" fmla="*/ 57 w 57"/>
                <a:gd name="T35" fmla="*/ 1 h 56"/>
                <a:gd name="T36" fmla="*/ 57 w 57"/>
                <a:gd name="T37" fmla="*/ 1 h 56"/>
                <a:gd name="T38" fmla="*/ 10 w 57"/>
                <a:gd name="T39" fmla="*/ 47 h 56"/>
                <a:gd name="T40" fmla="*/ 0 w 57"/>
                <a:gd name="T41" fmla="*/ 56 h 56"/>
                <a:gd name="T42" fmla="*/ 0 w 57"/>
                <a:gd name="T43" fmla="*/ 56 h 56"/>
                <a:gd name="T44" fmla="*/ 0 w 57"/>
                <a:gd name="T45" fmla="*/ 56 h 56"/>
                <a:gd name="T46" fmla="*/ 0 w 57"/>
                <a:gd name="T47" fmla="*/ 56 h 56"/>
                <a:gd name="T48" fmla="*/ 0 w 57"/>
                <a:gd name="T49" fmla="*/ 56 h 56"/>
                <a:gd name="T50" fmla="*/ 0 w 57"/>
                <a:gd name="T51" fmla="*/ 56 h 56"/>
                <a:gd name="T52" fmla="*/ 0 w 57"/>
                <a:gd name="T53" fmla="*/ 56 h 56"/>
                <a:gd name="T54" fmla="*/ 0 w 57"/>
                <a:gd name="T55" fmla="*/ 56 h 56"/>
                <a:gd name="T56" fmla="*/ 0 w 57"/>
                <a:gd name="T57" fmla="*/ 56 h 56"/>
                <a:gd name="T58" fmla="*/ 9 w 57"/>
                <a:gd name="T59" fmla="*/ 46 h 56"/>
                <a:gd name="T60" fmla="*/ 9 w 57"/>
                <a:gd name="T61" fmla="*/ 46 h 56"/>
                <a:gd name="T62" fmla="*/ 9 w 57"/>
                <a:gd name="T63" fmla="*/ 47 h 56"/>
                <a:gd name="T64" fmla="*/ 9 w 57"/>
                <a:gd name="T65" fmla="*/ 47 h 56"/>
                <a:gd name="T66" fmla="*/ 9 w 57"/>
                <a:gd name="T67" fmla="*/ 47 h 56"/>
                <a:gd name="T68" fmla="*/ 9 w 57"/>
                <a:gd name="T69" fmla="*/ 47 h 56"/>
                <a:gd name="T70" fmla="*/ 10 w 57"/>
                <a:gd name="T71" fmla="*/ 47 h 56"/>
                <a:gd name="T72" fmla="*/ 10 w 57"/>
                <a:gd name="T73" fmla="*/ 47 h 56"/>
                <a:gd name="T74" fmla="*/ 10 w 57"/>
                <a:gd name="T75" fmla="*/ 47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6">
                  <a:moveTo>
                    <a:pt x="57" y="1"/>
                  </a:moveTo>
                  <a:lnTo>
                    <a:pt x="57" y="1"/>
                  </a:lnTo>
                  <a:lnTo>
                    <a:pt x="57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1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lnTo>
                    <a:pt x="57" y="1"/>
                  </a:lnTo>
                  <a:close/>
                  <a:moveTo>
                    <a:pt x="10" y="47"/>
                  </a:move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9" y="46"/>
                  </a:lnTo>
                  <a:lnTo>
                    <a:pt x="9" y="46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9" y="47"/>
                  </a:lnTo>
                  <a:lnTo>
                    <a:pt x="10" y="47"/>
                  </a:lnTo>
                  <a:lnTo>
                    <a:pt x="10" y="47"/>
                  </a:lnTo>
                  <a:lnTo>
                    <a:pt x="10" y="47"/>
                  </a:lnTo>
                  <a:close/>
                </a:path>
              </a:pathLst>
            </a:custGeom>
            <a:solidFill>
              <a:srgbClr val="A7A7C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3" name="Freeform 49"/>
            <p:cNvSpPr>
              <a:spLocks noEditPoints="1"/>
            </p:cNvSpPr>
            <p:nvPr/>
          </p:nvSpPr>
          <p:spPr bwMode="auto">
            <a:xfrm>
              <a:off x="268" y="337"/>
              <a:ext cx="56" cy="58"/>
            </a:xfrm>
            <a:custGeom>
              <a:avLst/>
              <a:gdLst>
                <a:gd name="T0" fmla="*/ 56 w 56"/>
                <a:gd name="T1" fmla="*/ 2 h 58"/>
                <a:gd name="T2" fmla="*/ 56 w 56"/>
                <a:gd name="T3" fmla="*/ 2 h 58"/>
                <a:gd name="T4" fmla="*/ 56 w 56"/>
                <a:gd name="T5" fmla="*/ 2 h 58"/>
                <a:gd name="T6" fmla="*/ 56 w 56"/>
                <a:gd name="T7" fmla="*/ 2 h 58"/>
                <a:gd name="T8" fmla="*/ 56 w 56"/>
                <a:gd name="T9" fmla="*/ 2 h 58"/>
                <a:gd name="T10" fmla="*/ 56 w 56"/>
                <a:gd name="T11" fmla="*/ 2 h 58"/>
                <a:gd name="T12" fmla="*/ 56 w 56"/>
                <a:gd name="T13" fmla="*/ 2 h 58"/>
                <a:gd name="T14" fmla="*/ 56 w 56"/>
                <a:gd name="T15" fmla="*/ 2 h 58"/>
                <a:gd name="T16" fmla="*/ 56 w 56"/>
                <a:gd name="T17" fmla="*/ 2 h 58"/>
                <a:gd name="T18" fmla="*/ 56 w 56"/>
                <a:gd name="T19" fmla="*/ 0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2 h 58"/>
                <a:gd name="T28" fmla="*/ 56 w 56"/>
                <a:gd name="T29" fmla="*/ 2 h 58"/>
                <a:gd name="T30" fmla="*/ 56 w 56"/>
                <a:gd name="T31" fmla="*/ 2 h 58"/>
                <a:gd name="T32" fmla="*/ 56 w 56"/>
                <a:gd name="T33" fmla="*/ 2 h 58"/>
                <a:gd name="T34" fmla="*/ 56 w 56"/>
                <a:gd name="T35" fmla="*/ 2 h 58"/>
                <a:gd name="T36" fmla="*/ 56 w 56"/>
                <a:gd name="T37" fmla="*/ 2 h 58"/>
                <a:gd name="T38" fmla="*/ 10 w 56"/>
                <a:gd name="T39" fmla="*/ 48 h 58"/>
                <a:gd name="T40" fmla="*/ 1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8 h 58"/>
                <a:gd name="T52" fmla="*/ 0 w 56"/>
                <a:gd name="T53" fmla="*/ 58 h 58"/>
                <a:gd name="T54" fmla="*/ 0 w 56"/>
                <a:gd name="T55" fmla="*/ 58 h 58"/>
                <a:gd name="T56" fmla="*/ 0 w 56"/>
                <a:gd name="T57" fmla="*/ 58 h 58"/>
                <a:gd name="T58" fmla="*/ 9 w 56"/>
                <a:gd name="T59" fmla="*/ 48 h 58"/>
                <a:gd name="T60" fmla="*/ 9 w 56"/>
                <a:gd name="T61" fmla="*/ 48 h 58"/>
                <a:gd name="T62" fmla="*/ 9 w 56"/>
                <a:gd name="T63" fmla="*/ 48 h 58"/>
                <a:gd name="T64" fmla="*/ 9 w 56"/>
                <a:gd name="T65" fmla="*/ 48 h 58"/>
                <a:gd name="T66" fmla="*/ 10 w 56"/>
                <a:gd name="T67" fmla="*/ 48 h 58"/>
                <a:gd name="T68" fmla="*/ 10 w 56"/>
                <a:gd name="T69" fmla="*/ 48 h 58"/>
                <a:gd name="T70" fmla="*/ 10 w 56"/>
                <a:gd name="T71" fmla="*/ 48 h 58"/>
                <a:gd name="T72" fmla="*/ 10 w 56"/>
                <a:gd name="T73" fmla="*/ 48 h 58"/>
                <a:gd name="T74" fmla="*/ 10 w 56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2"/>
                  </a:move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9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5A5C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4" name="Freeform 50"/>
            <p:cNvSpPr>
              <a:spLocks noEditPoints="1"/>
            </p:cNvSpPr>
            <p:nvPr/>
          </p:nvSpPr>
          <p:spPr bwMode="auto">
            <a:xfrm>
              <a:off x="267" y="337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7 w 57"/>
                <a:gd name="T3" fmla="*/ 0 h 58"/>
                <a:gd name="T4" fmla="*/ 57 w 57"/>
                <a:gd name="T5" fmla="*/ 0 h 58"/>
                <a:gd name="T6" fmla="*/ 57 w 57"/>
                <a:gd name="T7" fmla="*/ 0 h 58"/>
                <a:gd name="T8" fmla="*/ 57 w 57"/>
                <a:gd name="T9" fmla="*/ 0 h 58"/>
                <a:gd name="T10" fmla="*/ 57 w 57"/>
                <a:gd name="T11" fmla="*/ 0 h 58"/>
                <a:gd name="T12" fmla="*/ 57 w 57"/>
                <a:gd name="T13" fmla="*/ 0 h 58"/>
                <a:gd name="T14" fmla="*/ 57 w 57"/>
                <a:gd name="T15" fmla="*/ 0 h 58"/>
                <a:gd name="T16" fmla="*/ 57 w 57"/>
                <a:gd name="T17" fmla="*/ 0 h 58"/>
                <a:gd name="T18" fmla="*/ 57 w 57"/>
                <a:gd name="T19" fmla="*/ 0 h 58"/>
                <a:gd name="T20" fmla="*/ 57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0 w 57"/>
                <a:gd name="T39" fmla="*/ 48 h 58"/>
                <a:gd name="T40" fmla="*/ 1 w 57"/>
                <a:gd name="T41" fmla="*/ 58 h 58"/>
                <a:gd name="T42" fmla="*/ 1 w 57"/>
                <a:gd name="T43" fmla="*/ 58 h 58"/>
                <a:gd name="T44" fmla="*/ 1 w 57"/>
                <a:gd name="T45" fmla="*/ 57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8 w 57"/>
                <a:gd name="T59" fmla="*/ 48 h 58"/>
                <a:gd name="T60" fmla="*/ 10 w 57"/>
                <a:gd name="T61" fmla="*/ 48 h 58"/>
                <a:gd name="T62" fmla="*/ 10 w 57"/>
                <a:gd name="T63" fmla="*/ 48 h 58"/>
                <a:gd name="T64" fmla="*/ 10 w 57"/>
                <a:gd name="T65" fmla="*/ 48 h 58"/>
                <a:gd name="T66" fmla="*/ 10 w 57"/>
                <a:gd name="T67" fmla="*/ 48 h 58"/>
                <a:gd name="T68" fmla="*/ 10 w 57"/>
                <a:gd name="T69" fmla="*/ 48 h 58"/>
                <a:gd name="T70" fmla="*/ 10 w 57"/>
                <a:gd name="T71" fmla="*/ 48 h 58"/>
                <a:gd name="T72" fmla="*/ 10 w 57"/>
                <a:gd name="T73" fmla="*/ 48 h 58"/>
                <a:gd name="T74" fmla="*/ 10 w 57"/>
                <a:gd name="T75" fmla="*/ 4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0" y="48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8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lnTo>
                    <a:pt x="10" y="48"/>
                  </a:lnTo>
                  <a:close/>
                </a:path>
              </a:pathLst>
            </a:custGeom>
            <a:solidFill>
              <a:srgbClr val="A3A3C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5" name="Freeform 51"/>
            <p:cNvSpPr>
              <a:spLocks noEditPoints="1"/>
            </p:cNvSpPr>
            <p:nvPr/>
          </p:nvSpPr>
          <p:spPr bwMode="auto">
            <a:xfrm>
              <a:off x="265" y="336"/>
              <a:ext cx="59" cy="58"/>
            </a:xfrm>
            <a:custGeom>
              <a:avLst/>
              <a:gdLst>
                <a:gd name="T0" fmla="*/ 59 w 59"/>
                <a:gd name="T1" fmla="*/ 1 h 58"/>
                <a:gd name="T2" fmla="*/ 59 w 59"/>
                <a:gd name="T3" fmla="*/ 1 h 58"/>
                <a:gd name="T4" fmla="*/ 59 w 59"/>
                <a:gd name="T5" fmla="*/ 1 h 58"/>
                <a:gd name="T6" fmla="*/ 59 w 59"/>
                <a:gd name="T7" fmla="*/ 1 h 58"/>
                <a:gd name="T8" fmla="*/ 58 w 59"/>
                <a:gd name="T9" fmla="*/ 0 h 58"/>
                <a:gd name="T10" fmla="*/ 58 w 59"/>
                <a:gd name="T11" fmla="*/ 0 h 58"/>
                <a:gd name="T12" fmla="*/ 58 w 59"/>
                <a:gd name="T13" fmla="*/ 0 h 58"/>
                <a:gd name="T14" fmla="*/ 58 w 59"/>
                <a:gd name="T15" fmla="*/ 0 h 58"/>
                <a:gd name="T16" fmla="*/ 58 w 59"/>
                <a:gd name="T17" fmla="*/ 0 h 58"/>
                <a:gd name="T18" fmla="*/ 58 w 59"/>
                <a:gd name="T19" fmla="*/ 0 h 58"/>
                <a:gd name="T20" fmla="*/ 58 w 59"/>
                <a:gd name="T21" fmla="*/ 0 h 58"/>
                <a:gd name="T22" fmla="*/ 59 w 59"/>
                <a:gd name="T23" fmla="*/ 0 h 58"/>
                <a:gd name="T24" fmla="*/ 59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1 h 58"/>
                <a:gd name="T38" fmla="*/ 10 w 59"/>
                <a:gd name="T39" fmla="*/ 49 h 58"/>
                <a:gd name="T40" fmla="*/ 2 w 59"/>
                <a:gd name="T41" fmla="*/ 58 h 58"/>
                <a:gd name="T42" fmla="*/ 2 w 59"/>
                <a:gd name="T43" fmla="*/ 58 h 58"/>
                <a:gd name="T44" fmla="*/ 2 w 59"/>
                <a:gd name="T45" fmla="*/ 58 h 58"/>
                <a:gd name="T46" fmla="*/ 2 w 59"/>
                <a:gd name="T47" fmla="*/ 58 h 58"/>
                <a:gd name="T48" fmla="*/ 2 w 59"/>
                <a:gd name="T49" fmla="*/ 58 h 58"/>
                <a:gd name="T50" fmla="*/ 2 w 59"/>
                <a:gd name="T51" fmla="*/ 58 h 58"/>
                <a:gd name="T52" fmla="*/ 0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0 w 59"/>
                <a:gd name="T59" fmla="*/ 48 h 58"/>
                <a:gd name="T60" fmla="*/ 10 w 59"/>
                <a:gd name="T61" fmla="*/ 49 h 58"/>
                <a:gd name="T62" fmla="*/ 10 w 59"/>
                <a:gd name="T63" fmla="*/ 49 h 58"/>
                <a:gd name="T64" fmla="*/ 10 w 59"/>
                <a:gd name="T65" fmla="*/ 49 h 58"/>
                <a:gd name="T66" fmla="*/ 10 w 59"/>
                <a:gd name="T67" fmla="*/ 49 h 58"/>
                <a:gd name="T68" fmla="*/ 10 w 59"/>
                <a:gd name="T69" fmla="*/ 49 h 58"/>
                <a:gd name="T70" fmla="*/ 10 w 59"/>
                <a:gd name="T71" fmla="*/ 49 h 58"/>
                <a:gd name="T72" fmla="*/ 10 w 59"/>
                <a:gd name="T73" fmla="*/ 49 h 58"/>
                <a:gd name="T74" fmla="*/ 10 w 59"/>
                <a:gd name="T75" fmla="*/ 49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close/>
                  <a:moveTo>
                    <a:pt x="10" y="49"/>
                  </a:move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2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0" y="48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close/>
                </a:path>
              </a:pathLst>
            </a:custGeom>
            <a:solidFill>
              <a:srgbClr val="A1A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6" name="Freeform 52"/>
            <p:cNvSpPr>
              <a:spLocks noEditPoints="1"/>
            </p:cNvSpPr>
            <p:nvPr/>
          </p:nvSpPr>
          <p:spPr bwMode="auto">
            <a:xfrm>
              <a:off x="264" y="335"/>
              <a:ext cx="59" cy="59"/>
            </a:xfrm>
            <a:custGeom>
              <a:avLst/>
              <a:gdLst>
                <a:gd name="T0" fmla="*/ 59 w 59"/>
                <a:gd name="T1" fmla="*/ 1 h 59"/>
                <a:gd name="T2" fmla="*/ 59 w 59"/>
                <a:gd name="T3" fmla="*/ 1 h 59"/>
                <a:gd name="T4" fmla="*/ 59 w 59"/>
                <a:gd name="T5" fmla="*/ 1 h 59"/>
                <a:gd name="T6" fmla="*/ 59 w 59"/>
                <a:gd name="T7" fmla="*/ 1 h 59"/>
                <a:gd name="T8" fmla="*/ 59 w 59"/>
                <a:gd name="T9" fmla="*/ 1 h 59"/>
                <a:gd name="T10" fmla="*/ 59 w 59"/>
                <a:gd name="T11" fmla="*/ 1 h 59"/>
                <a:gd name="T12" fmla="*/ 59 w 59"/>
                <a:gd name="T13" fmla="*/ 0 h 59"/>
                <a:gd name="T14" fmla="*/ 59 w 59"/>
                <a:gd name="T15" fmla="*/ 0 h 59"/>
                <a:gd name="T16" fmla="*/ 59 w 59"/>
                <a:gd name="T17" fmla="*/ 0 h 59"/>
                <a:gd name="T18" fmla="*/ 59 w 59"/>
                <a:gd name="T19" fmla="*/ 0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1 h 59"/>
                <a:gd name="T34" fmla="*/ 59 w 59"/>
                <a:gd name="T35" fmla="*/ 1 h 59"/>
                <a:gd name="T36" fmla="*/ 59 w 59"/>
                <a:gd name="T37" fmla="*/ 1 h 59"/>
                <a:gd name="T38" fmla="*/ 11 w 59"/>
                <a:gd name="T39" fmla="*/ 49 h 59"/>
                <a:gd name="T40" fmla="*/ 1 w 59"/>
                <a:gd name="T41" fmla="*/ 59 h 59"/>
                <a:gd name="T42" fmla="*/ 1 w 59"/>
                <a:gd name="T43" fmla="*/ 59 h 59"/>
                <a:gd name="T44" fmla="*/ 1 w 59"/>
                <a:gd name="T45" fmla="*/ 59 h 59"/>
                <a:gd name="T46" fmla="*/ 1 w 59"/>
                <a:gd name="T47" fmla="*/ 59 h 59"/>
                <a:gd name="T48" fmla="*/ 1 w 59"/>
                <a:gd name="T49" fmla="*/ 59 h 59"/>
                <a:gd name="T50" fmla="*/ 1 w 59"/>
                <a:gd name="T51" fmla="*/ 59 h 59"/>
                <a:gd name="T52" fmla="*/ 1 w 59"/>
                <a:gd name="T53" fmla="*/ 59 h 59"/>
                <a:gd name="T54" fmla="*/ 1 w 59"/>
                <a:gd name="T55" fmla="*/ 59 h 59"/>
                <a:gd name="T56" fmla="*/ 0 w 59"/>
                <a:gd name="T57" fmla="*/ 59 h 59"/>
                <a:gd name="T58" fmla="*/ 10 w 59"/>
                <a:gd name="T59" fmla="*/ 49 h 59"/>
                <a:gd name="T60" fmla="*/ 10 w 59"/>
                <a:gd name="T61" fmla="*/ 49 h 59"/>
                <a:gd name="T62" fmla="*/ 10 w 59"/>
                <a:gd name="T63" fmla="*/ 49 h 59"/>
                <a:gd name="T64" fmla="*/ 10 w 59"/>
                <a:gd name="T65" fmla="*/ 49 h 59"/>
                <a:gd name="T66" fmla="*/ 10 w 59"/>
                <a:gd name="T67" fmla="*/ 49 h 59"/>
                <a:gd name="T68" fmla="*/ 10 w 59"/>
                <a:gd name="T69" fmla="*/ 49 h 59"/>
                <a:gd name="T70" fmla="*/ 10 w 59"/>
                <a:gd name="T71" fmla="*/ 49 h 59"/>
                <a:gd name="T72" fmla="*/ 11 w 59"/>
                <a:gd name="T73" fmla="*/ 49 h 59"/>
                <a:gd name="T74" fmla="*/ 11 w 59"/>
                <a:gd name="T75" fmla="*/ 4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1" y="49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49"/>
                  </a:lnTo>
                  <a:close/>
                </a:path>
              </a:pathLst>
            </a:custGeom>
            <a:solidFill>
              <a:srgbClr val="9F9FC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7" name="Freeform 53"/>
            <p:cNvSpPr>
              <a:spLocks noEditPoints="1"/>
            </p:cNvSpPr>
            <p:nvPr/>
          </p:nvSpPr>
          <p:spPr bwMode="auto">
            <a:xfrm>
              <a:off x="264" y="334"/>
              <a:ext cx="59" cy="60"/>
            </a:xfrm>
            <a:custGeom>
              <a:avLst/>
              <a:gdLst>
                <a:gd name="T0" fmla="*/ 59 w 59"/>
                <a:gd name="T1" fmla="*/ 1 h 60"/>
                <a:gd name="T2" fmla="*/ 59 w 59"/>
                <a:gd name="T3" fmla="*/ 1 h 60"/>
                <a:gd name="T4" fmla="*/ 59 w 59"/>
                <a:gd name="T5" fmla="*/ 1 h 60"/>
                <a:gd name="T6" fmla="*/ 59 w 59"/>
                <a:gd name="T7" fmla="*/ 1 h 60"/>
                <a:gd name="T8" fmla="*/ 59 w 59"/>
                <a:gd name="T9" fmla="*/ 1 h 60"/>
                <a:gd name="T10" fmla="*/ 59 w 59"/>
                <a:gd name="T11" fmla="*/ 1 h 60"/>
                <a:gd name="T12" fmla="*/ 59 w 59"/>
                <a:gd name="T13" fmla="*/ 1 h 60"/>
                <a:gd name="T14" fmla="*/ 59 w 59"/>
                <a:gd name="T15" fmla="*/ 1 h 60"/>
                <a:gd name="T16" fmla="*/ 59 w 59"/>
                <a:gd name="T17" fmla="*/ 1 h 60"/>
                <a:gd name="T18" fmla="*/ 59 w 59"/>
                <a:gd name="T19" fmla="*/ 1 h 60"/>
                <a:gd name="T20" fmla="*/ 59 w 59"/>
                <a:gd name="T21" fmla="*/ 0 h 60"/>
                <a:gd name="T22" fmla="*/ 59 w 59"/>
                <a:gd name="T23" fmla="*/ 0 h 60"/>
                <a:gd name="T24" fmla="*/ 59 w 59"/>
                <a:gd name="T25" fmla="*/ 0 h 60"/>
                <a:gd name="T26" fmla="*/ 59 w 59"/>
                <a:gd name="T27" fmla="*/ 1 h 60"/>
                <a:gd name="T28" fmla="*/ 59 w 59"/>
                <a:gd name="T29" fmla="*/ 1 h 60"/>
                <a:gd name="T30" fmla="*/ 59 w 59"/>
                <a:gd name="T31" fmla="*/ 1 h 60"/>
                <a:gd name="T32" fmla="*/ 59 w 59"/>
                <a:gd name="T33" fmla="*/ 1 h 60"/>
                <a:gd name="T34" fmla="*/ 59 w 59"/>
                <a:gd name="T35" fmla="*/ 1 h 60"/>
                <a:gd name="T36" fmla="*/ 59 w 59"/>
                <a:gd name="T37" fmla="*/ 1 h 60"/>
                <a:gd name="T38" fmla="*/ 10 w 59"/>
                <a:gd name="T39" fmla="*/ 50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59 h 60"/>
                <a:gd name="T46" fmla="*/ 0 w 59"/>
                <a:gd name="T47" fmla="*/ 59 h 60"/>
                <a:gd name="T48" fmla="*/ 0 w 59"/>
                <a:gd name="T49" fmla="*/ 59 h 60"/>
                <a:gd name="T50" fmla="*/ 0 w 59"/>
                <a:gd name="T51" fmla="*/ 59 h 60"/>
                <a:gd name="T52" fmla="*/ 0 w 59"/>
                <a:gd name="T53" fmla="*/ 59 h 60"/>
                <a:gd name="T54" fmla="*/ 0 w 59"/>
                <a:gd name="T55" fmla="*/ 59 h 60"/>
                <a:gd name="T56" fmla="*/ 0 w 59"/>
                <a:gd name="T57" fmla="*/ 59 h 60"/>
                <a:gd name="T58" fmla="*/ 9 w 59"/>
                <a:gd name="T59" fmla="*/ 50 h 60"/>
                <a:gd name="T60" fmla="*/ 9 w 59"/>
                <a:gd name="T61" fmla="*/ 50 h 60"/>
                <a:gd name="T62" fmla="*/ 9 w 59"/>
                <a:gd name="T63" fmla="*/ 50 h 60"/>
                <a:gd name="T64" fmla="*/ 10 w 59"/>
                <a:gd name="T65" fmla="*/ 50 h 60"/>
                <a:gd name="T66" fmla="*/ 10 w 59"/>
                <a:gd name="T67" fmla="*/ 50 h 60"/>
                <a:gd name="T68" fmla="*/ 10 w 59"/>
                <a:gd name="T69" fmla="*/ 50 h 60"/>
                <a:gd name="T70" fmla="*/ 10 w 59"/>
                <a:gd name="T71" fmla="*/ 50 h 60"/>
                <a:gd name="T72" fmla="*/ 10 w 59"/>
                <a:gd name="T73" fmla="*/ 50 h 60"/>
                <a:gd name="T74" fmla="*/ 10 w 59"/>
                <a:gd name="T75" fmla="*/ 50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1"/>
                  </a:move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close/>
                  <a:moveTo>
                    <a:pt x="10" y="50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9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D9D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8" name="Freeform 54"/>
            <p:cNvSpPr>
              <a:spLocks noEditPoints="1"/>
            </p:cNvSpPr>
            <p:nvPr/>
          </p:nvSpPr>
          <p:spPr bwMode="auto">
            <a:xfrm>
              <a:off x="263" y="334"/>
              <a:ext cx="60" cy="59"/>
            </a:xfrm>
            <a:custGeom>
              <a:avLst/>
              <a:gdLst>
                <a:gd name="T0" fmla="*/ 60 w 60"/>
                <a:gd name="T1" fmla="*/ 0 h 59"/>
                <a:gd name="T2" fmla="*/ 60 w 60"/>
                <a:gd name="T3" fmla="*/ 1 h 59"/>
                <a:gd name="T4" fmla="*/ 59 w 60"/>
                <a:gd name="T5" fmla="*/ 0 h 59"/>
                <a:gd name="T6" fmla="*/ 59 w 60"/>
                <a:gd name="T7" fmla="*/ 0 h 59"/>
                <a:gd name="T8" fmla="*/ 59 w 60"/>
                <a:gd name="T9" fmla="*/ 0 h 59"/>
                <a:gd name="T10" fmla="*/ 59 w 60"/>
                <a:gd name="T11" fmla="*/ 0 h 59"/>
                <a:gd name="T12" fmla="*/ 59 w 60"/>
                <a:gd name="T13" fmla="*/ 0 h 59"/>
                <a:gd name="T14" fmla="*/ 59 w 60"/>
                <a:gd name="T15" fmla="*/ 0 h 59"/>
                <a:gd name="T16" fmla="*/ 59 w 60"/>
                <a:gd name="T17" fmla="*/ 0 h 59"/>
                <a:gd name="T18" fmla="*/ 59 w 60"/>
                <a:gd name="T19" fmla="*/ 0 h 59"/>
                <a:gd name="T20" fmla="*/ 59 w 60"/>
                <a:gd name="T21" fmla="*/ 0 h 59"/>
                <a:gd name="T22" fmla="*/ 59 w 60"/>
                <a:gd name="T23" fmla="*/ 0 h 59"/>
                <a:gd name="T24" fmla="*/ 59 w 60"/>
                <a:gd name="T25" fmla="*/ 0 h 59"/>
                <a:gd name="T26" fmla="*/ 60 w 60"/>
                <a:gd name="T27" fmla="*/ 0 h 59"/>
                <a:gd name="T28" fmla="*/ 60 w 60"/>
                <a:gd name="T29" fmla="*/ 0 h 59"/>
                <a:gd name="T30" fmla="*/ 60 w 60"/>
                <a:gd name="T31" fmla="*/ 0 h 59"/>
                <a:gd name="T32" fmla="*/ 60 w 60"/>
                <a:gd name="T33" fmla="*/ 0 h 59"/>
                <a:gd name="T34" fmla="*/ 60 w 60"/>
                <a:gd name="T35" fmla="*/ 0 h 59"/>
                <a:gd name="T36" fmla="*/ 60 w 60"/>
                <a:gd name="T37" fmla="*/ 0 h 59"/>
                <a:gd name="T38" fmla="*/ 10 w 60"/>
                <a:gd name="T39" fmla="*/ 50 h 59"/>
                <a:gd name="T40" fmla="*/ 1 w 60"/>
                <a:gd name="T41" fmla="*/ 59 h 59"/>
                <a:gd name="T42" fmla="*/ 1 w 60"/>
                <a:gd name="T43" fmla="*/ 59 h 59"/>
                <a:gd name="T44" fmla="*/ 1 w 60"/>
                <a:gd name="T45" fmla="*/ 59 h 59"/>
                <a:gd name="T46" fmla="*/ 0 w 60"/>
                <a:gd name="T47" fmla="*/ 59 h 59"/>
                <a:gd name="T48" fmla="*/ 0 w 60"/>
                <a:gd name="T49" fmla="*/ 59 h 59"/>
                <a:gd name="T50" fmla="*/ 0 w 60"/>
                <a:gd name="T51" fmla="*/ 59 h 59"/>
                <a:gd name="T52" fmla="*/ 0 w 60"/>
                <a:gd name="T53" fmla="*/ 59 h 59"/>
                <a:gd name="T54" fmla="*/ 0 w 60"/>
                <a:gd name="T55" fmla="*/ 59 h 59"/>
                <a:gd name="T56" fmla="*/ 0 w 60"/>
                <a:gd name="T57" fmla="*/ 59 h 59"/>
                <a:gd name="T58" fmla="*/ 10 w 60"/>
                <a:gd name="T59" fmla="*/ 49 h 59"/>
                <a:gd name="T60" fmla="*/ 10 w 60"/>
                <a:gd name="T61" fmla="*/ 49 h 59"/>
                <a:gd name="T62" fmla="*/ 10 w 60"/>
                <a:gd name="T63" fmla="*/ 49 h 59"/>
                <a:gd name="T64" fmla="*/ 10 w 60"/>
                <a:gd name="T65" fmla="*/ 49 h 59"/>
                <a:gd name="T66" fmla="*/ 10 w 60"/>
                <a:gd name="T67" fmla="*/ 50 h 59"/>
                <a:gd name="T68" fmla="*/ 10 w 60"/>
                <a:gd name="T69" fmla="*/ 50 h 59"/>
                <a:gd name="T70" fmla="*/ 10 w 60"/>
                <a:gd name="T71" fmla="*/ 50 h 59"/>
                <a:gd name="T72" fmla="*/ 10 w 60"/>
                <a:gd name="T73" fmla="*/ 50 h 59"/>
                <a:gd name="T74" fmla="*/ 10 w 60"/>
                <a:gd name="T75" fmla="*/ 5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59">
                  <a:moveTo>
                    <a:pt x="60" y="0"/>
                  </a:moveTo>
                  <a:lnTo>
                    <a:pt x="60" y="1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0" y="50"/>
                  </a:move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lnTo>
                    <a:pt x="10" y="50"/>
                  </a:lnTo>
                  <a:close/>
                </a:path>
              </a:pathLst>
            </a:custGeom>
            <a:solidFill>
              <a:srgbClr val="9B9BC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199" name="Freeform 55"/>
            <p:cNvSpPr>
              <a:spLocks noEditPoints="1"/>
            </p:cNvSpPr>
            <p:nvPr/>
          </p:nvSpPr>
          <p:spPr bwMode="auto">
            <a:xfrm>
              <a:off x="262" y="332"/>
              <a:ext cx="60" cy="61"/>
            </a:xfrm>
            <a:custGeom>
              <a:avLst/>
              <a:gdLst>
                <a:gd name="T0" fmla="*/ 60 w 60"/>
                <a:gd name="T1" fmla="*/ 2 h 61"/>
                <a:gd name="T2" fmla="*/ 60 w 60"/>
                <a:gd name="T3" fmla="*/ 2 h 61"/>
                <a:gd name="T4" fmla="*/ 60 w 60"/>
                <a:gd name="T5" fmla="*/ 2 h 61"/>
                <a:gd name="T6" fmla="*/ 60 w 60"/>
                <a:gd name="T7" fmla="*/ 2 h 61"/>
                <a:gd name="T8" fmla="*/ 60 w 60"/>
                <a:gd name="T9" fmla="*/ 2 h 61"/>
                <a:gd name="T10" fmla="*/ 60 w 60"/>
                <a:gd name="T11" fmla="*/ 0 h 61"/>
                <a:gd name="T12" fmla="*/ 60 w 60"/>
                <a:gd name="T13" fmla="*/ 0 h 61"/>
                <a:gd name="T14" fmla="*/ 60 w 60"/>
                <a:gd name="T15" fmla="*/ 0 h 61"/>
                <a:gd name="T16" fmla="*/ 60 w 60"/>
                <a:gd name="T17" fmla="*/ 0 h 61"/>
                <a:gd name="T18" fmla="*/ 60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0 h 61"/>
                <a:gd name="T30" fmla="*/ 60 w 60"/>
                <a:gd name="T31" fmla="*/ 0 h 61"/>
                <a:gd name="T32" fmla="*/ 60 w 60"/>
                <a:gd name="T33" fmla="*/ 0 h 61"/>
                <a:gd name="T34" fmla="*/ 60 w 60"/>
                <a:gd name="T35" fmla="*/ 0 h 61"/>
                <a:gd name="T36" fmla="*/ 60 w 60"/>
                <a:gd name="T37" fmla="*/ 2 h 61"/>
                <a:gd name="T38" fmla="*/ 11 w 60"/>
                <a:gd name="T39" fmla="*/ 51 h 61"/>
                <a:gd name="T40" fmla="*/ 1 w 60"/>
                <a:gd name="T41" fmla="*/ 61 h 61"/>
                <a:gd name="T42" fmla="*/ 1 w 60"/>
                <a:gd name="T43" fmla="*/ 61 h 61"/>
                <a:gd name="T44" fmla="*/ 1 w 60"/>
                <a:gd name="T45" fmla="*/ 61 h 61"/>
                <a:gd name="T46" fmla="*/ 1 w 60"/>
                <a:gd name="T47" fmla="*/ 61 h 61"/>
                <a:gd name="T48" fmla="*/ 1 w 60"/>
                <a:gd name="T49" fmla="*/ 61 h 61"/>
                <a:gd name="T50" fmla="*/ 1 w 60"/>
                <a:gd name="T51" fmla="*/ 61 h 61"/>
                <a:gd name="T52" fmla="*/ 1 w 60"/>
                <a:gd name="T53" fmla="*/ 61 h 61"/>
                <a:gd name="T54" fmla="*/ 0 w 60"/>
                <a:gd name="T55" fmla="*/ 60 h 61"/>
                <a:gd name="T56" fmla="*/ 0 w 60"/>
                <a:gd name="T57" fmla="*/ 60 h 61"/>
                <a:gd name="T58" fmla="*/ 10 w 60"/>
                <a:gd name="T59" fmla="*/ 51 h 61"/>
                <a:gd name="T60" fmla="*/ 10 w 60"/>
                <a:gd name="T61" fmla="*/ 51 h 61"/>
                <a:gd name="T62" fmla="*/ 10 w 60"/>
                <a:gd name="T63" fmla="*/ 51 h 61"/>
                <a:gd name="T64" fmla="*/ 10 w 60"/>
                <a:gd name="T65" fmla="*/ 51 h 61"/>
                <a:gd name="T66" fmla="*/ 10 w 60"/>
                <a:gd name="T67" fmla="*/ 51 h 61"/>
                <a:gd name="T68" fmla="*/ 10 w 60"/>
                <a:gd name="T69" fmla="*/ 51 h 61"/>
                <a:gd name="T70" fmla="*/ 10 w 60"/>
                <a:gd name="T71" fmla="*/ 51 h 61"/>
                <a:gd name="T72" fmla="*/ 10 w 60"/>
                <a:gd name="T73" fmla="*/ 51 h 61"/>
                <a:gd name="T74" fmla="*/ 11 w 60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2"/>
                  </a:move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2"/>
                  </a:lnTo>
                  <a:close/>
                  <a:moveTo>
                    <a:pt x="11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999C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0" name="Freeform 56"/>
            <p:cNvSpPr>
              <a:spLocks noEditPoints="1"/>
            </p:cNvSpPr>
            <p:nvPr/>
          </p:nvSpPr>
          <p:spPr bwMode="auto">
            <a:xfrm>
              <a:off x="262" y="331"/>
              <a:ext cx="60" cy="61"/>
            </a:xfrm>
            <a:custGeom>
              <a:avLst/>
              <a:gdLst>
                <a:gd name="T0" fmla="*/ 60 w 60"/>
                <a:gd name="T1" fmla="*/ 1 h 61"/>
                <a:gd name="T2" fmla="*/ 60 w 60"/>
                <a:gd name="T3" fmla="*/ 1 h 61"/>
                <a:gd name="T4" fmla="*/ 60 w 60"/>
                <a:gd name="T5" fmla="*/ 1 h 61"/>
                <a:gd name="T6" fmla="*/ 60 w 60"/>
                <a:gd name="T7" fmla="*/ 1 h 61"/>
                <a:gd name="T8" fmla="*/ 60 w 60"/>
                <a:gd name="T9" fmla="*/ 1 h 61"/>
                <a:gd name="T10" fmla="*/ 60 w 60"/>
                <a:gd name="T11" fmla="*/ 1 h 61"/>
                <a:gd name="T12" fmla="*/ 59 w 60"/>
                <a:gd name="T13" fmla="*/ 1 h 61"/>
                <a:gd name="T14" fmla="*/ 59 w 60"/>
                <a:gd name="T15" fmla="*/ 1 h 61"/>
                <a:gd name="T16" fmla="*/ 59 w 60"/>
                <a:gd name="T17" fmla="*/ 1 h 61"/>
                <a:gd name="T18" fmla="*/ 59 w 60"/>
                <a:gd name="T19" fmla="*/ 0 h 61"/>
                <a:gd name="T20" fmla="*/ 60 w 60"/>
                <a:gd name="T21" fmla="*/ 0 h 61"/>
                <a:gd name="T22" fmla="*/ 60 w 60"/>
                <a:gd name="T23" fmla="*/ 0 h 61"/>
                <a:gd name="T24" fmla="*/ 60 w 60"/>
                <a:gd name="T25" fmla="*/ 0 h 61"/>
                <a:gd name="T26" fmla="*/ 60 w 60"/>
                <a:gd name="T27" fmla="*/ 0 h 61"/>
                <a:gd name="T28" fmla="*/ 60 w 60"/>
                <a:gd name="T29" fmla="*/ 1 h 61"/>
                <a:gd name="T30" fmla="*/ 60 w 60"/>
                <a:gd name="T31" fmla="*/ 1 h 61"/>
                <a:gd name="T32" fmla="*/ 60 w 60"/>
                <a:gd name="T33" fmla="*/ 1 h 61"/>
                <a:gd name="T34" fmla="*/ 60 w 60"/>
                <a:gd name="T35" fmla="*/ 1 h 61"/>
                <a:gd name="T36" fmla="*/ 60 w 60"/>
                <a:gd name="T37" fmla="*/ 1 h 61"/>
                <a:gd name="T38" fmla="*/ 10 w 60"/>
                <a:gd name="T39" fmla="*/ 52 h 61"/>
                <a:gd name="T40" fmla="*/ 0 w 60"/>
                <a:gd name="T41" fmla="*/ 61 h 61"/>
                <a:gd name="T42" fmla="*/ 0 w 60"/>
                <a:gd name="T43" fmla="*/ 61 h 61"/>
                <a:gd name="T44" fmla="*/ 0 w 60"/>
                <a:gd name="T45" fmla="*/ 61 h 61"/>
                <a:gd name="T46" fmla="*/ 0 w 60"/>
                <a:gd name="T47" fmla="*/ 61 h 61"/>
                <a:gd name="T48" fmla="*/ 0 w 60"/>
                <a:gd name="T49" fmla="*/ 61 h 61"/>
                <a:gd name="T50" fmla="*/ 0 w 60"/>
                <a:gd name="T51" fmla="*/ 61 h 61"/>
                <a:gd name="T52" fmla="*/ 0 w 60"/>
                <a:gd name="T53" fmla="*/ 61 h 61"/>
                <a:gd name="T54" fmla="*/ 0 w 60"/>
                <a:gd name="T55" fmla="*/ 61 h 61"/>
                <a:gd name="T56" fmla="*/ 0 w 60"/>
                <a:gd name="T57" fmla="*/ 61 h 61"/>
                <a:gd name="T58" fmla="*/ 8 w 60"/>
                <a:gd name="T59" fmla="*/ 50 h 61"/>
                <a:gd name="T60" fmla="*/ 8 w 60"/>
                <a:gd name="T61" fmla="*/ 52 h 61"/>
                <a:gd name="T62" fmla="*/ 8 w 60"/>
                <a:gd name="T63" fmla="*/ 52 h 61"/>
                <a:gd name="T64" fmla="*/ 8 w 60"/>
                <a:gd name="T65" fmla="*/ 52 h 61"/>
                <a:gd name="T66" fmla="*/ 10 w 60"/>
                <a:gd name="T67" fmla="*/ 52 h 61"/>
                <a:gd name="T68" fmla="*/ 10 w 60"/>
                <a:gd name="T69" fmla="*/ 52 h 61"/>
                <a:gd name="T70" fmla="*/ 10 w 60"/>
                <a:gd name="T71" fmla="*/ 52 h 61"/>
                <a:gd name="T72" fmla="*/ 10 w 60"/>
                <a:gd name="T73" fmla="*/ 52 h 61"/>
                <a:gd name="T74" fmla="*/ 10 w 60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1">
                  <a:moveTo>
                    <a:pt x="60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1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8" y="50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8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797C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1" name="Freeform 57"/>
            <p:cNvSpPr>
              <a:spLocks noEditPoints="1"/>
            </p:cNvSpPr>
            <p:nvPr/>
          </p:nvSpPr>
          <p:spPr bwMode="auto">
            <a:xfrm>
              <a:off x="260" y="330"/>
              <a:ext cx="62" cy="62"/>
            </a:xfrm>
            <a:custGeom>
              <a:avLst/>
              <a:gdLst>
                <a:gd name="T0" fmla="*/ 62 w 62"/>
                <a:gd name="T1" fmla="*/ 1 h 62"/>
                <a:gd name="T2" fmla="*/ 61 w 62"/>
                <a:gd name="T3" fmla="*/ 1 h 62"/>
                <a:gd name="T4" fmla="*/ 61 w 62"/>
                <a:gd name="T5" fmla="*/ 1 h 62"/>
                <a:gd name="T6" fmla="*/ 61 w 62"/>
                <a:gd name="T7" fmla="*/ 1 h 62"/>
                <a:gd name="T8" fmla="*/ 61 w 62"/>
                <a:gd name="T9" fmla="*/ 1 h 62"/>
                <a:gd name="T10" fmla="*/ 61 w 62"/>
                <a:gd name="T11" fmla="*/ 1 h 62"/>
                <a:gd name="T12" fmla="*/ 61 w 62"/>
                <a:gd name="T13" fmla="*/ 1 h 62"/>
                <a:gd name="T14" fmla="*/ 61 w 62"/>
                <a:gd name="T15" fmla="*/ 1 h 62"/>
                <a:gd name="T16" fmla="*/ 61 w 62"/>
                <a:gd name="T17" fmla="*/ 1 h 62"/>
                <a:gd name="T18" fmla="*/ 61 w 62"/>
                <a:gd name="T19" fmla="*/ 1 h 62"/>
                <a:gd name="T20" fmla="*/ 61 w 62"/>
                <a:gd name="T21" fmla="*/ 0 h 62"/>
                <a:gd name="T22" fmla="*/ 61 w 62"/>
                <a:gd name="T23" fmla="*/ 1 h 62"/>
                <a:gd name="T24" fmla="*/ 61 w 62"/>
                <a:gd name="T25" fmla="*/ 1 h 62"/>
                <a:gd name="T26" fmla="*/ 61 w 62"/>
                <a:gd name="T27" fmla="*/ 1 h 62"/>
                <a:gd name="T28" fmla="*/ 61 w 62"/>
                <a:gd name="T29" fmla="*/ 1 h 62"/>
                <a:gd name="T30" fmla="*/ 61 w 62"/>
                <a:gd name="T31" fmla="*/ 1 h 62"/>
                <a:gd name="T32" fmla="*/ 61 w 62"/>
                <a:gd name="T33" fmla="*/ 1 h 62"/>
                <a:gd name="T34" fmla="*/ 62 w 62"/>
                <a:gd name="T35" fmla="*/ 1 h 62"/>
                <a:gd name="T36" fmla="*/ 62 w 62"/>
                <a:gd name="T37" fmla="*/ 1 h 62"/>
                <a:gd name="T38" fmla="*/ 10 w 62"/>
                <a:gd name="T39" fmla="*/ 51 h 62"/>
                <a:gd name="T40" fmla="*/ 2 w 62"/>
                <a:gd name="T41" fmla="*/ 62 h 62"/>
                <a:gd name="T42" fmla="*/ 2 w 62"/>
                <a:gd name="T43" fmla="*/ 62 h 62"/>
                <a:gd name="T44" fmla="*/ 0 w 62"/>
                <a:gd name="T45" fmla="*/ 62 h 62"/>
                <a:gd name="T46" fmla="*/ 0 w 62"/>
                <a:gd name="T47" fmla="*/ 62 h 62"/>
                <a:gd name="T48" fmla="*/ 0 w 62"/>
                <a:gd name="T49" fmla="*/ 62 h 62"/>
                <a:gd name="T50" fmla="*/ 0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0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1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9595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2" name="Freeform 58"/>
            <p:cNvSpPr>
              <a:spLocks noEditPoints="1"/>
            </p:cNvSpPr>
            <p:nvPr/>
          </p:nvSpPr>
          <p:spPr bwMode="auto">
            <a:xfrm>
              <a:off x="259" y="330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2 w 62"/>
                <a:gd name="T3" fmla="*/ 1 h 62"/>
                <a:gd name="T4" fmla="*/ 62 w 62"/>
                <a:gd name="T5" fmla="*/ 1 h 62"/>
                <a:gd name="T6" fmla="*/ 62 w 62"/>
                <a:gd name="T7" fmla="*/ 1 h 62"/>
                <a:gd name="T8" fmla="*/ 62 w 62"/>
                <a:gd name="T9" fmla="*/ 1 h 62"/>
                <a:gd name="T10" fmla="*/ 62 w 62"/>
                <a:gd name="T11" fmla="*/ 1 h 62"/>
                <a:gd name="T12" fmla="*/ 62 w 62"/>
                <a:gd name="T13" fmla="*/ 0 h 62"/>
                <a:gd name="T14" fmla="*/ 60 w 62"/>
                <a:gd name="T15" fmla="*/ 0 h 62"/>
                <a:gd name="T16" fmla="*/ 60 w 62"/>
                <a:gd name="T17" fmla="*/ 0 h 62"/>
                <a:gd name="T18" fmla="*/ 60 w 62"/>
                <a:gd name="T19" fmla="*/ 0 h 62"/>
                <a:gd name="T20" fmla="*/ 62 w 62"/>
                <a:gd name="T21" fmla="*/ 0 h 62"/>
                <a:gd name="T22" fmla="*/ 62 w 62"/>
                <a:gd name="T23" fmla="*/ 0 h 62"/>
                <a:gd name="T24" fmla="*/ 62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1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0 h 62"/>
                <a:gd name="T48" fmla="*/ 1 w 62"/>
                <a:gd name="T49" fmla="*/ 60 h 62"/>
                <a:gd name="T50" fmla="*/ 1 w 62"/>
                <a:gd name="T51" fmla="*/ 60 h 62"/>
                <a:gd name="T52" fmla="*/ 0 w 62"/>
                <a:gd name="T53" fmla="*/ 60 h 62"/>
                <a:gd name="T54" fmla="*/ 0 w 62"/>
                <a:gd name="T55" fmla="*/ 60 h 62"/>
                <a:gd name="T56" fmla="*/ 0 w 62"/>
                <a:gd name="T57" fmla="*/ 60 h 62"/>
                <a:gd name="T58" fmla="*/ 10 w 62"/>
                <a:gd name="T59" fmla="*/ 51 h 62"/>
                <a:gd name="T60" fmla="*/ 10 w 62"/>
                <a:gd name="T61" fmla="*/ 51 h 62"/>
                <a:gd name="T62" fmla="*/ 10 w 62"/>
                <a:gd name="T63" fmla="*/ 51 h 62"/>
                <a:gd name="T64" fmla="*/ 10 w 62"/>
                <a:gd name="T65" fmla="*/ 51 h 62"/>
                <a:gd name="T66" fmla="*/ 10 w 62"/>
                <a:gd name="T67" fmla="*/ 51 h 62"/>
                <a:gd name="T68" fmla="*/ 10 w 62"/>
                <a:gd name="T69" fmla="*/ 51 h 62"/>
                <a:gd name="T70" fmla="*/ 10 w 62"/>
                <a:gd name="T71" fmla="*/ 51 h 62"/>
                <a:gd name="T72" fmla="*/ 10 w 62"/>
                <a:gd name="T73" fmla="*/ 51 h 62"/>
                <a:gd name="T74" fmla="*/ 11 w 62"/>
                <a:gd name="T75" fmla="*/ 51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1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1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9393B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3" name="Freeform 59"/>
            <p:cNvSpPr>
              <a:spLocks noEditPoints="1"/>
            </p:cNvSpPr>
            <p:nvPr/>
          </p:nvSpPr>
          <p:spPr bwMode="auto">
            <a:xfrm>
              <a:off x="259" y="329"/>
              <a:ext cx="62" cy="61"/>
            </a:xfrm>
            <a:custGeom>
              <a:avLst/>
              <a:gdLst>
                <a:gd name="T0" fmla="*/ 62 w 62"/>
                <a:gd name="T1" fmla="*/ 1 h 61"/>
                <a:gd name="T2" fmla="*/ 60 w 62"/>
                <a:gd name="T3" fmla="*/ 1 h 61"/>
                <a:gd name="T4" fmla="*/ 60 w 62"/>
                <a:gd name="T5" fmla="*/ 1 h 61"/>
                <a:gd name="T6" fmla="*/ 60 w 62"/>
                <a:gd name="T7" fmla="*/ 1 h 61"/>
                <a:gd name="T8" fmla="*/ 60 w 62"/>
                <a:gd name="T9" fmla="*/ 1 h 61"/>
                <a:gd name="T10" fmla="*/ 60 w 62"/>
                <a:gd name="T11" fmla="*/ 1 h 61"/>
                <a:gd name="T12" fmla="*/ 60 w 62"/>
                <a:gd name="T13" fmla="*/ 1 h 61"/>
                <a:gd name="T14" fmla="*/ 60 w 62"/>
                <a:gd name="T15" fmla="*/ 1 h 61"/>
                <a:gd name="T16" fmla="*/ 60 w 62"/>
                <a:gd name="T17" fmla="*/ 1 h 61"/>
                <a:gd name="T18" fmla="*/ 60 w 62"/>
                <a:gd name="T19" fmla="*/ 1 h 61"/>
                <a:gd name="T20" fmla="*/ 60 w 62"/>
                <a:gd name="T21" fmla="*/ 0 h 61"/>
                <a:gd name="T22" fmla="*/ 60 w 62"/>
                <a:gd name="T23" fmla="*/ 0 h 61"/>
                <a:gd name="T24" fmla="*/ 60 w 62"/>
                <a:gd name="T25" fmla="*/ 0 h 61"/>
                <a:gd name="T26" fmla="*/ 60 w 62"/>
                <a:gd name="T27" fmla="*/ 0 h 61"/>
                <a:gd name="T28" fmla="*/ 62 w 62"/>
                <a:gd name="T29" fmla="*/ 1 h 61"/>
                <a:gd name="T30" fmla="*/ 62 w 62"/>
                <a:gd name="T31" fmla="*/ 1 h 61"/>
                <a:gd name="T32" fmla="*/ 62 w 62"/>
                <a:gd name="T33" fmla="*/ 1 h 61"/>
                <a:gd name="T34" fmla="*/ 62 w 62"/>
                <a:gd name="T35" fmla="*/ 1 h 61"/>
                <a:gd name="T36" fmla="*/ 62 w 62"/>
                <a:gd name="T37" fmla="*/ 1 h 61"/>
                <a:gd name="T38" fmla="*/ 10 w 62"/>
                <a:gd name="T39" fmla="*/ 52 h 61"/>
                <a:gd name="T40" fmla="*/ 0 w 62"/>
                <a:gd name="T41" fmla="*/ 61 h 61"/>
                <a:gd name="T42" fmla="*/ 0 w 62"/>
                <a:gd name="T43" fmla="*/ 61 h 61"/>
                <a:gd name="T44" fmla="*/ 0 w 62"/>
                <a:gd name="T45" fmla="*/ 61 h 61"/>
                <a:gd name="T46" fmla="*/ 0 w 62"/>
                <a:gd name="T47" fmla="*/ 61 h 61"/>
                <a:gd name="T48" fmla="*/ 0 w 62"/>
                <a:gd name="T49" fmla="*/ 61 h 61"/>
                <a:gd name="T50" fmla="*/ 0 w 62"/>
                <a:gd name="T51" fmla="*/ 61 h 61"/>
                <a:gd name="T52" fmla="*/ 0 w 62"/>
                <a:gd name="T53" fmla="*/ 61 h 61"/>
                <a:gd name="T54" fmla="*/ 0 w 62"/>
                <a:gd name="T55" fmla="*/ 61 h 61"/>
                <a:gd name="T56" fmla="*/ 0 w 62"/>
                <a:gd name="T57" fmla="*/ 61 h 61"/>
                <a:gd name="T58" fmla="*/ 9 w 62"/>
                <a:gd name="T59" fmla="*/ 51 h 61"/>
                <a:gd name="T60" fmla="*/ 9 w 62"/>
                <a:gd name="T61" fmla="*/ 51 h 61"/>
                <a:gd name="T62" fmla="*/ 9 w 62"/>
                <a:gd name="T63" fmla="*/ 51 h 61"/>
                <a:gd name="T64" fmla="*/ 10 w 62"/>
                <a:gd name="T65" fmla="*/ 51 h 61"/>
                <a:gd name="T66" fmla="*/ 10 w 62"/>
                <a:gd name="T67" fmla="*/ 51 h 61"/>
                <a:gd name="T68" fmla="*/ 10 w 62"/>
                <a:gd name="T69" fmla="*/ 51 h 61"/>
                <a:gd name="T70" fmla="*/ 10 w 62"/>
                <a:gd name="T71" fmla="*/ 51 h 61"/>
                <a:gd name="T72" fmla="*/ 10 w 62"/>
                <a:gd name="T73" fmla="*/ 52 h 61"/>
                <a:gd name="T74" fmla="*/ 10 w 62"/>
                <a:gd name="T75" fmla="*/ 52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1">
                  <a:moveTo>
                    <a:pt x="62" y="1"/>
                  </a:move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2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9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2"/>
                  </a:lnTo>
                  <a:lnTo>
                    <a:pt x="10" y="52"/>
                  </a:lnTo>
                  <a:close/>
                </a:path>
              </a:pathLst>
            </a:custGeom>
            <a:solidFill>
              <a:srgbClr val="9191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4" name="Freeform 60"/>
            <p:cNvSpPr>
              <a:spLocks noEditPoints="1"/>
            </p:cNvSpPr>
            <p:nvPr/>
          </p:nvSpPr>
          <p:spPr bwMode="auto">
            <a:xfrm>
              <a:off x="258" y="329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1 w 61"/>
                <a:gd name="T3" fmla="*/ 1 h 61"/>
                <a:gd name="T4" fmla="*/ 61 w 61"/>
                <a:gd name="T5" fmla="*/ 1 h 61"/>
                <a:gd name="T6" fmla="*/ 61 w 61"/>
                <a:gd name="T7" fmla="*/ 0 h 61"/>
                <a:gd name="T8" fmla="*/ 61 w 61"/>
                <a:gd name="T9" fmla="*/ 0 h 61"/>
                <a:gd name="T10" fmla="*/ 61 w 61"/>
                <a:gd name="T11" fmla="*/ 0 h 61"/>
                <a:gd name="T12" fmla="*/ 61 w 61"/>
                <a:gd name="T13" fmla="*/ 0 h 61"/>
                <a:gd name="T14" fmla="*/ 61 w 61"/>
                <a:gd name="T15" fmla="*/ 0 h 61"/>
                <a:gd name="T16" fmla="*/ 60 w 61"/>
                <a:gd name="T17" fmla="*/ 0 h 61"/>
                <a:gd name="T18" fmla="*/ 60 w 61"/>
                <a:gd name="T19" fmla="*/ 0 h 61"/>
                <a:gd name="T20" fmla="*/ 61 w 61"/>
                <a:gd name="T21" fmla="*/ 0 h 61"/>
                <a:gd name="T22" fmla="*/ 61 w 61"/>
                <a:gd name="T23" fmla="*/ 0 h 61"/>
                <a:gd name="T24" fmla="*/ 61 w 61"/>
                <a:gd name="T25" fmla="*/ 0 h 61"/>
                <a:gd name="T26" fmla="*/ 61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0 w 61"/>
                <a:gd name="T39" fmla="*/ 51 h 61"/>
                <a:gd name="T40" fmla="*/ 1 w 61"/>
                <a:gd name="T41" fmla="*/ 61 h 61"/>
                <a:gd name="T42" fmla="*/ 1 w 61"/>
                <a:gd name="T43" fmla="*/ 61 h 61"/>
                <a:gd name="T44" fmla="*/ 1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0 h 61"/>
                <a:gd name="T52" fmla="*/ 0 w 61"/>
                <a:gd name="T53" fmla="*/ 60 h 61"/>
                <a:gd name="T54" fmla="*/ 0 w 61"/>
                <a:gd name="T55" fmla="*/ 60 h 61"/>
                <a:gd name="T56" fmla="*/ 0 w 61"/>
                <a:gd name="T57" fmla="*/ 60 h 61"/>
                <a:gd name="T58" fmla="*/ 10 w 61"/>
                <a:gd name="T59" fmla="*/ 51 h 61"/>
                <a:gd name="T60" fmla="*/ 10 w 61"/>
                <a:gd name="T61" fmla="*/ 51 h 61"/>
                <a:gd name="T62" fmla="*/ 10 w 61"/>
                <a:gd name="T63" fmla="*/ 51 h 61"/>
                <a:gd name="T64" fmla="*/ 10 w 61"/>
                <a:gd name="T65" fmla="*/ 51 h 61"/>
                <a:gd name="T66" fmla="*/ 10 w 61"/>
                <a:gd name="T67" fmla="*/ 51 h 61"/>
                <a:gd name="T68" fmla="*/ 10 w 61"/>
                <a:gd name="T69" fmla="*/ 51 h 61"/>
                <a:gd name="T70" fmla="*/ 10 w 61"/>
                <a:gd name="T71" fmla="*/ 51 h 61"/>
                <a:gd name="T72" fmla="*/ 10 w 61"/>
                <a:gd name="T73" fmla="*/ 51 h 61"/>
                <a:gd name="T74" fmla="*/ 10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0" y="51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close/>
                </a:path>
              </a:pathLst>
            </a:custGeom>
            <a:solidFill>
              <a:srgbClr val="8F8FB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5" name="Freeform 61"/>
            <p:cNvSpPr>
              <a:spLocks noEditPoints="1"/>
            </p:cNvSpPr>
            <p:nvPr/>
          </p:nvSpPr>
          <p:spPr bwMode="auto">
            <a:xfrm>
              <a:off x="257" y="327"/>
              <a:ext cx="62" cy="62"/>
            </a:xfrm>
            <a:custGeom>
              <a:avLst/>
              <a:gdLst>
                <a:gd name="T0" fmla="*/ 62 w 62"/>
                <a:gd name="T1" fmla="*/ 2 h 62"/>
                <a:gd name="T2" fmla="*/ 61 w 62"/>
                <a:gd name="T3" fmla="*/ 2 h 62"/>
                <a:gd name="T4" fmla="*/ 61 w 62"/>
                <a:gd name="T5" fmla="*/ 2 h 62"/>
                <a:gd name="T6" fmla="*/ 61 w 62"/>
                <a:gd name="T7" fmla="*/ 2 h 62"/>
                <a:gd name="T8" fmla="*/ 61 w 62"/>
                <a:gd name="T9" fmla="*/ 2 h 62"/>
                <a:gd name="T10" fmla="*/ 61 w 62"/>
                <a:gd name="T11" fmla="*/ 2 h 62"/>
                <a:gd name="T12" fmla="*/ 61 w 62"/>
                <a:gd name="T13" fmla="*/ 2 h 62"/>
                <a:gd name="T14" fmla="*/ 61 w 62"/>
                <a:gd name="T15" fmla="*/ 2 h 62"/>
                <a:gd name="T16" fmla="*/ 61 w 62"/>
                <a:gd name="T17" fmla="*/ 0 h 62"/>
                <a:gd name="T18" fmla="*/ 61 w 62"/>
                <a:gd name="T19" fmla="*/ 0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2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2 h 62"/>
                <a:gd name="T38" fmla="*/ 11 w 62"/>
                <a:gd name="T39" fmla="*/ 53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0 w 62"/>
                <a:gd name="T59" fmla="*/ 52 h 62"/>
                <a:gd name="T60" fmla="*/ 10 w 62"/>
                <a:gd name="T61" fmla="*/ 52 h 62"/>
                <a:gd name="T62" fmla="*/ 10 w 62"/>
                <a:gd name="T63" fmla="*/ 52 h 62"/>
                <a:gd name="T64" fmla="*/ 10 w 62"/>
                <a:gd name="T65" fmla="*/ 52 h 62"/>
                <a:gd name="T66" fmla="*/ 10 w 62"/>
                <a:gd name="T67" fmla="*/ 52 h 62"/>
                <a:gd name="T68" fmla="*/ 10 w 62"/>
                <a:gd name="T69" fmla="*/ 52 h 62"/>
                <a:gd name="T70" fmla="*/ 11 w 62"/>
                <a:gd name="T71" fmla="*/ 53 h 62"/>
                <a:gd name="T72" fmla="*/ 11 w 62"/>
                <a:gd name="T73" fmla="*/ 53 h 62"/>
                <a:gd name="T74" fmla="*/ 11 w 62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2"/>
                  </a:move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2"/>
                  </a:lnTo>
                  <a:close/>
                  <a:moveTo>
                    <a:pt x="11" y="53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8D8D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6" name="Freeform 62"/>
            <p:cNvSpPr>
              <a:spLocks noEditPoints="1"/>
            </p:cNvSpPr>
            <p:nvPr/>
          </p:nvSpPr>
          <p:spPr bwMode="auto">
            <a:xfrm>
              <a:off x="257" y="326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1 w 61"/>
                <a:gd name="T3" fmla="*/ 1 h 63"/>
                <a:gd name="T4" fmla="*/ 61 w 61"/>
                <a:gd name="T5" fmla="*/ 1 h 63"/>
                <a:gd name="T6" fmla="*/ 61 w 61"/>
                <a:gd name="T7" fmla="*/ 1 h 63"/>
                <a:gd name="T8" fmla="*/ 61 w 61"/>
                <a:gd name="T9" fmla="*/ 1 h 63"/>
                <a:gd name="T10" fmla="*/ 61 w 61"/>
                <a:gd name="T11" fmla="*/ 1 h 63"/>
                <a:gd name="T12" fmla="*/ 61 w 61"/>
                <a:gd name="T13" fmla="*/ 1 h 63"/>
                <a:gd name="T14" fmla="*/ 61 w 61"/>
                <a:gd name="T15" fmla="*/ 1 h 63"/>
                <a:gd name="T16" fmla="*/ 60 w 61"/>
                <a:gd name="T17" fmla="*/ 1 h 63"/>
                <a:gd name="T18" fmla="*/ 60 w 61"/>
                <a:gd name="T19" fmla="*/ 1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0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0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3 h 63"/>
                <a:gd name="T60" fmla="*/ 10 w 61"/>
                <a:gd name="T61" fmla="*/ 53 h 63"/>
                <a:gd name="T62" fmla="*/ 10 w 61"/>
                <a:gd name="T63" fmla="*/ 53 h 63"/>
                <a:gd name="T64" fmla="*/ 10 w 61"/>
                <a:gd name="T65" fmla="*/ 53 h 63"/>
                <a:gd name="T66" fmla="*/ 10 w 61"/>
                <a:gd name="T67" fmla="*/ 53 h 63"/>
                <a:gd name="T68" fmla="*/ 10 w 61"/>
                <a:gd name="T69" fmla="*/ 53 h 63"/>
                <a:gd name="T70" fmla="*/ 10 w 61"/>
                <a:gd name="T71" fmla="*/ 53 h 63"/>
                <a:gd name="T72" fmla="*/ 10 w 61"/>
                <a:gd name="T73" fmla="*/ 53 h 63"/>
                <a:gd name="T74" fmla="*/ 10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B8BB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7" name="Freeform 63"/>
            <p:cNvSpPr>
              <a:spLocks noEditPoints="1"/>
            </p:cNvSpPr>
            <p:nvPr/>
          </p:nvSpPr>
          <p:spPr bwMode="auto">
            <a:xfrm>
              <a:off x="255" y="326"/>
              <a:ext cx="63" cy="62"/>
            </a:xfrm>
            <a:custGeom>
              <a:avLst/>
              <a:gdLst>
                <a:gd name="T0" fmla="*/ 63 w 63"/>
                <a:gd name="T1" fmla="*/ 0 h 62"/>
                <a:gd name="T2" fmla="*/ 62 w 63"/>
                <a:gd name="T3" fmla="*/ 1 h 62"/>
                <a:gd name="T4" fmla="*/ 62 w 63"/>
                <a:gd name="T5" fmla="*/ 1 h 62"/>
                <a:gd name="T6" fmla="*/ 62 w 63"/>
                <a:gd name="T7" fmla="*/ 1 h 62"/>
                <a:gd name="T8" fmla="*/ 62 w 63"/>
                <a:gd name="T9" fmla="*/ 1 h 62"/>
                <a:gd name="T10" fmla="*/ 62 w 63"/>
                <a:gd name="T11" fmla="*/ 1 h 62"/>
                <a:gd name="T12" fmla="*/ 62 w 63"/>
                <a:gd name="T13" fmla="*/ 0 h 62"/>
                <a:gd name="T14" fmla="*/ 62 w 63"/>
                <a:gd name="T15" fmla="*/ 0 h 62"/>
                <a:gd name="T16" fmla="*/ 62 w 63"/>
                <a:gd name="T17" fmla="*/ 0 h 62"/>
                <a:gd name="T18" fmla="*/ 62 w 63"/>
                <a:gd name="T19" fmla="*/ 0 h 62"/>
                <a:gd name="T20" fmla="*/ 62 w 63"/>
                <a:gd name="T21" fmla="*/ 0 h 62"/>
                <a:gd name="T22" fmla="*/ 62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0 h 62"/>
                <a:gd name="T38" fmla="*/ 12 w 63"/>
                <a:gd name="T39" fmla="*/ 53 h 62"/>
                <a:gd name="T40" fmla="*/ 2 w 63"/>
                <a:gd name="T41" fmla="*/ 62 h 62"/>
                <a:gd name="T42" fmla="*/ 2 w 63"/>
                <a:gd name="T43" fmla="*/ 62 h 62"/>
                <a:gd name="T44" fmla="*/ 2 w 63"/>
                <a:gd name="T45" fmla="*/ 62 h 62"/>
                <a:gd name="T46" fmla="*/ 2 w 63"/>
                <a:gd name="T47" fmla="*/ 62 h 62"/>
                <a:gd name="T48" fmla="*/ 0 w 63"/>
                <a:gd name="T49" fmla="*/ 62 h 62"/>
                <a:gd name="T50" fmla="*/ 0 w 63"/>
                <a:gd name="T51" fmla="*/ 62 h 62"/>
                <a:gd name="T52" fmla="*/ 0 w 63"/>
                <a:gd name="T53" fmla="*/ 62 h 62"/>
                <a:gd name="T54" fmla="*/ 0 w 63"/>
                <a:gd name="T55" fmla="*/ 62 h 62"/>
                <a:gd name="T56" fmla="*/ 0 w 63"/>
                <a:gd name="T57" fmla="*/ 62 h 62"/>
                <a:gd name="T58" fmla="*/ 10 w 63"/>
                <a:gd name="T59" fmla="*/ 52 h 62"/>
                <a:gd name="T60" fmla="*/ 10 w 63"/>
                <a:gd name="T61" fmla="*/ 52 h 62"/>
                <a:gd name="T62" fmla="*/ 10 w 63"/>
                <a:gd name="T63" fmla="*/ 52 h 62"/>
                <a:gd name="T64" fmla="*/ 10 w 63"/>
                <a:gd name="T65" fmla="*/ 52 h 62"/>
                <a:gd name="T66" fmla="*/ 10 w 63"/>
                <a:gd name="T67" fmla="*/ 52 h 62"/>
                <a:gd name="T68" fmla="*/ 10 w 63"/>
                <a:gd name="T69" fmla="*/ 52 h 62"/>
                <a:gd name="T70" fmla="*/ 10 w 63"/>
                <a:gd name="T71" fmla="*/ 52 h 62"/>
                <a:gd name="T72" fmla="*/ 10 w 63"/>
                <a:gd name="T73" fmla="*/ 53 h 62"/>
                <a:gd name="T74" fmla="*/ 12 w 63"/>
                <a:gd name="T75" fmla="*/ 53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3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8989B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8" name="Freeform 64"/>
            <p:cNvSpPr>
              <a:spLocks noEditPoints="1"/>
            </p:cNvSpPr>
            <p:nvPr/>
          </p:nvSpPr>
          <p:spPr bwMode="auto">
            <a:xfrm>
              <a:off x="255" y="325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2 w 62"/>
                <a:gd name="T3" fmla="*/ 1 h 63"/>
                <a:gd name="T4" fmla="*/ 62 w 62"/>
                <a:gd name="T5" fmla="*/ 1 h 63"/>
                <a:gd name="T6" fmla="*/ 62 w 62"/>
                <a:gd name="T7" fmla="*/ 1 h 63"/>
                <a:gd name="T8" fmla="*/ 62 w 62"/>
                <a:gd name="T9" fmla="*/ 1 h 63"/>
                <a:gd name="T10" fmla="*/ 62 w 62"/>
                <a:gd name="T11" fmla="*/ 1 h 63"/>
                <a:gd name="T12" fmla="*/ 62 w 62"/>
                <a:gd name="T13" fmla="*/ 1 h 63"/>
                <a:gd name="T14" fmla="*/ 61 w 62"/>
                <a:gd name="T15" fmla="*/ 1 h 63"/>
                <a:gd name="T16" fmla="*/ 61 w 62"/>
                <a:gd name="T17" fmla="*/ 1 h 63"/>
                <a:gd name="T18" fmla="*/ 61 w 62"/>
                <a:gd name="T19" fmla="*/ 1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1 h 63"/>
                <a:gd name="T54" fmla="*/ 0 w 62"/>
                <a:gd name="T55" fmla="*/ 61 h 63"/>
                <a:gd name="T56" fmla="*/ 0 w 62"/>
                <a:gd name="T57" fmla="*/ 61 h 63"/>
                <a:gd name="T58" fmla="*/ 9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9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787B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09" name="Freeform 65"/>
            <p:cNvSpPr>
              <a:spLocks noEditPoints="1"/>
            </p:cNvSpPr>
            <p:nvPr/>
          </p:nvSpPr>
          <p:spPr bwMode="auto">
            <a:xfrm>
              <a:off x="254" y="325"/>
              <a:ext cx="63" cy="61"/>
            </a:xfrm>
            <a:custGeom>
              <a:avLst/>
              <a:gdLst>
                <a:gd name="T0" fmla="*/ 63 w 63"/>
                <a:gd name="T1" fmla="*/ 0 h 61"/>
                <a:gd name="T2" fmla="*/ 62 w 63"/>
                <a:gd name="T3" fmla="*/ 1 h 61"/>
                <a:gd name="T4" fmla="*/ 62 w 63"/>
                <a:gd name="T5" fmla="*/ 1 h 61"/>
                <a:gd name="T6" fmla="*/ 62 w 63"/>
                <a:gd name="T7" fmla="*/ 1 h 61"/>
                <a:gd name="T8" fmla="*/ 62 w 63"/>
                <a:gd name="T9" fmla="*/ 1 h 61"/>
                <a:gd name="T10" fmla="*/ 62 w 63"/>
                <a:gd name="T11" fmla="*/ 0 h 61"/>
                <a:gd name="T12" fmla="*/ 62 w 63"/>
                <a:gd name="T13" fmla="*/ 0 h 61"/>
                <a:gd name="T14" fmla="*/ 62 w 63"/>
                <a:gd name="T15" fmla="*/ 0 h 61"/>
                <a:gd name="T16" fmla="*/ 62 w 63"/>
                <a:gd name="T17" fmla="*/ 0 h 61"/>
                <a:gd name="T18" fmla="*/ 62 w 63"/>
                <a:gd name="T19" fmla="*/ 0 h 61"/>
                <a:gd name="T20" fmla="*/ 62 w 63"/>
                <a:gd name="T21" fmla="*/ 0 h 61"/>
                <a:gd name="T22" fmla="*/ 62 w 63"/>
                <a:gd name="T23" fmla="*/ 0 h 61"/>
                <a:gd name="T24" fmla="*/ 63 w 63"/>
                <a:gd name="T25" fmla="*/ 0 h 61"/>
                <a:gd name="T26" fmla="*/ 63 w 63"/>
                <a:gd name="T27" fmla="*/ 0 h 61"/>
                <a:gd name="T28" fmla="*/ 63 w 63"/>
                <a:gd name="T29" fmla="*/ 0 h 61"/>
                <a:gd name="T30" fmla="*/ 63 w 63"/>
                <a:gd name="T31" fmla="*/ 0 h 61"/>
                <a:gd name="T32" fmla="*/ 63 w 63"/>
                <a:gd name="T33" fmla="*/ 0 h 61"/>
                <a:gd name="T34" fmla="*/ 63 w 63"/>
                <a:gd name="T35" fmla="*/ 0 h 61"/>
                <a:gd name="T36" fmla="*/ 63 w 63"/>
                <a:gd name="T37" fmla="*/ 0 h 61"/>
                <a:gd name="T38" fmla="*/ 10 w 63"/>
                <a:gd name="T39" fmla="*/ 53 h 61"/>
                <a:gd name="T40" fmla="*/ 1 w 63"/>
                <a:gd name="T41" fmla="*/ 61 h 61"/>
                <a:gd name="T42" fmla="*/ 1 w 63"/>
                <a:gd name="T43" fmla="*/ 61 h 61"/>
                <a:gd name="T44" fmla="*/ 0 w 63"/>
                <a:gd name="T45" fmla="*/ 61 h 61"/>
                <a:gd name="T46" fmla="*/ 0 w 63"/>
                <a:gd name="T47" fmla="*/ 61 h 61"/>
                <a:gd name="T48" fmla="*/ 0 w 63"/>
                <a:gd name="T49" fmla="*/ 61 h 61"/>
                <a:gd name="T50" fmla="*/ 0 w 63"/>
                <a:gd name="T51" fmla="*/ 61 h 61"/>
                <a:gd name="T52" fmla="*/ 0 w 63"/>
                <a:gd name="T53" fmla="*/ 61 h 61"/>
                <a:gd name="T54" fmla="*/ 0 w 63"/>
                <a:gd name="T55" fmla="*/ 61 h 61"/>
                <a:gd name="T56" fmla="*/ 0 w 63"/>
                <a:gd name="T57" fmla="*/ 61 h 61"/>
                <a:gd name="T58" fmla="*/ 10 w 63"/>
                <a:gd name="T59" fmla="*/ 51 h 61"/>
                <a:gd name="T60" fmla="*/ 10 w 63"/>
                <a:gd name="T61" fmla="*/ 51 h 61"/>
                <a:gd name="T62" fmla="*/ 10 w 63"/>
                <a:gd name="T63" fmla="*/ 51 h 61"/>
                <a:gd name="T64" fmla="*/ 10 w 63"/>
                <a:gd name="T65" fmla="*/ 51 h 61"/>
                <a:gd name="T66" fmla="*/ 10 w 63"/>
                <a:gd name="T67" fmla="*/ 51 h 61"/>
                <a:gd name="T68" fmla="*/ 10 w 63"/>
                <a:gd name="T69" fmla="*/ 51 h 61"/>
                <a:gd name="T70" fmla="*/ 10 w 63"/>
                <a:gd name="T71" fmla="*/ 51 h 61"/>
                <a:gd name="T72" fmla="*/ 10 w 63"/>
                <a:gd name="T73" fmla="*/ 51 h 61"/>
                <a:gd name="T74" fmla="*/ 10 w 63"/>
                <a:gd name="T75" fmla="*/ 53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1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0" y="53"/>
                  </a:move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585B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0" name="Freeform 66"/>
            <p:cNvSpPr>
              <a:spLocks noEditPoints="1"/>
            </p:cNvSpPr>
            <p:nvPr/>
          </p:nvSpPr>
          <p:spPr bwMode="auto">
            <a:xfrm>
              <a:off x="253" y="324"/>
              <a:ext cx="63" cy="62"/>
            </a:xfrm>
            <a:custGeom>
              <a:avLst/>
              <a:gdLst>
                <a:gd name="T0" fmla="*/ 63 w 63"/>
                <a:gd name="T1" fmla="*/ 1 h 62"/>
                <a:gd name="T2" fmla="*/ 63 w 63"/>
                <a:gd name="T3" fmla="*/ 1 h 62"/>
                <a:gd name="T4" fmla="*/ 63 w 63"/>
                <a:gd name="T5" fmla="*/ 1 h 62"/>
                <a:gd name="T6" fmla="*/ 63 w 63"/>
                <a:gd name="T7" fmla="*/ 1 h 62"/>
                <a:gd name="T8" fmla="*/ 63 w 63"/>
                <a:gd name="T9" fmla="*/ 1 h 62"/>
                <a:gd name="T10" fmla="*/ 61 w 63"/>
                <a:gd name="T11" fmla="*/ 1 h 62"/>
                <a:gd name="T12" fmla="*/ 61 w 63"/>
                <a:gd name="T13" fmla="*/ 1 h 62"/>
                <a:gd name="T14" fmla="*/ 61 w 63"/>
                <a:gd name="T15" fmla="*/ 1 h 62"/>
                <a:gd name="T16" fmla="*/ 61 w 63"/>
                <a:gd name="T17" fmla="*/ 1 h 62"/>
                <a:gd name="T18" fmla="*/ 61 w 63"/>
                <a:gd name="T19" fmla="*/ 1 h 62"/>
                <a:gd name="T20" fmla="*/ 63 w 63"/>
                <a:gd name="T21" fmla="*/ 0 h 62"/>
                <a:gd name="T22" fmla="*/ 63 w 63"/>
                <a:gd name="T23" fmla="*/ 0 h 62"/>
                <a:gd name="T24" fmla="*/ 63 w 63"/>
                <a:gd name="T25" fmla="*/ 0 h 62"/>
                <a:gd name="T26" fmla="*/ 63 w 63"/>
                <a:gd name="T27" fmla="*/ 0 h 62"/>
                <a:gd name="T28" fmla="*/ 63 w 63"/>
                <a:gd name="T29" fmla="*/ 0 h 62"/>
                <a:gd name="T30" fmla="*/ 63 w 63"/>
                <a:gd name="T31" fmla="*/ 0 h 62"/>
                <a:gd name="T32" fmla="*/ 63 w 63"/>
                <a:gd name="T33" fmla="*/ 0 h 62"/>
                <a:gd name="T34" fmla="*/ 63 w 63"/>
                <a:gd name="T35" fmla="*/ 0 h 62"/>
                <a:gd name="T36" fmla="*/ 63 w 63"/>
                <a:gd name="T37" fmla="*/ 1 h 62"/>
                <a:gd name="T38" fmla="*/ 11 w 63"/>
                <a:gd name="T39" fmla="*/ 52 h 62"/>
                <a:gd name="T40" fmla="*/ 1 w 63"/>
                <a:gd name="T41" fmla="*/ 62 h 62"/>
                <a:gd name="T42" fmla="*/ 1 w 63"/>
                <a:gd name="T43" fmla="*/ 62 h 62"/>
                <a:gd name="T44" fmla="*/ 1 w 63"/>
                <a:gd name="T45" fmla="*/ 62 h 62"/>
                <a:gd name="T46" fmla="*/ 1 w 63"/>
                <a:gd name="T47" fmla="*/ 62 h 62"/>
                <a:gd name="T48" fmla="*/ 1 w 63"/>
                <a:gd name="T49" fmla="*/ 62 h 62"/>
                <a:gd name="T50" fmla="*/ 1 w 63"/>
                <a:gd name="T51" fmla="*/ 62 h 62"/>
                <a:gd name="T52" fmla="*/ 1 w 63"/>
                <a:gd name="T53" fmla="*/ 61 h 62"/>
                <a:gd name="T54" fmla="*/ 1 w 63"/>
                <a:gd name="T55" fmla="*/ 61 h 62"/>
                <a:gd name="T56" fmla="*/ 0 w 63"/>
                <a:gd name="T57" fmla="*/ 61 h 62"/>
                <a:gd name="T58" fmla="*/ 10 w 63"/>
                <a:gd name="T59" fmla="*/ 51 h 62"/>
                <a:gd name="T60" fmla="*/ 10 w 63"/>
                <a:gd name="T61" fmla="*/ 51 h 62"/>
                <a:gd name="T62" fmla="*/ 11 w 63"/>
                <a:gd name="T63" fmla="*/ 52 h 62"/>
                <a:gd name="T64" fmla="*/ 11 w 63"/>
                <a:gd name="T65" fmla="*/ 52 h 62"/>
                <a:gd name="T66" fmla="*/ 11 w 63"/>
                <a:gd name="T67" fmla="*/ 52 h 62"/>
                <a:gd name="T68" fmla="*/ 11 w 63"/>
                <a:gd name="T69" fmla="*/ 52 h 62"/>
                <a:gd name="T70" fmla="*/ 11 w 63"/>
                <a:gd name="T71" fmla="*/ 52 h 62"/>
                <a:gd name="T72" fmla="*/ 11 w 63"/>
                <a:gd name="T73" fmla="*/ 52 h 62"/>
                <a:gd name="T74" fmla="*/ 11 w 63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2">
                  <a:moveTo>
                    <a:pt x="63" y="1"/>
                  </a:move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3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1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8383B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1" name="Freeform 67"/>
            <p:cNvSpPr>
              <a:spLocks noEditPoints="1"/>
            </p:cNvSpPr>
            <p:nvPr/>
          </p:nvSpPr>
          <p:spPr bwMode="auto">
            <a:xfrm>
              <a:off x="253" y="322"/>
              <a:ext cx="63" cy="63"/>
            </a:xfrm>
            <a:custGeom>
              <a:avLst/>
              <a:gdLst>
                <a:gd name="T0" fmla="*/ 63 w 63"/>
                <a:gd name="T1" fmla="*/ 2 h 63"/>
                <a:gd name="T2" fmla="*/ 61 w 63"/>
                <a:gd name="T3" fmla="*/ 3 h 63"/>
                <a:gd name="T4" fmla="*/ 61 w 63"/>
                <a:gd name="T5" fmla="*/ 3 h 63"/>
                <a:gd name="T6" fmla="*/ 61 w 63"/>
                <a:gd name="T7" fmla="*/ 3 h 63"/>
                <a:gd name="T8" fmla="*/ 61 w 63"/>
                <a:gd name="T9" fmla="*/ 2 h 63"/>
                <a:gd name="T10" fmla="*/ 61 w 63"/>
                <a:gd name="T11" fmla="*/ 2 h 63"/>
                <a:gd name="T12" fmla="*/ 61 w 63"/>
                <a:gd name="T13" fmla="*/ 2 h 63"/>
                <a:gd name="T14" fmla="*/ 61 w 63"/>
                <a:gd name="T15" fmla="*/ 2 h 63"/>
                <a:gd name="T16" fmla="*/ 61 w 63"/>
                <a:gd name="T17" fmla="*/ 2 h 63"/>
                <a:gd name="T18" fmla="*/ 61 w 63"/>
                <a:gd name="T19" fmla="*/ 2 h 63"/>
                <a:gd name="T20" fmla="*/ 61 w 63"/>
                <a:gd name="T21" fmla="*/ 0 h 63"/>
                <a:gd name="T22" fmla="*/ 61 w 63"/>
                <a:gd name="T23" fmla="*/ 2 h 63"/>
                <a:gd name="T24" fmla="*/ 61 w 63"/>
                <a:gd name="T25" fmla="*/ 2 h 63"/>
                <a:gd name="T26" fmla="*/ 63 w 63"/>
                <a:gd name="T27" fmla="*/ 2 h 63"/>
                <a:gd name="T28" fmla="*/ 63 w 63"/>
                <a:gd name="T29" fmla="*/ 2 h 63"/>
                <a:gd name="T30" fmla="*/ 63 w 63"/>
                <a:gd name="T31" fmla="*/ 2 h 63"/>
                <a:gd name="T32" fmla="*/ 63 w 63"/>
                <a:gd name="T33" fmla="*/ 2 h 63"/>
                <a:gd name="T34" fmla="*/ 63 w 63"/>
                <a:gd name="T35" fmla="*/ 2 h 63"/>
                <a:gd name="T36" fmla="*/ 63 w 63"/>
                <a:gd name="T37" fmla="*/ 2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3 h 63"/>
                <a:gd name="T60" fmla="*/ 10 w 63"/>
                <a:gd name="T61" fmla="*/ 53 h 63"/>
                <a:gd name="T62" fmla="*/ 10 w 63"/>
                <a:gd name="T63" fmla="*/ 53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2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lnTo>
                    <a:pt x="63" y="2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8181B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2" name="Freeform 68"/>
            <p:cNvSpPr>
              <a:spLocks noEditPoints="1"/>
            </p:cNvSpPr>
            <p:nvPr/>
          </p:nvSpPr>
          <p:spPr bwMode="auto">
            <a:xfrm>
              <a:off x="252" y="322"/>
              <a:ext cx="62" cy="63"/>
            </a:xfrm>
            <a:custGeom>
              <a:avLst/>
              <a:gdLst>
                <a:gd name="T0" fmla="*/ 62 w 62"/>
                <a:gd name="T1" fmla="*/ 0 h 63"/>
                <a:gd name="T2" fmla="*/ 62 w 62"/>
                <a:gd name="T3" fmla="*/ 2 h 63"/>
                <a:gd name="T4" fmla="*/ 61 w 62"/>
                <a:gd name="T5" fmla="*/ 2 h 63"/>
                <a:gd name="T6" fmla="*/ 61 w 62"/>
                <a:gd name="T7" fmla="*/ 2 h 63"/>
                <a:gd name="T8" fmla="*/ 61 w 62"/>
                <a:gd name="T9" fmla="*/ 2 h 63"/>
                <a:gd name="T10" fmla="*/ 61 w 62"/>
                <a:gd name="T11" fmla="*/ 2 h 63"/>
                <a:gd name="T12" fmla="*/ 61 w 62"/>
                <a:gd name="T13" fmla="*/ 2 h 63"/>
                <a:gd name="T14" fmla="*/ 61 w 62"/>
                <a:gd name="T15" fmla="*/ 2 h 63"/>
                <a:gd name="T16" fmla="*/ 61 w 62"/>
                <a:gd name="T17" fmla="*/ 2 h 63"/>
                <a:gd name="T18" fmla="*/ 61 w 62"/>
                <a:gd name="T19" fmla="*/ 2 h 63"/>
                <a:gd name="T20" fmla="*/ 62 w 62"/>
                <a:gd name="T21" fmla="*/ 0 h 63"/>
                <a:gd name="T22" fmla="*/ 62 w 62"/>
                <a:gd name="T23" fmla="*/ 0 h 63"/>
                <a:gd name="T24" fmla="*/ 62 w 62"/>
                <a:gd name="T25" fmla="*/ 0 h 63"/>
                <a:gd name="T26" fmla="*/ 62 w 62"/>
                <a:gd name="T27" fmla="*/ 0 h 63"/>
                <a:gd name="T28" fmla="*/ 62 w 62"/>
                <a:gd name="T29" fmla="*/ 0 h 63"/>
                <a:gd name="T30" fmla="*/ 62 w 62"/>
                <a:gd name="T31" fmla="*/ 0 h 63"/>
                <a:gd name="T32" fmla="*/ 62 w 62"/>
                <a:gd name="T33" fmla="*/ 0 h 63"/>
                <a:gd name="T34" fmla="*/ 62 w 62"/>
                <a:gd name="T35" fmla="*/ 0 h 63"/>
                <a:gd name="T36" fmla="*/ 62 w 62"/>
                <a:gd name="T37" fmla="*/ 0 h 63"/>
                <a:gd name="T38" fmla="*/ 11 w 62"/>
                <a:gd name="T39" fmla="*/ 53 h 63"/>
                <a:gd name="T40" fmla="*/ 1 w 62"/>
                <a:gd name="T41" fmla="*/ 63 h 63"/>
                <a:gd name="T42" fmla="*/ 1 w 62"/>
                <a:gd name="T43" fmla="*/ 63 h 63"/>
                <a:gd name="T44" fmla="*/ 1 w 62"/>
                <a:gd name="T45" fmla="*/ 63 h 63"/>
                <a:gd name="T46" fmla="*/ 1 w 62"/>
                <a:gd name="T47" fmla="*/ 63 h 63"/>
                <a:gd name="T48" fmla="*/ 1 w 62"/>
                <a:gd name="T49" fmla="*/ 63 h 63"/>
                <a:gd name="T50" fmla="*/ 1 w 62"/>
                <a:gd name="T51" fmla="*/ 62 h 63"/>
                <a:gd name="T52" fmla="*/ 1 w 62"/>
                <a:gd name="T53" fmla="*/ 62 h 63"/>
                <a:gd name="T54" fmla="*/ 0 w 62"/>
                <a:gd name="T55" fmla="*/ 62 h 63"/>
                <a:gd name="T56" fmla="*/ 0 w 62"/>
                <a:gd name="T57" fmla="*/ 62 h 63"/>
                <a:gd name="T58" fmla="*/ 10 w 62"/>
                <a:gd name="T59" fmla="*/ 52 h 63"/>
                <a:gd name="T60" fmla="*/ 10 w 62"/>
                <a:gd name="T61" fmla="*/ 52 h 63"/>
                <a:gd name="T62" fmla="*/ 11 w 62"/>
                <a:gd name="T63" fmla="*/ 52 h 63"/>
                <a:gd name="T64" fmla="*/ 11 w 62"/>
                <a:gd name="T65" fmla="*/ 52 h 63"/>
                <a:gd name="T66" fmla="*/ 11 w 62"/>
                <a:gd name="T67" fmla="*/ 52 h 63"/>
                <a:gd name="T68" fmla="*/ 11 w 62"/>
                <a:gd name="T69" fmla="*/ 53 h 63"/>
                <a:gd name="T70" fmla="*/ 11 w 62"/>
                <a:gd name="T71" fmla="*/ 53 h 63"/>
                <a:gd name="T72" fmla="*/ 11 w 62"/>
                <a:gd name="T73" fmla="*/ 53 h 63"/>
                <a:gd name="T74" fmla="*/ 11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0"/>
                  </a:moveTo>
                  <a:lnTo>
                    <a:pt x="62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3"/>
                  </a:move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3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F7F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3" name="Freeform 69"/>
            <p:cNvSpPr>
              <a:spLocks noEditPoints="1"/>
            </p:cNvSpPr>
            <p:nvPr/>
          </p:nvSpPr>
          <p:spPr bwMode="auto">
            <a:xfrm>
              <a:off x="252" y="321"/>
              <a:ext cx="62" cy="63"/>
            </a:xfrm>
            <a:custGeom>
              <a:avLst/>
              <a:gdLst>
                <a:gd name="T0" fmla="*/ 62 w 62"/>
                <a:gd name="T1" fmla="*/ 1 h 63"/>
                <a:gd name="T2" fmla="*/ 61 w 62"/>
                <a:gd name="T3" fmla="*/ 3 h 63"/>
                <a:gd name="T4" fmla="*/ 61 w 62"/>
                <a:gd name="T5" fmla="*/ 3 h 63"/>
                <a:gd name="T6" fmla="*/ 61 w 62"/>
                <a:gd name="T7" fmla="*/ 3 h 63"/>
                <a:gd name="T8" fmla="*/ 61 w 62"/>
                <a:gd name="T9" fmla="*/ 3 h 63"/>
                <a:gd name="T10" fmla="*/ 61 w 62"/>
                <a:gd name="T11" fmla="*/ 1 h 63"/>
                <a:gd name="T12" fmla="*/ 61 w 62"/>
                <a:gd name="T13" fmla="*/ 1 h 63"/>
                <a:gd name="T14" fmla="*/ 60 w 62"/>
                <a:gd name="T15" fmla="*/ 1 h 63"/>
                <a:gd name="T16" fmla="*/ 60 w 62"/>
                <a:gd name="T17" fmla="*/ 1 h 63"/>
                <a:gd name="T18" fmla="*/ 60 w 62"/>
                <a:gd name="T19" fmla="*/ 1 h 63"/>
                <a:gd name="T20" fmla="*/ 61 w 62"/>
                <a:gd name="T21" fmla="*/ 0 h 63"/>
                <a:gd name="T22" fmla="*/ 61 w 62"/>
                <a:gd name="T23" fmla="*/ 0 h 63"/>
                <a:gd name="T24" fmla="*/ 61 w 62"/>
                <a:gd name="T25" fmla="*/ 1 h 63"/>
                <a:gd name="T26" fmla="*/ 61 w 62"/>
                <a:gd name="T27" fmla="*/ 1 h 63"/>
                <a:gd name="T28" fmla="*/ 61 w 62"/>
                <a:gd name="T29" fmla="*/ 1 h 63"/>
                <a:gd name="T30" fmla="*/ 62 w 62"/>
                <a:gd name="T31" fmla="*/ 1 h 63"/>
                <a:gd name="T32" fmla="*/ 62 w 62"/>
                <a:gd name="T33" fmla="*/ 1 h 63"/>
                <a:gd name="T34" fmla="*/ 62 w 62"/>
                <a:gd name="T35" fmla="*/ 1 h 63"/>
                <a:gd name="T36" fmla="*/ 62 w 62"/>
                <a:gd name="T37" fmla="*/ 1 h 63"/>
                <a:gd name="T38" fmla="*/ 10 w 62"/>
                <a:gd name="T39" fmla="*/ 53 h 63"/>
                <a:gd name="T40" fmla="*/ 0 w 62"/>
                <a:gd name="T41" fmla="*/ 63 h 63"/>
                <a:gd name="T42" fmla="*/ 0 w 62"/>
                <a:gd name="T43" fmla="*/ 63 h 63"/>
                <a:gd name="T44" fmla="*/ 0 w 62"/>
                <a:gd name="T45" fmla="*/ 63 h 63"/>
                <a:gd name="T46" fmla="*/ 0 w 62"/>
                <a:gd name="T47" fmla="*/ 63 h 63"/>
                <a:gd name="T48" fmla="*/ 0 w 62"/>
                <a:gd name="T49" fmla="*/ 63 h 63"/>
                <a:gd name="T50" fmla="*/ 0 w 62"/>
                <a:gd name="T51" fmla="*/ 63 h 63"/>
                <a:gd name="T52" fmla="*/ 0 w 62"/>
                <a:gd name="T53" fmla="*/ 63 h 63"/>
                <a:gd name="T54" fmla="*/ 0 w 62"/>
                <a:gd name="T55" fmla="*/ 63 h 63"/>
                <a:gd name="T56" fmla="*/ 0 w 62"/>
                <a:gd name="T57" fmla="*/ 63 h 63"/>
                <a:gd name="T58" fmla="*/ 10 w 62"/>
                <a:gd name="T59" fmla="*/ 53 h 63"/>
                <a:gd name="T60" fmla="*/ 10 w 62"/>
                <a:gd name="T61" fmla="*/ 53 h 63"/>
                <a:gd name="T62" fmla="*/ 10 w 62"/>
                <a:gd name="T63" fmla="*/ 53 h 63"/>
                <a:gd name="T64" fmla="*/ 10 w 62"/>
                <a:gd name="T65" fmla="*/ 53 h 63"/>
                <a:gd name="T66" fmla="*/ 10 w 62"/>
                <a:gd name="T67" fmla="*/ 53 h 63"/>
                <a:gd name="T68" fmla="*/ 10 w 62"/>
                <a:gd name="T69" fmla="*/ 53 h 63"/>
                <a:gd name="T70" fmla="*/ 10 w 62"/>
                <a:gd name="T71" fmla="*/ 53 h 63"/>
                <a:gd name="T72" fmla="*/ 10 w 62"/>
                <a:gd name="T73" fmla="*/ 53 h 63"/>
                <a:gd name="T74" fmla="*/ 10 w 62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3">
                  <a:moveTo>
                    <a:pt x="62" y="1"/>
                  </a:move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3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D7DB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4" name="Freeform 70"/>
            <p:cNvSpPr>
              <a:spLocks noEditPoints="1"/>
            </p:cNvSpPr>
            <p:nvPr/>
          </p:nvSpPr>
          <p:spPr bwMode="auto">
            <a:xfrm>
              <a:off x="250" y="321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2 w 63"/>
                <a:gd name="T3" fmla="*/ 1 h 63"/>
                <a:gd name="T4" fmla="*/ 62 w 63"/>
                <a:gd name="T5" fmla="*/ 1 h 63"/>
                <a:gd name="T6" fmla="*/ 62 w 63"/>
                <a:gd name="T7" fmla="*/ 1 h 63"/>
                <a:gd name="T8" fmla="*/ 62 w 63"/>
                <a:gd name="T9" fmla="*/ 1 h 63"/>
                <a:gd name="T10" fmla="*/ 62 w 63"/>
                <a:gd name="T11" fmla="*/ 1 h 63"/>
                <a:gd name="T12" fmla="*/ 62 w 63"/>
                <a:gd name="T13" fmla="*/ 1 h 63"/>
                <a:gd name="T14" fmla="*/ 62 w 63"/>
                <a:gd name="T15" fmla="*/ 1 h 63"/>
                <a:gd name="T16" fmla="*/ 62 w 63"/>
                <a:gd name="T17" fmla="*/ 1 h 63"/>
                <a:gd name="T18" fmla="*/ 62 w 63"/>
                <a:gd name="T19" fmla="*/ 1 h 63"/>
                <a:gd name="T20" fmla="*/ 63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2 w 63"/>
                <a:gd name="T39" fmla="*/ 53 h 63"/>
                <a:gd name="T40" fmla="*/ 2 w 63"/>
                <a:gd name="T41" fmla="*/ 63 h 63"/>
                <a:gd name="T42" fmla="*/ 2 w 63"/>
                <a:gd name="T43" fmla="*/ 63 h 63"/>
                <a:gd name="T44" fmla="*/ 2 w 63"/>
                <a:gd name="T45" fmla="*/ 63 h 63"/>
                <a:gd name="T46" fmla="*/ 2 w 63"/>
                <a:gd name="T47" fmla="*/ 62 h 63"/>
                <a:gd name="T48" fmla="*/ 2 w 63"/>
                <a:gd name="T49" fmla="*/ 62 h 63"/>
                <a:gd name="T50" fmla="*/ 2 w 63"/>
                <a:gd name="T51" fmla="*/ 62 h 63"/>
                <a:gd name="T52" fmla="*/ 0 w 63"/>
                <a:gd name="T53" fmla="*/ 62 h 63"/>
                <a:gd name="T54" fmla="*/ 0 w 63"/>
                <a:gd name="T55" fmla="*/ 62 h 63"/>
                <a:gd name="T56" fmla="*/ 0 w 63"/>
                <a:gd name="T57" fmla="*/ 62 h 63"/>
                <a:gd name="T58" fmla="*/ 10 w 63"/>
                <a:gd name="T59" fmla="*/ 52 h 63"/>
                <a:gd name="T60" fmla="*/ 12 w 63"/>
                <a:gd name="T61" fmla="*/ 52 h 63"/>
                <a:gd name="T62" fmla="*/ 12 w 63"/>
                <a:gd name="T63" fmla="*/ 52 h 63"/>
                <a:gd name="T64" fmla="*/ 12 w 63"/>
                <a:gd name="T65" fmla="*/ 52 h 63"/>
                <a:gd name="T66" fmla="*/ 12 w 63"/>
                <a:gd name="T67" fmla="*/ 52 h 63"/>
                <a:gd name="T68" fmla="*/ 12 w 63"/>
                <a:gd name="T69" fmla="*/ 52 h 63"/>
                <a:gd name="T70" fmla="*/ 12 w 63"/>
                <a:gd name="T71" fmla="*/ 52 h 63"/>
                <a:gd name="T72" fmla="*/ 12 w 63"/>
                <a:gd name="T73" fmla="*/ 52 h 63"/>
                <a:gd name="T74" fmla="*/ 12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2" y="53"/>
                  </a:moveTo>
                  <a:lnTo>
                    <a:pt x="2" y="63"/>
                  </a:lnTo>
                  <a:lnTo>
                    <a:pt x="2" y="63"/>
                  </a:lnTo>
                  <a:lnTo>
                    <a:pt x="2" y="63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3"/>
                  </a:lnTo>
                  <a:close/>
                </a:path>
              </a:pathLst>
            </a:custGeom>
            <a:solidFill>
              <a:srgbClr val="7B7BB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5" name="Freeform 71"/>
            <p:cNvSpPr>
              <a:spLocks noEditPoints="1"/>
            </p:cNvSpPr>
            <p:nvPr/>
          </p:nvSpPr>
          <p:spPr bwMode="auto">
            <a:xfrm>
              <a:off x="250" y="320"/>
              <a:ext cx="63" cy="63"/>
            </a:xfrm>
            <a:custGeom>
              <a:avLst/>
              <a:gdLst>
                <a:gd name="T0" fmla="*/ 63 w 63"/>
                <a:gd name="T1" fmla="*/ 1 h 63"/>
                <a:gd name="T2" fmla="*/ 62 w 63"/>
                <a:gd name="T3" fmla="*/ 2 h 63"/>
                <a:gd name="T4" fmla="*/ 62 w 63"/>
                <a:gd name="T5" fmla="*/ 2 h 63"/>
                <a:gd name="T6" fmla="*/ 62 w 63"/>
                <a:gd name="T7" fmla="*/ 2 h 63"/>
                <a:gd name="T8" fmla="*/ 60 w 63"/>
                <a:gd name="T9" fmla="*/ 2 h 63"/>
                <a:gd name="T10" fmla="*/ 60 w 63"/>
                <a:gd name="T11" fmla="*/ 2 h 63"/>
                <a:gd name="T12" fmla="*/ 60 w 63"/>
                <a:gd name="T13" fmla="*/ 2 h 63"/>
                <a:gd name="T14" fmla="*/ 60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2 w 63"/>
                <a:gd name="T21" fmla="*/ 0 h 63"/>
                <a:gd name="T22" fmla="*/ 62 w 63"/>
                <a:gd name="T23" fmla="*/ 0 h 63"/>
                <a:gd name="T24" fmla="*/ 62 w 63"/>
                <a:gd name="T25" fmla="*/ 0 h 63"/>
                <a:gd name="T26" fmla="*/ 62 w 63"/>
                <a:gd name="T27" fmla="*/ 1 h 63"/>
                <a:gd name="T28" fmla="*/ 62 w 63"/>
                <a:gd name="T29" fmla="*/ 1 h 63"/>
                <a:gd name="T30" fmla="*/ 62 w 63"/>
                <a:gd name="T31" fmla="*/ 1 h 63"/>
                <a:gd name="T32" fmla="*/ 62 w 63"/>
                <a:gd name="T33" fmla="*/ 1 h 63"/>
                <a:gd name="T34" fmla="*/ 63 w 63"/>
                <a:gd name="T35" fmla="*/ 1 h 63"/>
                <a:gd name="T36" fmla="*/ 63 w 63"/>
                <a:gd name="T37" fmla="*/ 1 h 63"/>
                <a:gd name="T38" fmla="*/ 10 w 63"/>
                <a:gd name="T39" fmla="*/ 53 h 63"/>
                <a:gd name="T40" fmla="*/ 0 w 63"/>
                <a:gd name="T41" fmla="*/ 63 h 63"/>
                <a:gd name="T42" fmla="*/ 0 w 63"/>
                <a:gd name="T43" fmla="*/ 63 h 63"/>
                <a:gd name="T44" fmla="*/ 0 w 63"/>
                <a:gd name="T45" fmla="*/ 63 h 63"/>
                <a:gd name="T46" fmla="*/ 0 w 63"/>
                <a:gd name="T47" fmla="*/ 63 h 63"/>
                <a:gd name="T48" fmla="*/ 0 w 63"/>
                <a:gd name="T49" fmla="*/ 63 h 63"/>
                <a:gd name="T50" fmla="*/ 0 w 63"/>
                <a:gd name="T51" fmla="*/ 63 h 63"/>
                <a:gd name="T52" fmla="*/ 0 w 63"/>
                <a:gd name="T53" fmla="*/ 63 h 63"/>
                <a:gd name="T54" fmla="*/ 0 w 63"/>
                <a:gd name="T55" fmla="*/ 63 h 63"/>
                <a:gd name="T56" fmla="*/ 0 w 63"/>
                <a:gd name="T57" fmla="*/ 63 h 63"/>
                <a:gd name="T58" fmla="*/ 10 w 63"/>
                <a:gd name="T59" fmla="*/ 51 h 63"/>
                <a:gd name="T60" fmla="*/ 10 w 63"/>
                <a:gd name="T61" fmla="*/ 51 h 63"/>
                <a:gd name="T62" fmla="*/ 10 w 63"/>
                <a:gd name="T63" fmla="*/ 51 h 63"/>
                <a:gd name="T64" fmla="*/ 10 w 63"/>
                <a:gd name="T65" fmla="*/ 53 h 63"/>
                <a:gd name="T66" fmla="*/ 10 w 63"/>
                <a:gd name="T67" fmla="*/ 53 h 63"/>
                <a:gd name="T68" fmla="*/ 10 w 63"/>
                <a:gd name="T69" fmla="*/ 53 h 63"/>
                <a:gd name="T70" fmla="*/ 10 w 63"/>
                <a:gd name="T71" fmla="*/ 53 h 63"/>
                <a:gd name="T72" fmla="*/ 10 w 63"/>
                <a:gd name="T73" fmla="*/ 53 h 63"/>
                <a:gd name="T74" fmla="*/ 10 w 63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1"/>
                  </a:moveTo>
                  <a:lnTo>
                    <a:pt x="62" y="2"/>
                  </a:lnTo>
                  <a:lnTo>
                    <a:pt x="62" y="2"/>
                  </a:lnTo>
                  <a:lnTo>
                    <a:pt x="62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2" y="1"/>
                  </a:lnTo>
                  <a:lnTo>
                    <a:pt x="63" y="1"/>
                  </a:lnTo>
                  <a:lnTo>
                    <a:pt x="63" y="1"/>
                  </a:lnTo>
                  <a:close/>
                  <a:moveTo>
                    <a:pt x="10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1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lnTo>
                    <a:pt x="10" y="53"/>
                  </a:lnTo>
                  <a:close/>
                </a:path>
              </a:pathLst>
            </a:custGeom>
            <a:solidFill>
              <a:srgbClr val="7979A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6" name="Freeform 72"/>
            <p:cNvSpPr>
              <a:spLocks noEditPoints="1"/>
            </p:cNvSpPr>
            <p:nvPr/>
          </p:nvSpPr>
          <p:spPr bwMode="auto">
            <a:xfrm>
              <a:off x="249" y="320"/>
              <a:ext cx="63" cy="63"/>
            </a:xfrm>
            <a:custGeom>
              <a:avLst/>
              <a:gdLst>
                <a:gd name="T0" fmla="*/ 63 w 63"/>
                <a:gd name="T1" fmla="*/ 0 h 63"/>
                <a:gd name="T2" fmla="*/ 61 w 63"/>
                <a:gd name="T3" fmla="*/ 1 h 63"/>
                <a:gd name="T4" fmla="*/ 61 w 63"/>
                <a:gd name="T5" fmla="*/ 1 h 63"/>
                <a:gd name="T6" fmla="*/ 61 w 63"/>
                <a:gd name="T7" fmla="*/ 1 h 63"/>
                <a:gd name="T8" fmla="*/ 61 w 63"/>
                <a:gd name="T9" fmla="*/ 1 h 63"/>
                <a:gd name="T10" fmla="*/ 61 w 63"/>
                <a:gd name="T11" fmla="*/ 1 h 63"/>
                <a:gd name="T12" fmla="*/ 61 w 63"/>
                <a:gd name="T13" fmla="*/ 1 h 63"/>
                <a:gd name="T14" fmla="*/ 61 w 63"/>
                <a:gd name="T15" fmla="*/ 1 h 63"/>
                <a:gd name="T16" fmla="*/ 60 w 63"/>
                <a:gd name="T17" fmla="*/ 1 h 63"/>
                <a:gd name="T18" fmla="*/ 60 w 63"/>
                <a:gd name="T19" fmla="*/ 1 h 63"/>
                <a:gd name="T20" fmla="*/ 61 w 63"/>
                <a:gd name="T21" fmla="*/ 0 h 63"/>
                <a:gd name="T22" fmla="*/ 63 w 63"/>
                <a:gd name="T23" fmla="*/ 0 h 63"/>
                <a:gd name="T24" fmla="*/ 63 w 63"/>
                <a:gd name="T25" fmla="*/ 0 h 63"/>
                <a:gd name="T26" fmla="*/ 63 w 63"/>
                <a:gd name="T27" fmla="*/ 0 h 63"/>
                <a:gd name="T28" fmla="*/ 63 w 63"/>
                <a:gd name="T29" fmla="*/ 0 h 63"/>
                <a:gd name="T30" fmla="*/ 63 w 63"/>
                <a:gd name="T31" fmla="*/ 0 h 63"/>
                <a:gd name="T32" fmla="*/ 63 w 63"/>
                <a:gd name="T33" fmla="*/ 0 h 63"/>
                <a:gd name="T34" fmla="*/ 63 w 63"/>
                <a:gd name="T35" fmla="*/ 0 h 63"/>
                <a:gd name="T36" fmla="*/ 63 w 63"/>
                <a:gd name="T37" fmla="*/ 0 h 63"/>
                <a:gd name="T38" fmla="*/ 11 w 63"/>
                <a:gd name="T39" fmla="*/ 51 h 63"/>
                <a:gd name="T40" fmla="*/ 1 w 63"/>
                <a:gd name="T41" fmla="*/ 63 h 63"/>
                <a:gd name="T42" fmla="*/ 1 w 63"/>
                <a:gd name="T43" fmla="*/ 61 h 63"/>
                <a:gd name="T44" fmla="*/ 1 w 63"/>
                <a:gd name="T45" fmla="*/ 61 h 63"/>
                <a:gd name="T46" fmla="*/ 1 w 63"/>
                <a:gd name="T47" fmla="*/ 61 h 63"/>
                <a:gd name="T48" fmla="*/ 1 w 63"/>
                <a:gd name="T49" fmla="*/ 61 h 63"/>
                <a:gd name="T50" fmla="*/ 1 w 63"/>
                <a:gd name="T51" fmla="*/ 61 h 63"/>
                <a:gd name="T52" fmla="*/ 0 w 63"/>
                <a:gd name="T53" fmla="*/ 61 h 63"/>
                <a:gd name="T54" fmla="*/ 0 w 63"/>
                <a:gd name="T55" fmla="*/ 61 h 63"/>
                <a:gd name="T56" fmla="*/ 0 w 63"/>
                <a:gd name="T57" fmla="*/ 61 h 63"/>
                <a:gd name="T58" fmla="*/ 11 w 63"/>
                <a:gd name="T59" fmla="*/ 51 h 63"/>
                <a:gd name="T60" fmla="*/ 11 w 63"/>
                <a:gd name="T61" fmla="*/ 51 h 63"/>
                <a:gd name="T62" fmla="*/ 11 w 63"/>
                <a:gd name="T63" fmla="*/ 51 h 63"/>
                <a:gd name="T64" fmla="*/ 11 w 63"/>
                <a:gd name="T65" fmla="*/ 51 h 63"/>
                <a:gd name="T66" fmla="*/ 11 w 63"/>
                <a:gd name="T67" fmla="*/ 51 h 63"/>
                <a:gd name="T68" fmla="*/ 11 w 63"/>
                <a:gd name="T69" fmla="*/ 51 h 63"/>
                <a:gd name="T70" fmla="*/ 11 w 63"/>
                <a:gd name="T71" fmla="*/ 51 h 63"/>
                <a:gd name="T72" fmla="*/ 11 w 63"/>
                <a:gd name="T73" fmla="*/ 51 h 63"/>
                <a:gd name="T74" fmla="*/ 11 w 63"/>
                <a:gd name="T75" fmla="*/ 5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3" h="63">
                  <a:moveTo>
                    <a:pt x="63" y="0"/>
                  </a:move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lnTo>
                    <a:pt x="63" y="0"/>
                  </a:lnTo>
                  <a:close/>
                  <a:moveTo>
                    <a:pt x="11" y="51"/>
                  </a:moveTo>
                  <a:lnTo>
                    <a:pt x="1" y="63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7777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7" name="Freeform 73"/>
            <p:cNvSpPr>
              <a:spLocks noEditPoints="1"/>
            </p:cNvSpPr>
            <p:nvPr/>
          </p:nvSpPr>
          <p:spPr bwMode="auto">
            <a:xfrm>
              <a:off x="249" y="318"/>
              <a:ext cx="61" cy="63"/>
            </a:xfrm>
            <a:custGeom>
              <a:avLst/>
              <a:gdLst>
                <a:gd name="T0" fmla="*/ 61 w 61"/>
                <a:gd name="T1" fmla="*/ 2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60 w 61"/>
                <a:gd name="T15" fmla="*/ 3 h 63"/>
                <a:gd name="T16" fmla="*/ 60 w 61"/>
                <a:gd name="T17" fmla="*/ 3 h 63"/>
                <a:gd name="T18" fmla="*/ 60 w 61"/>
                <a:gd name="T19" fmla="*/ 3 h 63"/>
                <a:gd name="T20" fmla="*/ 61 w 61"/>
                <a:gd name="T21" fmla="*/ 0 h 63"/>
                <a:gd name="T22" fmla="*/ 61 w 61"/>
                <a:gd name="T23" fmla="*/ 0 h 63"/>
                <a:gd name="T24" fmla="*/ 61 w 61"/>
                <a:gd name="T25" fmla="*/ 2 h 63"/>
                <a:gd name="T26" fmla="*/ 61 w 61"/>
                <a:gd name="T27" fmla="*/ 2 h 63"/>
                <a:gd name="T28" fmla="*/ 61 w 61"/>
                <a:gd name="T29" fmla="*/ 2 h 63"/>
                <a:gd name="T30" fmla="*/ 61 w 61"/>
                <a:gd name="T31" fmla="*/ 2 h 63"/>
                <a:gd name="T32" fmla="*/ 61 w 61"/>
                <a:gd name="T33" fmla="*/ 2 h 63"/>
                <a:gd name="T34" fmla="*/ 61 w 61"/>
                <a:gd name="T35" fmla="*/ 2 h 63"/>
                <a:gd name="T36" fmla="*/ 61 w 61"/>
                <a:gd name="T37" fmla="*/ 2 h 63"/>
                <a:gd name="T38" fmla="*/ 11 w 61"/>
                <a:gd name="T39" fmla="*/ 53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3 h 63"/>
                <a:gd name="T48" fmla="*/ 0 w 61"/>
                <a:gd name="T49" fmla="*/ 63 h 63"/>
                <a:gd name="T50" fmla="*/ 0 w 61"/>
                <a:gd name="T51" fmla="*/ 63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0 w 61"/>
                <a:gd name="T63" fmla="*/ 52 h 63"/>
                <a:gd name="T64" fmla="*/ 10 w 61"/>
                <a:gd name="T65" fmla="*/ 52 h 63"/>
                <a:gd name="T66" fmla="*/ 10 w 61"/>
                <a:gd name="T67" fmla="*/ 52 h 63"/>
                <a:gd name="T68" fmla="*/ 10 w 61"/>
                <a:gd name="T69" fmla="*/ 52 h 63"/>
                <a:gd name="T70" fmla="*/ 11 w 61"/>
                <a:gd name="T71" fmla="*/ 52 h 63"/>
                <a:gd name="T72" fmla="*/ 11 w 61"/>
                <a:gd name="T73" fmla="*/ 53 h 63"/>
                <a:gd name="T74" fmla="*/ 11 w 61"/>
                <a:gd name="T75" fmla="*/ 53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2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1" y="2"/>
                  </a:lnTo>
                  <a:close/>
                  <a:moveTo>
                    <a:pt x="11" y="53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3"/>
                  </a:lnTo>
                  <a:lnTo>
                    <a:pt x="11" y="53"/>
                  </a:lnTo>
                  <a:close/>
                </a:path>
              </a:pathLst>
            </a:custGeom>
            <a:solidFill>
              <a:srgbClr val="7575A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8" name="Freeform 74"/>
            <p:cNvSpPr>
              <a:spLocks noEditPoints="1"/>
            </p:cNvSpPr>
            <p:nvPr/>
          </p:nvSpPr>
          <p:spPr bwMode="auto">
            <a:xfrm>
              <a:off x="248" y="318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1 w 62"/>
                <a:gd name="T3" fmla="*/ 3 h 62"/>
                <a:gd name="T4" fmla="*/ 61 w 62"/>
                <a:gd name="T5" fmla="*/ 2 h 62"/>
                <a:gd name="T6" fmla="*/ 61 w 62"/>
                <a:gd name="T7" fmla="*/ 2 h 62"/>
                <a:gd name="T8" fmla="*/ 60 w 62"/>
                <a:gd name="T9" fmla="*/ 2 h 62"/>
                <a:gd name="T10" fmla="*/ 60 w 62"/>
                <a:gd name="T11" fmla="*/ 2 h 62"/>
                <a:gd name="T12" fmla="*/ 60 w 62"/>
                <a:gd name="T13" fmla="*/ 2 h 62"/>
                <a:gd name="T14" fmla="*/ 60 w 62"/>
                <a:gd name="T15" fmla="*/ 2 h 62"/>
                <a:gd name="T16" fmla="*/ 60 w 62"/>
                <a:gd name="T17" fmla="*/ 2 h 62"/>
                <a:gd name="T18" fmla="*/ 60 w 62"/>
                <a:gd name="T19" fmla="*/ 2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2 w 62"/>
                <a:gd name="T29" fmla="*/ 0 h 62"/>
                <a:gd name="T30" fmla="*/ 62 w 62"/>
                <a:gd name="T31" fmla="*/ 0 h 62"/>
                <a:gd name="T32" fmla="*/ 62 w 62"/>
                <a:gd name="T33" fmla="*/ 0 h 62"/>
                <a:gd name="T34" fmla="*/ 62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0 w 62"/>
                <a:gd name="T53" fmla="*/ 62 h 62"/>
                <a:gd name="T54" fmla="*/ 0 w 62"/>
                <a:gd name="T55" fmla="*/ 62 h 62"/>
                <a:gd name="T56" fmla="*/ 0 w 62"/>
                <a:gd name="T57" fmla="*/ 62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2 h 62"/>
                <a:gd name="T66" fmla="*/ 11 w 62"/>
                <a:gd name="T67" fmla="*/ 52 h 62"/>
                <a:gd name="T68" fmla="*/ 11 w 62"/>
                <a:gd name="T69" fmla="*/ 52 h 62"/>
                <a:gd name="T70" fmla="*/ 11 w 62"/>
                <a:gd name="T71" fmla="*/ 52 h 62"/>
                <a:gd name="T72" fmla="*/ 11 w 62"/>
                <a:gd name="T73" fmla="*/ 52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1" y="3"/>
                  </a:lnTo>
                  <a:lnTo>
                    <a:pt x="61" y="2"/>
                  </a:lnTo>
                  <a:lnTo>
                    <a:pt x="61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0" y="2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373A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19" name="Freeform 75"/>
            <p:cNvSpPr>
              <a:spLocks noEditPoints="1"/>
            </p:cNvSpPr>
            <p:nvPr/>
          </p:nvSpPr>
          <p:spPr bwMode="auto">
            <a:xfrm>
              <a:off x="248" y="317"/>
              <a:ext cx="61" cy="63"/>
            </a:xfrm>
            <a:custGeom>
              <a:avLst/>
              <a:gdLst>
                <a:gd name="T0" fmla="*/ 61 w 61"/>
                <a:gd name="T1" fmla="*/ 1 h 63"/>
                <a:gd name="T2" fmla="*/ 60 w 61"/>
                <a:gd name="T3" fmla="*/ 3 h 63"/>
                <a:gd name="T4" fmla="*/ 60 w 61"/>
                <a:gd name="T5" fmla="*/ 3 h 63"/>
                <a:gd name="T6" fmla="*/ 60 w 61"/>
                <a:gd name="T7" fmla="*/ 3 h 63"/>
                <a:gd name="T8" fmla="*/ 60 w 61"/>
                <a:gd name="T9" fmla="*/ 3 h 63"/>
                <a:gd name="T10" fmla="*/ 60 w 61"/>
                <a:gd name="T11" fmla="*/ 3 h 63"/>
                <a:gd name="T12" fmla="*/ 60 w 61"/>
                <a:gd name="T13" fmla="*/ 3 h 63"/>
                <a:gd name="T14" fmla="*/ 59 w 61"/>
                <a:gd name="T15" fmla="*/ 3 h 63"/>
                <a:gd name="T16" fmla="*/ 59 w 61"/>
                <a:gd name="T17" fmla="*/ 3 h 63"/>
                <a:gd name="T18" fmla="*/ 59 w 61"/>
                <a:gd name="T19" fmla="*/ 3 h 63"/>
                <a:gd name="T20" fmla="*/ 61 w 61"/>
                <a:gd name="T21" fmla="*/ 0 h 63"/>
                <a:gd name="T22" fmla="*/ 61 w 61"/>
                <a:gd name="T23" fmla="*/ 1 h 63"/>
                <a:gd name="T24" fmla="*/ 61 w 61"/>
                <a:gd name="T25" fmla="*/ 1 h 63"/>
                <a:gd name="T26" fmla="*/ 61 w 61"/>
                <a:gd name="T27" fmla="*/ 1 h 63"/>
                <a:gd name="T28" fmla="*/ 61 w 61"/>
                <a:gd name="T29" fmla="*/ 1 h 63"/>
                <a:gd name="T30" fmla="*/ 61 w 61"/>
                <a:gd name="T31" fmla="*/ 1 h 63"/>
                <a:gd name="T32" fmla="*/ 61 w 61"/>
                <a:gd name="T33" fmla="*/ 1 h 63"/>
                <a:gd name="T34" fmla="*/ 61 w 61"/>
                <a:gd name="T35" fmla="*/ 1 h 63"/>
                <a:gd name="T36" fmla="*/ 61 w 61"/>
                <a:gd name="T37" fmla="*/ 1 h 63"/>
                <a:gd name="T38" fmla="*/ 11 w 61"/>
                <a:gd name="T39" fmla="*/ 52 h 63"/>
                <a:gd name="T40" fmla="*/ 0 w 61"/>
                <a:gd name="T41" fmla="*/ 63 h 63"/>
                <a:gd name="T42" fmla="*/ 0 w 61"/>
                <a:gd name="T43" fmla="*/ 63 h 63"/>
                <a:gd name="T44" fmla="*/ 0 w 61"/>
                <a:gd name="T45" fmla="*/ 63 h 63"/>
                <a:gd name="T46" fmla="*/ 0 w 61"/>
                <a:gd name="T47" fmla="*/ 62 h 63"/>
                <a:gd name="T48" fmla="*/ 0 w 61"/>
                <a:gd name="T49" fmla="*/ 62 h 63"/>
                <a:gd name="T50" fmla="*/ 0 w 61"/>
                <a:gd name="T51" fmla="*/ 62 h 63"/>
                <a:gd name="T52" fmla="*/ 0 w 61"/>
                <a:gd name="T53" fmla="*/ 62 h 63"/>
                <a:gd name="T54" fmla="*/ 0 w 61"/>
                <a:gd name="T55" fmla="*/ 62 h 63"/>
                <a:gd name="T56" fmla="*/ 0 w 61"/>
                <a:gd name="T57" fmla="*/ 62 h 63"/>
                <a:gd name="T58" fmla="*/ 10 w 61"/>
                <a:gd name="T59" fmla="*/ 52 h 63"/>
                <a:gd name="T60" fmla="*/ 10 w 61"/>
                <a:gd name="T61" fmla="*/ 52 h 63"/>
                <a:gd name="T62" fmla="*/ 11 w 61"/>
                <a:gd name="T63" fmla="*/ 52 h 63"/>
                <a:gd name="T64" fmla="*/ 11 w 61"/>
                <a:gd name="T65" fmla="*/ 52 h 63"/>
                <a:gd name="T66" fmla="*/ 11 w 61"/>
                <a:gd name="T67" fmla="*/ 52 h 63"/>
                <a:gd name="T68" fmla="*/ 11 w 61"/>
                <a:gd name="T69" fmla="*/ 52 h 63"/>
                <a:gd name="T70" fmla="*/ 11 w 61"/>
                <a:gd name="T71" fmla="*/ 52 h 63"/>
                <a:gd name="T72" fmla="*/ 11 w 61"/>
                <a:gd name="T73" fmla="*/ 52 h 63"/>
                <a:gd name="T74" fmla="*/ 11 w 61"/>
                <a:gd name="T75" fmla="*/ 52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3">
                  <a:moveTo>
                    <a:pt x="61" y="1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59" y="3"/>
                  </a:lnTo>
                  <a:lnTo>
                    <a:pt x="61" y="0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lnTo>
                    <a:pt x="61" y="1"/>
                  </a:lnTo>
                  <a:close/>
                  <a:moveTo>
                    <a:pt x="11" y="52"/>
                  </a:moveTo>
                  <a:lnTo>
                    <a:pt x="0" y="63"/>
                  </a:lnTo>
                  <a:lnTo>
                    <a:pt x="0" y="63"/>
                  </a:lnTo>
                  <a:lnTo>
                    <a:pt x="0" y="63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10" y="52"/>
                  </a:lnTo>
                  <a:lnTo>
                    <a:pt x="10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7171A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0" name="Freeform 76"/>
            <p:cNvSpPr>
              <a:spLocks noEditPoints="1"/>
            </p:cNvSpPr>
            <p:nvPr/>
          </p:nvSpPr>
          <p:spPr bwMode="auto">
            <a:xfrm>
              <a:off x="247" y="317"/>
              <a:ext cx="62" cy="62"/>
            </a:xfrm>
            <a:custGeom>
              <a:avLst/>
              <a:gdLst>
                <a:gd name="T0" fmla="*/ 62 w 62"/>
                <a:gd name="T1" fmla="*/ 0 h 62"/>
                <a:gd name="T2" fmla="*/ 60 w 62"/>
                <a:gd name="T3" fmla="*/ 3 h 62"/>
                <a:gd name="T4" fmla="*/ 60 w 62"/>
                <a:gd name="T5" fmla="*/ 3 h 62"/>
                <a:gd name="T6" fmla="*/ 60 w 62"/>
                <a:gd name="T7" fmla="*/ 3 h 62"/>
                <a:gd name="T8" fmla="*/ 60 w 62"/>
                <a:gd name="T9" fmla="*/ 3 h 62"/>
                <a:gd name="T10" fmla="*/ 60 w 62"/>
                <a:gd name="T11" fmla="*/ 3 h 62"/>
                <a:gd name="T12" fmla="*/ 60 w 62"/>
                <a:gd name="T13" fmla="*/ 3 h 62"/>
                <a:gd name="T14" fmla="*/ 60 w 62"/>
                <a:gd name="T15" fmla="*/ 1 h 62"/>
                <a:gd name="T16" fmla="*/ 60 w 62"/>
                <a:gd name="T17" fmla="*/ 1 h 62"/>
                <a:gd name="T18" fmla="*/ 60 w 62"/>
                <a:gd name="T19" fmla="*/ 1 h 62"/>
                <a:gd name="T20" fmla="*/ 61 w 62"/>
                <a:gd name="T21" fmla="*/ 0 h 62"/>
                <a:gd name="T22" fmla="*/ 61 w 62"/>
                <a:gd name="T23" fmla="*/ 0 h 62"/>
                <a:gd name="T24" fmla="*/ 61 w 62"/>
                <a:gd name="T25" fmla="*/ 0 h 62"/>
                <a:gd name="T26" fmla="*/ 61 w 62"/>
                <a:gd name="T27" fmla="*/ 0 h 62"/>
                <a:gd name="T28" fmla="*/ 61 w 62"/>
                <a:gd name="T29" fmla="*/ 0 h 62"/>
                <a:gd name="T30" fmla="*/ 61 w 62"/>
                <a:gd name="T31" fmla="*/ 0 h 62"/>
                <a:gd name="T32" fmla="*/ 61 w 62"/>
                <a:gd name="T33" fmla="*/ 0 h 62"/>
                <a:gd name="T34" fmla="*/ 61 w 62"/>
                <a:gd name="T35" fmla="*/ 0 h 62"/>
                <a:gd name="T36" fmla="*/ 62 w 62"/>
                <a:gd name="T37" fmla="*/ 0 h 62"/>
                <a:gd name="T38" fmla="*/ 11 w 62"/>
                <a:gd name="T39" fmla="*/ 52 h 62"/>
                <a:gd name="T40" fmla="*/ 1 w 62"/>
                <a:gd name="T41" fmla="*/ 62 h 62"/>
                <a:gd name="T42" fmla="*/ 1 w 62"/>
                <a:gd name="T43" fmla="*/ 62 h 62"/>
                <a:gd name="T44" fmla="*/ 1 w 62"/>
                <a:gd name="T45" fmla="*/ 62 h 62"/>
                <a:gd name="T46" fmla="*/ 1 w 62"/>
                <a:gd name="T47" fmla="*/ 62 h 62"/>
                <a:gd name="T48" fmla="*/ 1 w 62"/>
                <a:gd name="T49" fmla="*/ 62 h 62"/>
                <a:gd name="T50" fmla="*/ 1 w 62"/>
                <a:gd name="T51" fmla="*/ 62 h 62"/>
                <a:gd name="T52" fmla="*/ 1 w 62"/>
                <a:gd name="T53" fmla="*/ 62 h 62"/>
                <a:gd name="T54" fmla="*/ 1 w 62"/>
                <a:gd name="T55" fmla="*/ 61 h 62"/>
                <a:gd name="T56" fmla="*/ 0 w 62"/>
                <a:gd name="T57" fmla="*/ 61 h 62"/>
                <a:gd name="T58" fmla="*/ 11 w 62"/>
                <a:gd name="T59" fmla="*/ 51 h 62"/>
                <a:gd name="T60" fmla="*/ 11 w 62"/>
                <a:gd name="T61" fmla="*/ 51 h 62"/>
                <a:gd name="T62" fmla="*/ 11 w 62"/>
                <a:gd name="T63" fmla="*/ 51 h 62"/>
                <a:gd name="T64" fmla="*/ 11 w 62"/>
                <a:gd name="T65" fmla="*/ 51 h 62"/>
                <a:gd name="T66" fmla="*/ 11 w 62"/>
                <a:gd name="T67" fmla="*/ 51 h 62"/>
                <a:gd name="T68" fmla="*/ 11 w 62"/>
                <a:gd name="T69" fmla="*/ 51 h 62"/>
                <a:gd name="T70" fmla="*/ 11 w 62"/>
                <a:gd name="T71" fmla="*/ 51 h 62"/>
                <a:gd name="T72" fmla="*/ 11 w 62"/>
                <a:gd name="T73" fmla="*/ 51 h 62"/>
                <a:gd name="T74" fmla="*/ 11 w 62"/>
                <a:gd name="T75" fmla="*/ 5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2">
                  <a:moveTo>
                    <a:pt x="62" y="0"/>
                  </a:move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3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2" y="0"/>
                  </a:lnTo>
                  <a:close/>
                  <a:moveTo>
                    <a:pt x="11" y="52"/>
                  </a:move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2"/>
                  </a:lnTo>
                  <a:lnTo>
                    <a:pt x="1" y="61"/>
                  </a:lnTo>
                  <a:lnTo>
                    <a:pt x="0" y="6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2"/>
                  </a:lnTo>
                  <a:close/>
                </a:path>
              </a:pathLst>
            </a:custGeom>
            <a:solidFill>
              <a:srgbClr val="6F6FA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1" name="Freeform 77"/>
            <p:cNvSpPr>
              <a:spLocks noEditPoints="1"/>
            </p:cNvSpPr>
            <p:nvPr/>
          </p:nvSpPr>
          <p:spPr bwMode="auto">
            <a:xfrm>
              <a:off x="247" y="317"/>
              <a:ext cx="61" cy="61"/>
            </a:xfrm>
            <a:custGeom>
              <a:avLst/>
              <a:gdLst>
                <a:gd name="T0" fmla="*/ 61 w 61"/>
                <a:gd name="T1" fmla="*/ 0 h 61"/>
                <a:gd name="T2" fmla="*/ 60 w 61"/>
                <a:gd name="T3" fmla="*/ 1 h 61"/>
                <a:gd name="T4" fmla="*/ 58 w 61"/>
                <a:gd name="T5" fmla="*/ 1 h 61"/>
                <a:gd name="T6" fmla="*/ 58 w 61"/>
                <a:gd name="T7" fmla="*/ 1 h 61"/>
                <a:gd name="T8" fmla="*/ 58 w 61"/>
                <a:gd name="T9" fmla="*/ 1 h 61"/>
                <a:gd name="T10" fmla="*/ 58 w 61"/>
                <a:gd name="T11" fmla="*/ 1 h 61"/>
                <a:gd name="T12" fmla="*/ 58 w 61"/>
                <a:gd name="T13" fmla="*/ 1 h 61"/>
                <a:gd name="T14" fmla="*/ 58 w 61"/>
                <a:gd name="T15" fmla="*/ 1 h 61"/>
                <a:gd name="T16" fmla="*/ 58 w 61"/>
                <a:gd name="T17" fmla="*/ 1 h 61"/>
                <a:gd name="T18" fmla="*/ 58 w 61"/>
                <a:gd name="T19" fmla="*/ 1 h 61"/>
                <a:gd name="T20" fmla="*/ 60 w 61"/>
                <a:gd name="T21" fmla="*/ 0 h 61"/>
                <a:gd name="T22" fmla="*/ 60 w 61"/>
                <a:gd name="T23" fmla="*/ 0 h 61"/>
                <a:gd name="T24" fmla="*/ 60 w 61"/>
                <a:gd name="T25" fmla="*/ 0 h 61"/>
                <a:gd name="T26" fmla="*/ 60 w 61"/>
                <a:gd name="T27" fmla="*/ 0 h 61"/>
                <a:gd name="T28" fmla="*/ 61 w 61"/>
                <a:gd name="T29" fmla="*/ 0 h 61"/>
                <a:gd name="T30" fmla="*/ 61 w 61"/>
                <a:gd name="T31" fmla="*/ 0 h 61"/>
                <a:gd name="T32" fmla="*/ 61 w 61"/>
                <a:gd name="T33" fmla="*/ 0 h 61"/>
                <a:gd name="T34" fmla="*/ 61 w 61"/>
                <a:gd name="T35" fmla="*/ 0 h 61"/>
                <a:gd name="T36" fmla="*/ 61 w 61"/>
                <a:gd name="T37" fmla="*/ 0 h 61"/>
                <a:gd name="T38" fmla="*/ 11 w 61"/>
                <a:gd name="T39" fmla="*/ 51 h 61"/>
                <a:gd name="T40" fmla="*/ 0 w 61"/>
                <a:gd name="T41" fmla="*/ 61 h 61"/>
                <a:gd name="T42" fmla="*/ 0 w 61"/>
                <a:gd name="T43" fmla="*/ 61 h 61"/>
                <a:gd name="T44" fmla="*/ 0 w 61"/>
                <a:gd name="T45" fmla="*/ 61 h 61"/>
                <a:gd name="T46" fmla="*/ 0 w 61"/>
                <a:gd name="T47" fmla="*/ 61 h 61"/>
                <a:gd name="T48" fmla="*/ 0 w 61"/>
                <a:gd name="T49" fmla="*/ 61 h 61"/>
                <a:gd name="T50" fmla="*/ 0 w 61"/>
                <a:gd name="T51" fmla="*/ 61 h 61"/>
                <a:gd name="T52" fmla="*/ 0 w 61"/>
                <a:gd name="T53" fmla="*/ 61 h 61"/>
                <a:gd name="T54" fmla="*/ 0 w 61"/>
                <a:gd name="T55" fmla="*/ 61 h 61"/>
                <a:gd name="T56" fmla="*/ 0 w 61"/>
                <a:gd name="T57" fmla="*/ 61 h 61"/>
                <a:gd name="T58" fmla="*/ 11 w 61"/>
                <a:gd name="T59" fmla="*/ 49 h 61"/>
                <a:gd name="T60" fmla="*/ 11 w 61"/>
                <a:gd name="T61" fmla="*/ 49 h 61"/>
                <a:gd name="T62" fmla="*/ 11 w 61"/>
                <a:gd name="T63" fmla="*/ 49 h 61"/>
                <a:gd name="T64" fmla="*/ 11 w 61"/>
                <a:gd name="T65" fmla="*/ 49 h 61"/>
                <a:gd name="T66" fmla="*/ 11 w 61"/>
                <a:gd name="T67" fmla="*/ 49 h 61"/>
                <a:gd name="T68" fmla="*/ 11 w 61"/>
                <a:gd name="T69" fmla="*/ 51 h 61"/>
                <a:gd name="T70" fmla="*/ 11 w 61"/>
                <a:gd name="T71" fmla="*/ 51 h 61"/>
                <a:gd name="T72" fmla="*/ 11 w 61"/>
                <a:gd name="T73" fmla="*/ 51 h 61"/>
                <a:gd name="T74" fmla="*/ 11 w 61"/>
                <a:gd name="T75" fmla="*/ 5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1" h="61">
                  <a:moveTo>
                    <a:pt x="61" y="0"/>
                  </a:moveTo>
                  <a:lnTo>
                    <a:pt x="60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lnTo>
                    <a:pt x="61" y="0"/>
                  </a:lnTo>
                  <a:close/>
                  <a:moveTo>
                    <a:pt x="11" y="51"/>
                  </a:move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0" y="61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49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lnTo>
                    <a:pt x="11" y="51"/>
                  </a:lnTo>
                  <a:close/>
                </a:path>
              </a:pathLst>
            </a:custGeom>
            <a:solidFill>
              <a:srgbClr val="6D6DA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2" name="Freeform 78"/>
            <p:cNvSpPr>
              <a:spLocks noEditPoints="1"/>
            </p:cNvSpPr>
            <p:nvPr/>
          </p:nvSpPr>
          <p:spPr bwMode="auto">
            <a:xfrm>
              <a:off x="247" y="316"/>
              <a:ext cx="60" cy="62"/>
            </a:xfrm>
            <a:custGeom>
              <a:avLst/>
              <a:gdLst>
                <a:gd name="T0" fmla="*/ 60 w 60"/>
                <a:gd name="T1" fmla="*/ 1 h 62"/>
                <a:gd name="T2" fmla="*/ 58 w 60"/>
                <a:gd name="T3" fmla="*/ 2 h 62"/>
                <a:gd name="T4" fmla="*/ 58 w 60"/>
                <a:gd name="T5" fmla="*/ 2 h 62"/>
                <a:gd name="T6" fmla="*/ 58 w 60"/>
                <a:gd name="T7" fmla="*/ 2 h 62"/>
                <a:gd name="T8" fmla="*/ 58 w 60"/>
                <a:gd name="T9" fmla="*/ 2 h 62"/>
                <a:gd name="T10" fmla="*/ 57 w 60"/>
                <a:gd name="T11" fmla="*/ 2 h 62"/>
                <a:gd name="T12" fmla="*/ 57 w 60"/>
                <a:gd name="T13" fmla="*/ 2 h 62"/>
                <a:gd name="T14" fmla="*/ 57 w 60"/>
                <a:gd name="T15" fmla="*/ 2 h 62"/>
                <a:gd name="T16" fmla="*/ 57 w 60"/>
                <a:gd name="T17" fmla="*/ 2 h 62"/>
                <a:gd name="T18" fmla="*/ 57 w 60"/>
                <a:gd name="T19" fmla="*/ 2 h 62"/>
                <a:gd name="T20" fmla="*/ 60 w 60"/>
                <a:gd name="T21" fmla="*/ 0 h 62"/>
                <a:gd name="T22" fmla="*/ 60 w 60"/>
                <a:gd name="T23" fmla="*/ 0 h 62"/>
                <a:gd name="T24" fmla="*/ 60 w 60"/>
                <a:gd name="T25" fmla="*/ 0 h 62"/>
                <a:gd name="T26" fmla="*/ 60 w 60"/>
                <a:gd name="T27" fmla="*/ 0 h 62"/>
                <a:gd name="T28" fmla="*/ 60 w 60"/>
                <a:gd name="T29" fmla="*/ 0 h 62"/>
                <a:gd name="T30" fmla="*/ 60 w 60"/>
                <a:gd name="T31" fmla="*/ 0 h 62"/>
                <a:gd name="T32" fmla="*/ 60 w 60"/>
                <a:gd name="T33" fmla="*/ 0 h 62"/>
                <a:gd name="T34" fmla="*/ 60 w 60"/>
                <a:gd name="T35" fmla="*/ 1 h 62"/>
                <a:gd name="T36" fmla="*/ 60 w 60"/>
                <a:gd name="T37" fmla="*/ 1 h 62"/>
                <a:gd name="T38" fmla="*/ 11 w 60"/>
                <a:gd name="T39" fmla="*/ 50 h 62"/>
                <a:gd name="T40" fmla="*/ 0 w 60"/>
                <a:gd name="T41" fmla="*/ 62 h 62"/>
                <a:gd name="T42" fmla="*/ 0 w 60"/>
                <a:gd name="T43" fmla="*/ 62 h 62"/>
                <a:gd name="T44" fmla="*/ 0 w 60"/>
                <a:gd name="T45" fmla="*/ 62 h 62"/>
                <a:gd name="T46" fmla="*/ 0 w 60"/>
                <a:gd name="T47" fmla="*/ 60 h 62"/>
                <a:gd name="T48" fmla="*/ 0 w 60"/>
                <a:gd name="T49" fmla="*/ 60 h 62"/>
                <a:gd name="T50" fmla="*/ 0 w 60"/>
                <a:gd name="T51" fmla="*/ 60 h 62"/>
                <a:gd name="T52" fmla="*/ 0 w 60"/>
                <a:gd name="T53" fmla="*/ 60 h 62"/>
                <a:gd name="T54" fmla="*/ 0 w 60"/>
                <a:gd name="T55" fmla="*/ 60 h 62"/>
                <a:gd name="T56" fmla="*/ 0 w 60"/>
                <a:gd name="T57" fmla="*/ 60 h 62"/>
                <a:gd name="T58" fmla="*/ 10 w 60"/>
                <a:gd name="T59" fmla="*/ 49 h 62"/>
                <a:gd name="T60" fmla="*/ 10 w 60"/>
                <a:gd name="T61" fmla="*/ 49 h 62"/>
                <a:gd name="T62" fmla="*/ 11 w 60"/>
                <a:gd name="T63" fmla="*/ 49 h 62"/>
                <a:gd name="T64" fmla="*/ 11 w 60"/>
                <a:gd name="T65" fmla="*/ 50 h 62"/>
                <a:gd name="T66" fmla="*/ 11 w 60"/>
                <a:gd name="T67" fmla="*/ 50 h 62"/>
                <a:gd name="T68" fmla="*/ 11 w 60"/>
                <a:gd name="T69" fmla="*/ 50 h 62"/>
                <a:gd name="T70" fmla="*/ 11 w 60"/>
                <a:gd name="T71" fmla="*/ 50 h 62"/>
                <a:gd name="T72" fmla="*/ 11 w 60"/>
                <a:gd name="T73" fmla="*/ 50 h 62"/>
                <a:gd name="T74" fmla="*/ 11 w 60"/>
                <a:gd name="T75" fmla="*/ 5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2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57" y="2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1" y="50"/>
                  </a:moveTo>
                  <a:lnTo>
                    <a:pt x="0" y="62"/>
                  </a:lnTo>
                  <a:lnTo>
                    <a:pt x="0" y="62"/>
                  </a:lnTo>
                  <a:lnTo>
                    <a:pt x="0" y="62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0" y="49"/>
                  </a:lnTo>
                  <a:lnTo>
                    <a:pt x="10" y="49"/>
                  </a:lnTo>
                  <a:lnTo>
                    <a:pt x="11" y="49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lnTo>
                    <a:pt x="11" y="50"/>
                  </a:lnTo>
                  <a:close/>
                </a:path>
              </a:pathLst>
            </a:custGeom>
            <a:solidFill>
              <a:srgbClr val="6B6BA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3" name="Freeform 79"/>
            <p:cNvSpPr>
              <a:spLocks noEditPoints="1"/>
            </p:cNvSpPr>
            <p:nvPr/>
          </p:nvSpPr>
          <p:spPr bwMode="auto">
            <a:xfrm>
              <a:off x="245" y="316"/>
              <a:ext cx="62" cy="60"/>
            </a:xfrm>
            <a:custGeom>
              <a:avLst/>
              <a:gdLst>
                <a:gd name="T0" fmla="*/ 62 w 62"/>
                <a:gd name="T1" fmla="*/ 0 h 60"/>
                <a:gd name="T2" fmla="*/ 59 w 62"/>
                <a:gd name="T3" fmla="*/ 2 h 60"/>
                <a:gd name="T4" fmla="*/ 59 w 62"/>
                <a:gd name="T5" fmla="*/ 2 h 60"/>
                <a:gd name="T6" fmla="*/ 59 w 62"/>
                <a:gd name="T7" fmla="*/ 2 h 60"/>
                <a:gd name="T8" fmla="*/ 59 w 62"/>
                <a:gd name="T9" fmla="*/ 2 h 60"/>
                <a:gd name="T10" fmla="*/ 59 w 62"/>
                <a:gd name="T11" fmla="*/ 2 h 60"/>
                <a:gd name="T12" fmla="*/ 59 w 62"/>
                <a:gd name="T13" fmla="*/ 2 h 60"/>
                <a:gd name="T14" fmla="*/ 58 w 62"/>
                <a:gd name="T15" fmla="*/ 1 h 60"/>
                <a:gd name="T16" fmla="*/ 58 w 62"/>
                <a:gd name="T17" fmla="*/ 1 h 60"/>
                <a:gd name="T18" fmla="*/ 58 w 62"/>
                <a:gd name="T19" fmla="*/ 1 h 60"/>
                <a:gd name="T20" fmla="*/ 60 w 62"/>
                <a:gd name="T21" fmla="*/ 0 h 60"/>
                <a:gd name="T22" fmla="*/ 60 w 62"/>
                <a:gd name="T23" fmla="*/ 0 h 60"/>
                <a:gd name="T24" fmla="*/ 60 w 62"/>
                <a:gd name="T25" fmla="*/ 0 h 60"/>
                <a:gd name="T26" fmla="*/ 60 w 62"/>
                <a:gd name="T27" fmla="*/ 0 h 60"/>
                <a:gd name="T28" fmla="*/ 60 w 62"/>
                <a:gd name="T29" fmla="*/ 0 h 60"/>
                <a:gd name="T30" fmla="*/ 60 w 62"/>
                <a:gd name="T31" fmla="*/ 0 h 60"/>
                <a:gd name="T32" fmla="*/ 60 w 62"/>
                <a:gd name="T33" fmla="*/ 0 h 60"/>
                <a:gd name="T34" fmla="*/ 60 w 62"/>
                <a:gd name="T35" fmla="*/ 0 h 60"/>
                <a:gd name="T36" fmla="*/ 62 w 62"/>
                <a:gd name="T37" fmla="*/ 0 h 60"/>
                <a:gd name="T38" fmla="*/ 12 w 62"/>
                <a:gd name="T39" fmla="*/ 49 h 60"/>
                <a:gd name="T40" fmla="*/ 2 w 62"/>
                <a:gd name="T41" fmla="*/ 60 h 60"/>
                <a:gd name="T42" fmla="*/ 2 w 62"/>
                <a:gd name="T43" fmla="*/ 60 h 60"/>
                <a:gd name="T44" fmla="*/ 2 w 62"/>
                <a:gd name="T45" fmla="*/ 60 h 60"/>
                <a:gd name="T46" fmla="*/ 0 w 62"/>
                <a:gd name="T47" fmla="*/ 60 h 60"/>
                <a:gd name="T48" fmla="*/ 0 w 62"/>
                <a:gd name="T49" fmla="*/ 60 h 60"/>
                <a:gd name="T50" fmla="*/ 0 w 62"/>
                <a:gd name="T51" fmla="*/ 60 h 60"/>
                <a:gd name="T52" fmla="*/ 0 w 62"/>
                <a:gd name="T53" fmla="*/ 60 h 60"/>
                <a:gd name="T54" fmla="*/ 0 w 62"/>
                <a:gd name="T55" fmla="*/ 59 h 60"/>
                <a:gd name="T56" fmla="*/ 0 w 62"/>
                <a:gd name="T57" fmla="*/ 59 h 60"/>
                <a:gd name="T58" fmla="*/ 12 w 62"/>
                <a:gd name="T59" fmla="*/ 48 h 60"/>
                <a:gd name="T60" fmla="*/ 12 w 62"/>
                <a:gd name="T61" fmla="*/ 49 h 60"/>
                <a:gd name="T62" fmla="*/ 12 w 62"/>
                <a:gd name="T63" fmla="*/ 49 h 60"/>
                <a:gd name="T64" fmla="*/ 12 w 62"/>
                <a:gd name="T65" fmla="*/ 49 h 60"/>
                <a:gd name="T66" fmla="*/ 12 w 62"/>
                <a:gd name="T67" fmla="*/ 49 h 60"/>
                <a:gd name="T68" fmla="*/ 12 w 62"/>
                <a:gd name="T69" fmla="*/ 49 h 60"/>
                <a:gd name="T70" fmla="*/ 12 w 62"/>
                <a:gd name="T71" fmla="*/ 49 h 60"/>
                <a:gd name="T72" fmla="*/ 12 w 62"/>
                <a:gd name="T73" fmla="*/ 49 h 60"/>
                <a:gd name="T74" fmla="*/ 12 w 62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2" h="60">
                  <a:moveTo>
                    <a:pt x="62" y="0"/>
                  </a:move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58" y="1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2" y="0"/>
                  </a:lnTo>
                  <a:close/>
                  <a:moveTo>
                    <a:pt x="12" y="49"/>
                  </a:moveTo>
                  <a:lnTo>
                    <a:pt x="2" y="60"/>
                  </a:lnTo>
                  <a:lnTo>
                    <a:pt x="2" y="60"/>
                  </a:lnTo>
                  <a:lnTo>
                    <a:pt x="2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12" y="48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969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4" name="Freeform 80"/>
            <p:cNvSpPr>
              <a:spLocks noEditPoints="1"/>
            </p:cNvSpPr>
            <p:nvPr/>
          </p:nvSpPr>
          <p:spPr bwMode="auto">
            <a:xfrm>
              <a:off x="245" y="315"/>
              <a:ext cx="60" cy="60"/>
            </a:xfrm>
            <a:custGeom>
              <a:avLst/>
              <a:gdLst>
                <a:gd name="T0" fmla="*/ 60 w 60"/>
                <a:gd name="T1" fmla="*/ 1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7 w 60"/>
                <a:gd name="T19" fmla="*/ 2 h 60"/>
                <a:gd name="T20" fmla="*/ 59 w 60"/>
                <a:gd name="T21" fmla="*/ 0 h 60"/>
                <a:gd name="T22" fmla="*/ 59 w 60"/>
                <a:gd name="T23" fmla="*/ 0 h 60"/>
                <a:gd name="T24" fmla="*/ 59 w 60"/>
                <a:gd name="T25" fmla="*/ 0 h 60"/>
                <a:gd name="T26" fmla="*/ 59 w 60"/>
                <a:gd name="T27" fmla="*/ 1 h 60"/>
                <a:gd name="T28" fmla="*/ 60 w 60"/>
                <a:gd name="T29" fmla="*/ 1 h 60"/>
                <a:gd name="T30" fmla="*/ 60 w 60"/>
                <a:gd name="T31" fmla="*/ 1 h 60"/>
                <a:gd name="T32" fmla="*/ 60 w 60"/>
                <a:gd name="T33" fmla="*/ 1 h 60"/>
                <a:gd name="T34" fmla="*/ 60 w 60"/>
                <a:gd name="T35" fmla="*/ 1 h 60"/>
                <a:gd name="T36" fmla="*/ 60 w 60"/>
                <a:gd name="T37" fmla="*/ 1 h 60"/>
                <a:gd name="T38" fmla="*/ 12 w 60"/>
                <a:gd name="T39" fmla="*/ 49 h 60"/>
                <a:gd name="T40" fmla="*/ 0 w 60"/>
                <a:gd name="T41" fmla="*/ 60 h 60"/>
                <a:gd name="T42" fmla="*/ 0 w 60"/>
                <a:gd name="T43" fmla="*/ 60 h 60"/>
                <a:gd name="T44" fmla="*/ 0 w 60"/>
                <a:gd name="T45" fmla="*/ 60 h 60"/>
                <a:gd name="T46" fmla="*/ 0 w 60"/>
                <a:gd name="T47" fmla="*/ 60 h 60"/>
                <a:gd name="T48" fmla="*/ 0 w 60"/>
                <a:gd name="T49" fmla="*/ 60 h 60"/>
                <a:gd name="T50" fmla="*/ 0 w 60"/>
                <a:gd name="T51" fmla="*/ 60 h 60"/>
                <a:gd name="T52" fmla="*/ 0 w 60"/>
                <a:gd name="T53" fmla="*/ 60 h 60"/>
                <a:gd name="T54" fmla="*/ 0 w 60"/>
                <a:gd name="T55" fmla="*/ 60 h 60"/>
                <a:gd name="T56" fmla="*/ 0 w 60"/>
                <a:gd name="T57" fmla="*/ 60 h 60"/>
                <a:gd name="T58" fmla="*/ 12 w 60"/>
                <a:gd name="T59" fmla="*/ 49 h 60"/>
                <a:gd name="T60" fmla="*/ 12 w 60"/>
                <a:gd name="T61" fmla="*/ 49 h 60"/>
                <a:gd name="T62" fmla="*/ 12 w 60"/>
                <a:gd name="T63" fmla="*/ 49 h 60"/>
                <a:gd name="T64" fmla="*/ 12 w 60"/>
                <a:gd name="T65" fmla="*/ 49 h 60"/>
                <a:gd name="T66" fmla="*/ 12 w 60"/>
                <a:gd name="T67" fmla="*/ 49 h 60"/>
                <a:gd name="T68" fmla="*/ 12 w 60"/>
                <a:gd name="T69" fmla="*/ 49 h 60"/>
                <a:gd name="T70" fmla="*/ 12 w 60"/>
                <a:gd name="T71" fmla="*/ 49 h 60"/>
                <a:gd name="T72" fmla="*/ 12 w 60"/>
                <a:gd name="T73" fmla="*/ 49 h 60"/>
                <a:gd name="T74" fmla="*/ 12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1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7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lnTo>
                    <a:pt x="60" y="1"/>
                  </a:lnTo>
                  <a:close/>
                  <a:moveTo>
                    <a:pt x="12" y="49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lnTo>
                    <a:pt x="12" y="49"/>
                  </a:lnTo>
                  <a:close/>
                </a:path>
              </a:pathLst>
            </a:custGeom>
            <a:solidFill>
              <a:srgbClr val="6767A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5" name="Freeform 81"/>
            <p:cNvSpPr>
              <a:spLocks noEditPoints="1"/>
            </p:cNvSpPr>
            <p:nvPr/>
          </p:nvSpPr>
          <p:spPr bwMode="auto">
            <a:xfrm>
              <a:off x="244" y="315"/>
              <a:ext cx="60" cy="60"/>
            </a:xfrm>
            <a:custGeom>
              <a:avLst/>
              <a:gdLst>
                <a:gd name="T0" fmla="*/ 60 w 60"/>
                <a:gd name="T1" fmla="*/ 0 h 60"/>
                <a:gd name="T2" fmla="*/ 58 w 60"/>
                <a:gd name="T3" fmla="*/ 2 h 60"/>
                <a:gd name="T4" fmla="*/ 58 w 60"/>
                <a:gd name="T5" fmla="*/ 2 h 60"/>
                <a:gd name="T6" fmla="*/ 58 w 60"/>
                <a:gd name="T7" fmla="*/ 2 h 60"/>
                <a:gd name="T8" fmla="*/ 58 w 60"/>
                <a:gd name="T9" fmla="*/ 2 h 60"/>
                <a:gd name="T10" fmla="*/ 58 w 60"/>
                <a:gd name="T11" fmla="*/ 2 h 60"/>
                <a:gd name="T12" fmla="*/ 58 w 60"/>
                <a:gd name="T13" fmla="*/ 2 h 60"/>
                <a:gd name="T14" fmla="*/ 58 w 60"/>
                <a:gd name="T15" fmla="*/ 2 h 60"/>
                <a:gd name="T16" fmla="*/ 58 w 60"/>
                <a:gd name="T17" fmla="*/ 2 h 60"/>
                <a:gd name="T18" fmla="*/ 58 w 60"/>
                <a:gd name="T19" fmla="*/ 2 h 60"/>
                <a:gd name="T20" fmla="*/ 59 w 60"/>
                <a:gd name="T21" fmla="*/ 0 h 60"/>
                <a:gd name="T22" fmla="*/ 60 w 60"/>
                <a:gd name="T23" fmla="*/ 0 h 60"/>
                <a:gd name="T24" fmla="*/ 60 w 60"/>
                <a:gd name="T25" fmla="*/ 0 h 60"/>
                <a:gd name="T26" fmla="*/ 60 w 60"/>
                <a:gd name="T27" fmla="*/ 0 h 60"/>
                <a:gd name="T28" fmla="*/ 60 w 60"/>
                <a:gd name="T29" fmla="*/ 0 h 60"/>
                <a:gd name="T30" fmla="*/ 60 w 60"/>
                <a:gd name="T31" fmla="*/ 0 h 60"/>
                <a:gd name="T32" fmla="*/ 60 w 60"/>
                <a:gd name="T33" fmla="*/ 0 h 60"/>
                <a:gd name="T34" fmla="*/ 60 w 60"/>
                <a:gd name="T35" fmla="*/ 0 h 60"/>
                <a:gd name="T36" fmla="*/ 60 w 60"/>
                <a:gd name="T37" fmla="*/ 0 h 60"/>
                <a:gd name="T38" fmla="*/ 13 w 60"/>
                <a:gd name="T39" fmla="*/ 49 h 60"/>
                <a:gd name="T40" fmla="*/ 1 w 60"/>
                <a:gd name="T41" fmla="*/ 60 h 60"/>
                <a:gd name="T42" fmla="*/ 1 w 60"/>
                <a:gd name="T43" fmla="*/ 60 h 60"/>
                <a:gd name="T44" fmla="*/ 1 w 60"/>
                <a:gd name="T45" fmla="*/ 59 h 60"/>
                <a:gd name="T46" fmla="*/ 1 w 60"/>
                <a:gd name="T47" fmla="*/ 59 h 60"/>
                <a:gd name="T48" fmla="*/ 1 w 60"/>
                <a:gd name="T49" fmla="*/ 59 h 60"/>
                <a:gd name="T50" fmla="*/ 1 w 60"/>
                <a:gd name="T51" fmla="*/ 59 h 60"/>
                <a:gd name="T52" fmla="*/ 1 w 60"/>
                <a:gd name="T53" fmla="*/ 59 h 60"/>
                <a:gd name="T54" fmla="*/ 1 w 60"/>
                <a:gd name="T55" fmla="*/ 59 h 60"/>
                <a:gd name="T56" fmla="*/ 0 w 60"/>
                <a:gd name="T57" fmla="*/ 59 h 60"/>
                <a:gd name="T58" fmla="*/ 13 w 60"/>
                <a:gd name="T59" fmla="*/ 48 h 60"/>
                <a:gd name="T60" fmla="*/ 13 w 60"/>
                <a:gd name="T61" fmla="*/ 48 h 60"/>
                <a:gd name="T62" fmla="*/ 13 w 60"/>
                <a:gd name="T63" fmla="*/ 48 h 60"/>
                <a:gd name="T64" fmla="*/ 13 w 60"/>
                <a:gd name="T65" fmla="*/ 48 h 60"/>
                <a:gd name="T66" fmla="*/ 13 w 60"/>
                <a:gd name="T67" fmla="*/ 48 h 60"/>
                <a:gd name="T68" fmla="*/ 13 w 60"/>
                <a:gd name="T69" fmla="*/ 48 h 60"/>
                <a:gd name="T70" fmla="*/ 13 w 60"/>
                <a:gd name="T71" fmla="*/ 48 h 60"/>
                <a:gd name="T72" fmla="*/ 13 w 60"/>
                <a:gd name="T73" fmla="*/ 49 h 60"/>
                <a:gd name="T74" fmla="*/ 13 w 60"/>
                <a:gd name="T75" fmla="*/ 4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60" h="60">
                  <a:moveTo>
                    <a:pt x="60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9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lnTo>
                    <a:pt x="60" y="0"/>
                  </a:lnTo>
                  <a:close/>
                  <a:moveTo>
                    <a:pt x="13" y="49"/>
                  </a:moveTo>
                  <a:lnTo>
                    <a:pt x="1" y="60"/>
                  </a:lnTo>
                  <a:lnTo>
                    <a:pt x="1" y="60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1" y="59"/>
                  </a:lnTo>
                  <a:lnTo>
                    <a:pt x="0" y="59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9"/>
                  </a:lnTo>
                  <a:lnTo>
                    <a:pt x="13" y="49"/>
                  </a:lnTo>
                  <a:close/>
                </a:path>
              </a:pathLst>
            </a:custGeom>
            <a:solidFill>
              <a:srgbClr val="6565A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6" name="Freeform 82"/>
            <p:cNvSpPr>
              <a:spLocks noEditPoints="1"/>
            </p:cNvSpPr>
            <p:nvPr/>
          </p:nvSpPr>
          <p:spPr bwMode="auto">
            <a:xfrm>
              <a:off x="244" y="315"/>
              <a:ext cx="59" cy="59"/>
            </a:xfrm>
            <a:custGeom>
              <a:avLst/>
              <a:gdLst>
                <a:gd name="T0" fmla="*/ 59 w 59"/>
                <a:gd name="T1" fmla="*/ 0 h 59"/>
                <a:gd name="T2" fmla="*/ 58 w 59"/>
                <a:gd name="T3" fmla="*/ 2 h 59"/>
                <a:gd name="T4" fmla="*/ 58 w 59"/>
                <a:gd name="T5" fmla="*/ 2 h 59"/>
                <a:gd name="T6" fmla="*/ 56 w 59"/>
                <a:gd name="T7" fmla="*/ 2 h 59"/>
                <a:gd name="T8" fmla="*/ 56 w 59"/>
                <a:gd name="T9" fmla="*/ 2 h 59"/>
                <a:gd name="T10" fmla="*/ 56 w 59"/>
                <a:gd name="T11" fmla="*/ 2 h 59"/>
                <a:gd name="T12" fmla="*/ 56 w 59"/>
                <a:gd name="T13" fmla="*/ 2 h 59"/>
                <a:gd name="T14" fmla="*/ 56 w 59"/>
                <a:gd name="T15" fmla="*/ 2 h 59"/>
                <a:gd name="T16" fmla="*/ 56 w 59"/>
                <a:gd name="T17" fmla="*/ 2 h 59"/>
                <a:gd name="T18" fmla="*/ 56 w 59"/>
                <a:gd name="T19" fmla="*/ 2 h 59"/>
                <a:gd name="T20" fmla="*/ 59 w 59"/>
                <a:gd name="T21" fmla="*/ 0 h 59"/>
                <a:gd name="T22" fmla="*/ 59 w 59"/>
                <a:gd name="T23" fmla="*/ 0 h 59"/>
                <a:gd name="T24" fmla="*/ 59 w 59"/>
                <a:gd name="T25" fmla="*/ 0 h 59"/>
                <a:gd name="T26" fmla="*/ 59 w 59"/>
                <a:gd name="T27" fmla="*/ 0 h 59"/>
                <a:gd name="T28" fmla="*/ 59 w 59"/>
                <a:gd name="T29" fmla="*/ 0 h 59"/>
                <a:gd name="T30" fmla="*/ 59 w 59"/>
                <a:gd name="T31" fmla="*/ 0 h 59"/>
                <a:gd name="T32" fmla="*/ 59 w 59"/>
                <a:gd name="T33" fmla="*/ 0 h 59"/>
                <a:gd name="T34" fmla="*/ 59 w 59"/>
                <a:gd name="T35" fmla="*/ 0 h 59"/>
                <a:gd name="T36" fmla="*/ 59 w 59"/>
                <a:gd name="T37" fmla="*/ 0 h 59"/>
                <a:gd name="T38" fmla="*/ 13 w 59"/>
                <a:gd name="T39" fmla="*/ 48 h 59"/>
                <a:gd name="T40" fmla="*/ 0 w 59"/>
                <a:gd name="T41" fmla="*/ 59 h 59"/>
                <a:gd name="T42" fmla="*/ 0 w 59"/>
                <a:gd name="T43" fmla="*/ 59 h 59"/>
                <a:gd name="T44" fmla="*/ 0 w 59"/>
                <a:gd name="T45" fmla="*/ 59 h 59"/>
                <a:gd name="T46" fmla="*/ 0 w 59"/>
                <a:gd name="T47" fmla="*/ 59 h 59"/>
                <a:gd name="T48" fmla="*/ 0 w 59"/>
                <a:gd name="T49" fmla="*/ 59 h 59"/>
                <a:gd name="T50" fmla="*/ 0 w 59"/>
                <a:gd name="T51" fmla="*/ 58 h 59"/>
                <a:gd name="T52" fmla="*/ 0 w 59"/>
                <a:gd name="T53" fmla="*/ 58 h 59"/>
                <a:gd name="T54" fmla="*/ 0 w 59"/>
                <a:gd name="T55" fmla="*/ 58 h 59"/>
                <a:gd name="T56" fmla="*/ 0 w 59"/>
                <a:gd name="T57" fmla="*/ 58 h 59"/>
                <a:gd name="T58" fmla="*/ 11 w 59"/>
                <a:gd name="T59" fmla="*/ 46 h 59"/>
                <a:gd name="T60" fmla="*/ 11 w 59"/>
                <a:gd name="T61" fmla="*/ 46 h 59"/>
                <a:gd name="T62" fmla="*/ 11 w 59"/>
                <a:gd name="T63" fmla="*/ 46 h 59"/>
                <a:gd name="T64" fmla="*/ 11 w 59"/>
                <a:gd name="T65" fmla="*/ 46 h 59"/>
                <a:gd name="T66" fmla="*/ 11 w 59"/>
                <a:gd name="T67" fmla="*/ 46 h 59"/>
                <a:gd name="T68" fmla="*/ 11 w 59"/>
                <a:gd name="T69" fmla="*/ 48 h 59"/>
                <a:gd name="T70" fmla="*/ 13 w 59"/>
                <a:gd name="T71" fmla="*/ 48 h 59"/>
                <a:gd name="T72" fmla="*/ 13 w 59"/>
                <a:gd name="T73" fmla="*/ 48 h 59"/>
                <a:gd name="T74" fmla="*/ 13 w 59"/>
                <a:gd name="T75" fmla="*/ 4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9">
                  <a:moveTo>
                    <a:pt x="59" y="0"/>
                  </a:moveTo>
                  <a:lnTo>
                    <a:pt x="58" y="2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3" y="48"/>
                  </a:move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9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6"/>
                  </a:lnTo>
                  <a:lnTo>
                    <a:pt x="11" y="48"/>
                  </a:lnTo>
                  <a:lnTo>
                    <a:pt x="13" y="48"/>
                  </a:lnTo>
                  <a:lnTo>
                    <a:pt x="13" y="48"/>
                  </a:lnTo>
                  <a:lnTo>
                    <a:pt x="13" y="48"/>
                  </a:lnTo>
                  <a:close/>
                </a:path>
              </a:pathLst>
            </a:custGeom>
            <a:solidFill>
              <a:srgbClr val="6363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7" name="Freeform 83"/>
            <p:cNvSpPr>
              <a:spLocks noEditPoints="1"/>
            </p:cNvSpPr>
            <p:nvPr/>
          </p:nvSpPr>
          <p:spPr bwMode="auto">
            <a:xfrm>
              <a:off x="244" y="313"/>
              <a:ext cx="59" cy="60"/>
            </a:xfrm>
            <a:custGeom>
              <a:avLst/>
              <a:gdLst>
                <a:gd name="T0" fmla="*/ 59 w 59"/>
                <a:gd name="T1" fmla="*/ 2 h 60"/>
                <a:gd name="T2" fmla="*/ 56 w 59"/>
                <a:gd name="T3" fmla="*/ 4 h 60"/>
                <a:gd name="T4" fmla="*/ 56 w 59"/>
                <a:gd name="T5" fmla="*/ 4 h 60"/>
                <a:gd name="T6" fmla="*/ 56 w 59"/>
                <a:gd name="T7" fmla="*/ 4 h 60"/>
                <a:gd name="T8" fmla="*/ 55 w 59"/>
                <a:gd name="T9" fmla="*/ 4 h 60"/>
                <a:gd name="T10" fmla="*/ 55 w 59"/>
                <a:gd name="T11" fmla="*/ 4 h 60"/>
                <a:gd name="T12" fmla="*/ 55 w 59"/>
                <a:gd name="T13" fmla="*/ 3 h 60"/>
                <a:gd name="T14" fmla="*/ 55 w 59"/>
                <a:gd name="T15" fmla="*/ 3 h 60"/>
                <a:gd name="T16" fmla="*/ 55 w 59"/>
                <a:gd name="T17" fmla="*/ 3 h 60"/>
                <a:gd name="T18" fmla="*/ 55 w 59"/>
                <a:gd name="T19" fmla="*/ 3 h 60"/>
                <a:gd name="T20" fmla="*/ 58 w 59"/>
                <a:gd name="T21" fmla="*/ 0 h 60"/>
                <a:gd name="T22" fmla="*/ 58 w 59"/>
                <a:gd name="T23" fmla="*/ 0 h 60"/>
                <a:gd name="T24" fmla="*/ 58 w 59"/>
                <a:gd name="T25" fmla="*/ 0 h 60"/>
                <a:gd name="T26" fmla="*/ 58 w 59"/>
                <a:gd name="T27" fmla="*/ 0 h 60"/>
                <a:gd name="T28" fmla="*/ 58 w 59"/>
                <a:gd name="T29" fmla="*/ 0 h 60"/>
                <a:gd name="T30" fmla="*/ 58 w 59"/>
                <a:gd name="T31" fmla="*/ 2 h 60"/>
                <a:gd name="T32" fmla="*/ 59 w 59"/>
                <a:gd name="T33" fmla="*/ 2 h 60"/>
                <a:gd name="T34" fmla="*/ 59 w 59"/>
                <a:gd name="T35" fmla="*/ 2 h 60"/>
                <a:gd name="T36" fmla="*/ 59 w 59"/>
                <a:gd name="T37" fmla="*/ 2 h 60"/>
                <a:gd name="T38" fmla="*/ 11 w 59"/>
                <a:gd name="T39" fmla="*/ 48 h 60"/>
                <a:gd name="T40" fmla="*/ 0 w 59"/>
                <a:gd name="T41" fmla="*/ 60 h 60"/>
                <a:gd name="T42" fmla="*/ 0 w 59"/>
                <a:gd name="T43" fmla="*/ 60 h 60"/>
                <a:gd name="T44" fmla="*/ 0 w 59"/>
                <a:gd name="T45" fmla="*/ 60 h 60"/>
                <a:gd name="T46" fmla="*/ 0 w 59"/>
                <a:gd name="T47" fmla="*/ 60 h 60"/>
                <a:gd name="T48" fmla="*/ 0 w 59"/>
                <a:gd name="T49" fmla="*/ 60 h 60"/>
                <a:gd name="T50" fmla="*/ 0 w 59"/>
                <a:gd name="T51" fmla="*/ 60 h 60"/>
                <a:gd name="T52" fmla="*/ 0 w 59"/>
                <a:gd name="T53" fmla="*/ 60 h 60"/>
                <a:gd name="T54" fmla="*/ 0 w 59"/>
                <a:gd name="T55" fmla="*/ 60 h 60"/>
                <a:gd name="T56" fmla="*/ 0 w 59"/>
                <a:gd name="T57" fmla="*/ 58 h 60"/>
                <a:gd name="T58" fmla="*/ 11 w 59"/>
                <a:gd name="T59" fmla="*/ 47 h 60"/>
                <a:gd name="T60" fmla="*/ 11 w 59"/>
                <a:gd name="T61" fmla="*/ 47 h 60"/>
                <a:gd name="T62" fmla="*/ 11 w 59"/>
                <a:gd name="T63" fmla="*/ 47 h 60"/>
                <a:gd name="T64" fmla="*/ 11 w 59"/>
                <a:gd name="T65" fmla="*/ 47 h 60"/>
                <a:gd name="T66" fmla="*/ 11 w 59"/>
                <a:gd name="T67" fmla="*/ 48 h 60"/>
                <a:gd name="T68" fmla="*/ 11 w 59"/>
                <a:gd name="T69" fmla="*/ 48 h 60"/>
                <a:gd name="T70" fmla="*/ 11 w 59"/>
                <a:gd name="T71" fmla="*/ 48 h 60"/>
                <a:gd name="T72" fmla="*/ 11 w 59"/>
                <a:gd name="T73" fmla="*/ 48 h 60"/>
                <a:gd name="T74" fmla="*/ 11 w 59"/>
                <a:gd name="T75" fmla="*/ 48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60">
                  <a:moveTo>
                    <a:pt x="59" y="2"/>
                  </a:moveTo>
                  <a:lnTo>
                    <a:pt x="56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5" y="4"/>
                  </a:lnTo>
                  <a:lnTo>
                    <a:pt x="55" y="4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9" y="2"/>
                  </a:lnTo>
                  <a:lnTo>
                    <a:pt x="59" y="2"/>
                  </a:lnTo>
                  <a:lnTo>
                    <a:pt x="59" y="2"/>
                  </a:lnTo>
                  <a:close/>
                  <a:moveTo>
                    <a:pt x="11" y="48"/>
                  </a:move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60"/>
                  </a:lnTo>
                  <a:lnTo>
                    <a:pt x="0" y="58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7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lnTo>
                    <a:pt x="11" y="48"/>
                  </a:lnTo>
                  <a:close/>
                </a:path>
              </a:pathLst>
            </a:custGeom>
            <a:solidFill>
              <a:srgbClr val="6161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8" name="Freeform 84"/>
            <p:cNvSpPr>
              <a:spLocks noEditPoints="1"/>
            </p:cNvSpPr>
            <p:nvPr/>
          </p:nvSpPr>
          <p:spPr bwMode="auto">
            <a:xfrm>
              <a:off x="243" y="313"/>
              <a:ext cx="59" cy="58"/>
            </a:xfrm>
            <a:custGeom>
              <a:avLst/>
              <a:gdLst>
                <a:gd name="T0" fmla="*/ 59 w 59"/>
                <a:gd name="T1" fmla="*/ 0 h 58"/>
                <a:gd name="T2" fmla="*/ 56 w 59"/>
                <a:gd name="T3" fmla="*/ 3 h 58"/>
                <a:gd name="T4" fmla="*/ 56 w 59"/>
                <a:gd name="T5" fmla="*/ 3 h 58"/>
                <a:gd name="T6" fmla="*/ 56 w 59"/>
                <a:gd name="T7" fmla="*/ 3 h 58"/>
                <a:gd name="T8" fmla="*/ 56 w 59"/>
                <a:gd name="T9" fmla="*/ 3 h 58"/>
                <a:gd name="T10" fmla="*/ 55 w 59"/>
                <a:gd name="T11" fmla="*/ 3 h 58"/>
                <a:gd name="T12" fmla="*/ 55 w 59"/>
                <a:gd name="T13" fmla="*/ 3 h 58"/>
                <a:gd name="T14" fmla="*/ 55 w 59"/>
                <a:gd name="T15" fmla="*/ 3 h 58"/>
                <a:gd name="T16" fmla="*/ 55 w 59"/>
                <a:gd name="T17" fmla="*/ 3 h 58"/>
                <a:gd name="T18" fmla="*/ 55 w 59"/>
                <a:gd name="T19" fmla="*/ 3 h 58"/>
                <a:gd name="T20" fmla="*/ 57 w 59"/>
                <a:gd name="T21" fmla="*/ 0 h 58"/>
                <a:gd name="T22" fmla="*/ 57 w 59"/>
                <a:gd name="T23" fmla="*/ 0 h 58"/>
                <a:gd name="T24" fmla="*/ 57 w 59"/>
                <a:gd name="T25" fmla="*/ 0 h 58"/>
                <a:gd name="T26" fmla="*/ 59 w 59"/>
                <a:gd name="T27" fmla="*/ 0 h 58"/>
                <a:gd name="T28" fmla="*/ 59 w 59"/>
                <a:gd name="T29" fmla="*/ 0 h 58"/>
                <a:gd name="T30" fmla="*/ 59 w 59"/>
                <a:gd name="T31" fmla="*/ 0 h 58"/>
                <a:gd name="T32" fmla="*/ 59 w 59"/>
                <a:gd name="T33" fmla="*/ 0 h 58"/>
                <a:gd name="T34" fmla="*/ 59 w 59"/>
                <a:gd name="T35" fmla="*/ 0 h 58"/>
                <a:gd name="T36" fmla="*/ 59 w 59"/>
                <a:gd name="T37" fmla="*/ 0 h 58"/>
                <a:gd name="T38" fmla="*/ 12 w 59"/>
                <a:gd name="T39" fmla="*/ 47 h 58"/>
                <a:gd name="T40" fmla="*/ 1 w 59"/>
                <a:gd name="T41" fmla="*/ 58 h 58"/>
                <a:gd name="T42" fmla="*/ 1 w 59"/>
                <a:gd name="T43" fmla="*/ 58 h 58"/>
                <a:gd name="T44" fmla="*/ 1 w 59"/>
                <a:gd name="T45" fmla="*/ 58 h 58"/>
                <a:gd name="T46" fmla="*/ 1 w 59"/>
                <a:gd name="T47" fmla="*/ 58 h 58"/>
                <a:gd name="T48" fmla="*/ 1 w 59"/>
                <a:gd name="T49" fmla="*/ 58 h 58"/>
                <a:gd name="T50" fmla="*/ 1 w 59"/>
                <a:gd name="T51" fmla="*/ 58 h 58"/>
                <a:gd name="T52" fmla="*/ 1 w 59"/>
                <a:gd name="T53" fmla="*/ 58 h 58"/>
                <a:gd name="T54" fmla="*/ 0 w 59"/>
                <a:gd name="T55" fmla="*/ 58 h 58"/>
                <a:gd name="T56" fmla="*/ 0 w 59"/>
                <a:gd name="T57" fmla="*/ 58 h 58"/>
                <a:gd name="T58" fmla="*/ 12 w 59"/>
                <a:gd name="T59" fmla="*/ 46 h 58"/>
                <a:gd name="T60" fmla="*/ 12 w 59"/>
                <a:gd name="T61" fmla="*/ 46 h 58"/>
                <a:gd name="T62" fmla="*/ 12 w 59"/>
                <a:gd name="T63" fmla="*/ 46 h 58"/>
                <a:gd name="T64" fmla="*/ 12 w 59"/>
                <a:gd name="T65" fmla="*/ 47 h 58"/>
                <a:gd name="T66" fmla="*/ 12 w 59"/>
                <a:gd name="T67" fmla="*/ 47 h 58"/>
                <a:gd name="T68" fmla="*/ 12 w 59"/>
                <a:gd name="T69" fmla="*/ 47 h 58"/>
                <a:gd name="T70" fmla="*/ 12 w 59"/>
                <a:gd name="T71" fmla="*/ 47 h 58"/>
                <a:gd name="T72" fmla="*/ 12 w 59"/>
                <a:gd name="T73" fmla="*/ 47 h 58"/>
                <a:gd name="T74" fmla="*/ 12 w 59"/>
                <a:gd name="T75" fmla="*/ 47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9" h="58">
                  <a:moveTo>
                    <a:pt x="59" y="0"/>
                  </a:move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6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lnTo>
                    <a:pt x="59" y="0"/>
                  </a:lnTo>
                  <a:close/>
                  <a:moveTo>
                    <a:pt x="12" y="47"/>
                  </a:move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1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lnTo>
                    <a:pt x="12" y="47"/>
                  </a:lnTo>
                  <a:close/>
                </a:path>
              </a:pathLst>
            </a:custGeom>
            <a:solidFill>
              <a:srgbClr val="5F5F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29" name="Freeform 85"/>
            <p:cNvSpPr>
              <a:spLocks noEditPoints="1"/>
            </p:cNvSpPr>
            <p:nvPr/>
          </p:nvSpPr>
          <p:spPr bwMode="auto">
            <a:xfrm>
              <a:off x="243" y="313"/>
              <a:ext cx="57" cy="58"/>
            </a:xfrm>
            <a:custGeom>
              <a:avLst/>
              <a:gdLst>
                <a:gd name="T0" fmla="*/ 57 w 57"/>
                <a:gd name="T1" fmla="*/ 0 h 58"/>
                <a:gd name="T2" fmla="*/ 55 w 57"/>
                <a:gd name="T3" fmla="*/ 3 h 58"/>
                <a:gd name="T4" fmla="*/ 55 w 57"/>
                <a:gd name="T5" fmla="*/ 3 h 58"/>
                <a:gd name="T6" fmla="*/ 55 w 57"/>
                <a:gd name="T7" fmla="*/ 3 h 58"/>
                <a:gd name="T8" fmla="*/ 55 w 57"/>
                <a:gd name="T9" fmla="*/ 3 h 58"/>
                <a:gd name="T10" fmla="*/ 55 w 57"/>
                <a:gd name="T11" fmla="*/ 3 h 58"/>
                <a:gd name="T12" fmla="*/ 54 w 57"/>
                <a:gd name="T13" fmla="*/ 3 h 58"/>
                <a:gd name="T14" fmla="*/ 54 w 57"/>
                <a:gd name="T15" fmla="*/ 3 h 58"/>
                <a:gd name="T16" fmla="*/ 54 w 57"/>
                <a:gd name="T17" fmla="*/ 3 h 58"/>
                <a:gd name="T18" fmla="*/ 54 w 57"/>
                <a:gd name="T19" fmla="*/ 3 h 58"/>
                <a:gd name="T20" fmla="*/ 56 w 57"/>
                <a:gd name="T21" fmla="*/ 0 h 58"/>
                <a:gd name="T22" fmla="*/ 57 w 57"/>
                <a:gd name="T23" fmla="*/ 0 h 58"/>
                <a:gd name="T24" fmla="*/ 57 w 57"/>
                <a:gd name="T25" fmla="*/ 0 h 58"/>
                <a:gd name="T26" fmla="*/ 57 w 57"/>
                <a:gd name="T27" fmla="*/ 0 h 58"/>
                <a:gd name="T28" fmla="*/ 57 w 57"/>
                <a:gd name="T29" fmla="*/ 0 h 58"/>
                <a:gd name="T30" fmla="*/ 57 w 57"/>
                <a:gd name="T31" fmla="*/ 0 h 58"/>
                <a:gd name="T32" fmla="*/ 57 w 57"/>
                <a:gd name="T33" fmla="*/ 0 h 58"/>
                <a:gd name="T34" fmla="*/ 57 w 57"/>
                <a:gd name="T35" fmla="*/ 0 h 58"/>
                <a:gd name="T36" fmla="*/ 57 w 57"/>
                <a:gd name="T37" fmla="*/ 0 h 58"/>
                <a:gd name="T38" fmla="*/ 12 w 57"/>
                <a:gd name="T39" fmla="*/ 46 h 58"/>
                <a:gd name="T40" fmla="*/ 0 w 57"/>
                <a:gd name="T41" fmla="*/ 58 h 58"/>
                <a:gd name="T42" fmla="*/ 0 w 57"/>
                <a:gd name="T43" fmla="*/ 58 h 58"/>
                <a:gd name="T44" fmla="*/ 0 w 57"/>
                <a:gd name="T45" fmla="*/ 58 h 58"/>
                <a:gd name="T46" fmla="*/ 0 w 57"/>
                <a:gd name="T47" fmla="*/ 57 h 58"/>
                <a:gd name="T48" fmla="*/ 0 w 57"/>
                <a:gd name="T49" fmla="*/ 57 h 58"/>
                <a:gd name="T50" fmla="*/ 0 w 57"/>
                <a:gd name="T51" fmla="*/ 57 h 58"/>
                <a:gd name="T52" fmla="*/ 0 w 57"/>
                <a:gd name="T53" fmla="*/ 57 h 58"/>
                <a:gd name="T54" fmla="*/ 0 w 57"/>
                <a:gd name="T55" fmla="*/ 57 h 58"/>
                <a:gd name="T56" fmla="*/ 0 w 57"/>
                <a:gd name="T57" fmla="*/ 57 h 58"/>
                <a:gd name="T58" fmla="*/ 12 w 57"/>
                <a:gd name="T59" fmla="*/ 45 h 58"/>
                <a:gd name="T60" fmla="*/ 12 w 57"/>
                <a:gd name="T61" fmla="*/ 45 h 58"/>
                <a:gd name="T62" fmla="*/ 12 w 57"/>
                <a:gd name="T63" fmla="*/ 46 h 58"/>
                <a:gd name="T64" fmla="*/ 12 w 57"/>
                <a:gd name="T65" fmla="*/ 46 h 58"/>
                <a:gd name="T66" fmla="*/ 12 w 57"/>
                <a:gd name="T67" fmla="*/ 46 h 58"/>
                <a:gd name="T68" fmla="*/ 12 w 57"/>
                <a:gd name="T69" fmla="*/ 46 h 58"/>
                <a:gd name="T70" fmla="*/ 12 w 57"/>
                <a:gd name="T71" fmla="*/ 46 h 58"/>
                <a:gd name="T72" fmla="*/ 12 w 57"/>
                <a:gd name="T73" fmla="*/ 46 h 58"/>
                <a:gd name="T74" fmla="*/ 12 w 57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7" h="58">
                  <a:moveTo>
                    <a:pt x="57" y="0"/>
                  </a:move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5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4" y="3"/>
                  </a:lnTo>
                  <a:lnTo>
                    <a:pt x="56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0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5"/>
                  </a:lnTo>
                  <a:lnTo>
                    <a:pt x="12" y="45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D5D9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0" name="Freeform 86"/>
            <p:cNvSpPr>
              <a:spLocks noEditPoints="1"/>
            </p:cNvSpPr>
            <p:nvPr/>
          </p:nvSpPr>
          <p:spPr bwMode="auto">
            <a:xfrm>
              <a:off x="243" y="312"/>
              <a:ext cx="56" cy="58"/>
            </a:xfrm>
            <a:custGeom>
              <a:avLst/>
              <a:gdLst>
                <a:gd name="T0" fmla="*/ 56 w 56"/>
                <a:gd name="T1" fmla="*/ 1 h 58"/>
                <a:gd name="T2" fmla="*/ 54 w 56"/>
                <a:gd name="T3" fmla="*/ 4 h 58"/>
                <a:gd name="T4" fmla="*/ 54 w 56"/>
                <a:gd name="T5" fmla="*/ 4 h 58"/>
                <a:gd name="T6" fmla="*/ 54 w 56"/>
                <a:gd name="T7" fmla="*/ 4 h 58"/>
                <a:gd name="T8" fmla="*/ 54 w 56"/>
                <a:gd name="T9" fmla="*/ 4 h 58"/>
                <a:gd name="T10" fmla="*/ 54 w 56"/>
                <a:gd name="T11" fmla="*/ 4 h 58"/>
                <a:gd name="T12" fmla="*/ 52 w 56"/>
                <a:gd name="T13" fmla="*/ 4 h 58"/>
                <a:gd name="T14" fmla="*/ 52 w 56"/>
                <a:gd name="T15" fmla="*/ 4 h 58"/>
                <a:gd name="T16" fmla="*/ 52 w 56"/>
                <a:gd name="T17" fmla="*/ 4 h 58"/>
                <a:gd name="T18" fmla="*/ 52 w 56"/>
                <a:gd name="T19" fmla="*/ 4 h 58"/>
                <a:gd name="T20" fmla="*/ 56 w 56"/>
                <a:gd name="T21" fmla="*/ 0 h 58"/>
                <a:gd name="T22" fmla="*/ 56 w 56"/>
                <a:gd name="T23" fmla="*/ 0 h 58"/>
                <a:gd name="T24" fmla="*/ 56 w 56"/>
                <a:gd name="T25" fmla="*/ 0 h 58"/>
                <a:gd name="T26" fmla="*/ 56 w 56"/>
                <a:gd name="T27" fmla="*/ 0 h 58"/>
                <a:gd name="T28" fmla="*/ 56 w 56"/>
                <a:gd name="T29" fmla="*/ 0 h 58"/>
                <a:gd name="T30" fmla="*/ 56 w 56"/>
                <a:gd name="T31" fmla="*/ 1 h 58"/>
                <a:gd name="T32" fmla="*/ 56 w 56"/>
                <a:gd name="T33" fmla="*/ 1 h 58"/>
                <a:gd name="T34" fmla="*/ 56 w 56"/>
                <a:gd name="T35" fmla="*/ 1 h 58"/>
                <a:gd name="T36" fmla="*/ 56 w 56"/>
                <a:gd name="T37" fmla="*/ 1 h 58"/>
                <a:gd name="T38" fmla="*/ 12 w 56"/>
                <a:gd name="T39" fmla="*/ 46 h 58"/>
                <a:gd name="T40" fmla="*/ 0 w 56"/>
                <a:gd name="T41" fmla="*/ 58 h 58"/>
                <a:gd name="T42" fmla="*/ 0 w 56"/>
                <a:gd name="T43" fmla="*/ 58 h 58"/>
                <a:gd name="T44" fmla="*/ 0 w 56"/>
                <a:gd name="T45" fmla="*/ 58 h 58"/>
                <a:gd name="T46" fmla="*/ 0 w 56"/>
                <a:gd name="T47" fmla="*/ 58 h 58"/>
                <a:gd name="T48" fmla="*/ 0 w 56"/>
                <a:gd name="T49" fmla="*/ 58 h 58"/>
                <a:gd name="T50" fmla="*/ 0 w 56"/>
                <a:gd name="T51" fmla="*/ 57 h 58"/>
                <a:gd name="T52" fmla="*/ 0 w 56"/>
                <a:gd name="T53" fmla="*/ 57 h 58"/>
                <a:gd name="T54" fmla="*/ 0 w 56"/>
                <a:gd name="T55" fmla="*/ 57 h 58"/>
                <a:gd name="T56" fmla="*/ 0 w 56"/>
                <a:gd name="T57" fmla="*/ 57 h 58"/>
                <a:gd name="T58" fmla="*/ 12 w 56"/>
                <a:gd name="T59" fmla="*/ 44 h 58"/>
                <a:gd name="T60" fmla="*/ 12 w 56"/>
                <a:gd name="T61" fmla="*/ 44 h 58"/>
                <a:gd name="T62" fmla="*/ 12 w 56"/>
                <a:gd name="T63" fmla="*/ 46 h 58"/>
                <a:gd name="T64" fmla="*/ 12 w 56"/>
                <a:gd name="T65" fmla="*/ 46 h 58"/>
                <a:gd name="T66" fmla="*/ 12 w 56"/>
                <a:gd name="T67" fmla="*/ 46 h 58"/>
                <a:gd name="T68" fmla="*/ 12 w 56"/>
                <a:gd name="T69" fmla="*/ 46 h 58"/>
                <a:gd name="T70" fmla="*/ 12 w 56"/>
                <a:gd name="T71" fmla="*/ 46 h 58"/>
                <a:gd name="T72" fmla="*/ 12 w 56"/>
                <a:gd name="T73" fmla="*/ 46 h 58"/>
                <a:gd name="T74" fmla="*/ 12 w 56"/>
                <a:gd name="T75" fmla="*/ 46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8">
                  <a:moveTo>
                    <a:pt x="56" y="1"/>
                  </a:move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lnTo>
                    <a:pt x="56" y="1"/>
                  </a:lnTo>
                  <a:close/>
                  <a:moveTo>
                    <a:pt x="12" y="46"/>
                  </a:move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8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lnTo>
                    <a:pt x="12" y="46"/>
                  </a:lnTo>
                  <a:close/>
                </a:path>
              </a:pathLst>
            </a:custGeom>
            <a:solidFill>
              <a:srgbClr val="5B5B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1" name="Freeform 87"/>
            <p:cNvSpPr>
              <a:spLocks noEditPoints="1"/>
            </p:cNvSpPr>
            <p:nvPr/>
          </p:nvSpPr>
          <p:spPr bwMode="auto">
            <a:xfrm>
              <a:off x="243" y="312"/>
              <a:ext cx="56" cy="57"/>
            </a:xfrm>
            <a:custGeom>
              <a:avLst/>
              <a:gdLst>
                <a:gd name="T0" fmla="*/ 56 w 56"/>
                <a:gd name="T1" fmla="*/ 0 h 57"/>
                <a:gd name="T2" fmla="*/ 52 w 56"/>
                <a:gd name="T3" fmla="*/ 4 h 57"/>
                <a:gd name="T4" fmla="*/ 52 w 56"/>
                <a:gd name="T5" fmla="*/ 4 h 57"/>
                <a:gd name="T6" fmla="*/ 52 w 56"/>
                <a:gd name="T7" fmla="*/ 4 h 57"/>
                <a:gd name="T8" fmla="*/ 52 w 56"/>
                <a:gd name="T9" fmla="*/ 4 h 57"/>
                <a:gd name="T10" fmla="*/ 52 w 56"/>
                <a:gd name="T11" fmla="*/ 4 h 57"/>
                <a:gd name="T12" fmla="*/ 52 w 56"/>
                <a:gd name="T13" fmla="*/ 4 h 57"/>
                <a:gd name="T14" fmla="*/ 51 w 56"/>
                <a:gd name="T15" fmla="*/ 4 h 57"/>
                <a:gd name="T16" fmla="*/ 51 w 56"/>
                <a:gd name="T17" fmla="*/ 4 h 57"/>
                <a:gd name="T18" fmla="*/ 51 w 56"/>
                <a:gd name="T19" fmla="*/ 4 h 57"/>
                <a:gd name="T20" fmla="*/ 55 w 56"/>
                <a:gd name="T21" fmla="*/ 0 h 57"/>
                <a:gd name="T22" fmla="*/ 55 w 56"/>
                <a:gd name="T23" fmla="*/ 0 h 57"/>
                <a:gd name="T24" fmla="*/ 55 w 56"/>
                <a:gd name="T25" fmla="*/ 0 h 57"/>
                <a:gd name="T26" fmla="*/ 55 w 56"/>
                <a:gd name="T27" fmla="*/ 0 h 57"/>
                <a:gd name="T28" fmla="*/ 55 w 56"/>
                <a:gd name="T29" fmla="*/ 0 h 57"/>
                <a:gd name="T30" fmla="*/ 55 w 56"/>
                <a:gd name="T31" fmla="*/ 0 h 57"/>
                <a:gd name="T32" fmla="*/ 55 w 56"/>
                <a:gd name="T33" fmla="*/ 0 h 57"/>
                <a:gd name="T34" fmla="*/ 56 w 56"/>
                <a:gd name="T35" fmla="*/ 0 h 57"/>
                <a:gd name="T36" fmla="*/ 56 w 56"/>
                <a:gd name="T37" fmla="*/ 0 h 57"/>
                <a:gd name="T38" fmla="*/ 12 w 56"/>
                <a:gd name="T39" fmla="*/ 44 h 57"/>
                <a:gd name="T40" fmla="*/ 0 w 56"/>
                <a:gd name="T41" fmla="*/ 57 h 57"/>
                <a:gd name="T42" fmla="*/ 0 w 56"/>
                <a:gd name="T43" fmla="*/ 57 h 57"/>
                <a:gd name="T44" fmla="*/ 0 w 56"/>
                <a:gd name="T45" fmla="*/ 57 h 57"/>
                <a:gd name="T46" fmla="*/ 0 w 56"/>
                <a:gd name="T47" fmla="*/ 57 h 57"/>
                <a:gd name="T48" fmla="*/ 0 w 56"/>
                <a:gd name="T49" fmla="*/ 57 h 57"/>
                <a:gd name="T50" fmla="*/ 0 w 56"/>
                <a:gd name="T51" fmla="*/ 57 h 57"/>
                <a:gd name="T52" fmla="*/ 0 w 56"/>
                <a:gd name="T53" fmla="*/ 57 h 57"/>
                <a:gd name="T54" fmla="*/ 0 w 56"/>
                <a:gd name="T55" fmla="*/ 56 h 57"/>
                <a:gd name="T56" fmla="*/ 0 w 56"/>
                <a:gd name="T57" fmla="*/ 56 h 57"/>
                <a:gd name="T58" fmla="*/ 11 w 56"/>
                <a:gd name="T59" fmla="*/ 43 h 57"/>
                <a:gd name="T60" fmla="*/ 11 w 56"/>
                <a:gd name="T61" fmla="*/ 44 h 57"/>
                <a:gd name="T62" fmla="*/ 11 w 56"/>
                <a:gd name="T63" fmla="*/ 44 h 57"/>
                <a:gd name="T64" fmla="*/ 12 w 56"/>
                <a:gd name="T65" fmla="*/ 44 h 57"/>
                <a:gd name="T66" fmla="*/ 12 w 56"/>
                <a:gd name="T67" fmla="*/ 44 h 57"/>
                <a:gd name="T68" fmla="*/ 12 w 56"/>
                <a:gd name="T69" fmla="*/ 44 h 57"/>
                <a:gd name="T70" fmla="*/ 12 w 56"/>
                <a:gd name="T71" fmla="*/ 44 h 57"/>
                <a:gd name="T72" fmla="*/ 12 w 56"/>
                <a:gd name="T73" fmla="*/ 44 h 57"/>
                <a:gd name="T74" fmla="*/ 12 w 56"/>
                <a:gd name="T75" fmla="*/ 4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7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4"/>
                  </a:move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7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1" y="43"/>
                  </a:lnTo>
                  <a:lnTo>
                    <a:pt x="11" y="44"/>
                  </a:lnTo>
                  <a:lnTo>
                    <a:pt x="11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lnTo>
                    <a:pt x="12" y="44"/>
                  </a:lnTo>
                  <a:close/>
                </a:path>
              </a:pathLst>
            </a:custGeom>
            <a:solidFill>
              <a:srgbClr val="5959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2" name="Freeform 88"/>
            <p:cNvSpPr>
              <a:spLocks noEditPoints="1"/>
            </p:cNvSpPr>
            <p:nvPr/>
          </p:nvSpPr>
          <p:spPr bwMode="auto">
            <a:xfrm>
              <a:off x="242" y="312"/>
              <a:ext cx="56" cy="56"/>
            </a:xfrm>
            <a:custGeom>
              <a:avLst/>
              <a:gdLst>
                <a:gd name="T0" fmla="*/ 56 w 56"/>
                <a:gd name="T1" fmla="*/ 0 h 56"/>
                <a:gd name="T2" fmla="*/ 52 w 56"/>
                <a:gd name="T3" fmla="*/ 4 h 56"/>
                <a:gd name="T4" fmla="*/ 52 w 56"/>
                <a:gd name="T5" fmla="*/ 4 h 56"/>
                <a:gd name="T6" fmla="*/ 52 w 56"/>
                <a:gd name="T7" fmla="*/ 4 h 56"/>
                <a:gd name="T8" fmla="*/ 52 w 56"/>
                <a:gd name="T9" fmla="*/ 4 h 56"/>
                <a:gd name="T10" fmla="*/ 52 w 56"/>
                <a:gd name="T11" fmla="*/ 4 h 56"/>
                <a:gd name="T12" fmla="*/ 52 w 56"/>
                <a:gd name="T13" fmla="*/ 4 h 56"/>
                <a:gd name="T14" fmla="*/ 51 w 56"/>
                <a:gd name="T15" fmla="*/ 4 h 56"/>
                <a:gd name="T16" fmla="*/ 51 w 56"/>
                <a:gd name="T17" fmla="*/ 4 h 56"/>
                <a:gd name="T18" fmla="*/ 51 w 56"/>
                <a:gd name="T19" fmla="*/ 4 h 56"/>
                <a:gd name="T20" fmla="*/ 55 w 56"/>
                <a:gd name="T21" fmla="*/ 0 h 56"/>
                <a:gd name="T22" fmla="*/ 55 w 56"/>
                <a:gd name="T23" fmla="*/ 0 h 56"/>
                <a:gd name="T24" fmla="*/ 55 w 56"/>
                <a:gd name="T25" fmla="*/ 0 h 56"/>
                <a:gd name="T26" fmla="*/ 55 w 56"/>
                <a:gd name="T27" fmla="*/ 0 h 56"/>
                <a:gd name="T28" fmla="*/ 55 w 56"/>
                <a:gd name="T29" fmla="*/ 0 h 56"/>
                <a:gd name="T30" fmla="*/ 56 w 56"/>
                <a:gd name="T31" fmla="*/ 0 h 56"/>
                <a:gd name="T32" fmla="*/ 56 w 56"/>
                <a:gd name="T33" fmla="*/ 0 h 56"/>
                <a:gd name="T34" fmla="*/ 56 w 56"/>
                <a:gd name="T35" fmla="*/ 0 h 56"/>
                <a:gd name="T36" fmla="*/ 56 w 56"/>
                <a:gd name="T37" fmla="*/ 0 h 56"/>
                <a:gd name="T38" fmla="*/ 12 w 56"/>
                <a:gd name="T39" fmla="*/ 43 h 56"/>
                <a:gd name="T40" fmla="*/ 1 w 56"/>
                <a:gd name="T41" fmla="*/ 56 h 56"/>
                <a:gd name="T42" fmla="*/ 0 w 56"/>
                <a:gd name="T43" fmla="*/ 56 h 56"/>
                <a:gd name="T44" fmla="*/ 0 w 56"/>
                <a:gd name="T45" fmla="*/ 56 h 56"/>
                <a:gd name="T46" fmla="*/ 0 w 56"/>
                <a:gd name="T47" fmla="*/ 56 h 56"/>
                <a:gd name="T48" fmla="*/ 0 w 56"/>
                <a:gd name="T49" fmla="*/ 56 h 56"/>
                <a:gd name="T50" fmla="*/ 0 w 56"/>
                <a:gd name="T51" fmla="*/ 56 h 56"/>
                <a:gd name="T52" fmla="*/ 0 w 56"/>
                <a:gd name="T53" fmla="*/ 56 h 56"/>
                <a:gd name="T54" fmla="*/ 0 w 56"/>
                <a:gd name="T55" fmla="*/ 56 h 56"/>
                <a:gd name="T56" fmla="*/ 0 w 56"/>
                <a:gd name="T57" fmla="*/ 56 h 56"/>
                <a:gd name="T58" fmla="*/ 12 w 56"/>
                <a:gd name="T59" fmla="*/ 42 h 56"/>
                <a:gd name="T60" fmla="*/ 12 w 56"/>
                <a:gd name="T61" fmla="*/ 43 h 56"/>
                <a:gd name="T62" fmla="*/ 12 w 56"/>
                <a:gd name="T63" fmla="*/ 43 h 56"/>
                <a:gd name="T64" fmla="*/ 12 w 56"/>
                <a:gd name="T65" fmla="*/ 43 h 56"/>
                <a:gd name="T66" fmla="*/ 12 w 56"/>
                <a:gd name="T67" fmla="*/ 43 h 56"/>
                <a:gd name="T68" fmla="*/ 12 w 56"/>
                <a:gd name="T69" fmla="*/ 43 h 56"/>
                <a:gd name="T70" fmla="*/ 12 w 56"/>
                <a:gd name="T71" fmla="*/ 43 h 56"/>
                <a:gd name="T72" fmla="*/ 12 w 56"/>
                <a:gd name="T73" fmla="*/ 43 h 56"/>
                <a:gd name="T74" fmla="*/ 12 w 56"/>
                <a:gd name="T75" fmla="*/ 43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6" h="56">
                  <a:moveTo>
                    <a:pt x="56" y="0"/>
                  </a:move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6" y="0"/>
                  </a:lnTo>
                  <a:close/>
                  <a:moveTo>
                    <a:pt x="12" y="43"/>
                  </a:moveTo>
                  <a:lnTo>
                    <a:pt x="1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12" y="42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lnTo>
                    <a:pt x="12" y="43"/>
                  </a:lnTo>
                  <a:close/>
                </a:path>
              </a:pathLst>
            </a:custGeom>
            <a:solidFill>
              <a:srgbClr val="57579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3" name="Freeform 89"/>
            <p:cNvSpPr>
              <a:spLocks noEditPoints="1"/>
            </p:cNvSpPr>
            <p:nvPr/>
          </p:nvSpPr>
          <p:spPr bwMode="auto">
            <a:xfrm>
              <a:off x="242" y="312"/>
              <a:ext cx="55" cy="56"/>
            </a:xfrm>
            <a:custGeom>
              <a:avLst/>
              <a:gdLst>
                <a:gd name="T0" fmla="*/ 55 w 55"/>
                <a:gd name="T1" fmla="*/ 0 h 56"/>
                <a:gd name="T2" fmla="*/ 51 w 55"/>
                <a:gd name="T3" fmla="*/ 4 h 56"/>
                <a:gd name="T4" fmla="*/ 51 w 55"/>
                <a:gd name="T5" fmla="*/ 4 h 56"/>
                <a:gd name="T6" fmla="*/ 51 w 55"/>
                <a:gd name="T7" fmla="*/ 4 h 56"/>
                <a:gd name="T8" fmla="*/ 51 w 55"/>
                <a:gd name="T9" fmla="*/ 4 h 56"/>
                <a:gd name="T10" fmla="*/ 51 w 55"/>
                <a:gd name="T11" fmla="*/ 4 h 56"/>
                <a:gd name="T12" fmla="*/ 50 w 55"/>
                <a:gd name="T13" fmla="*/ 4 h 56"/>
                <a:gd name="T14" fmla="*/ 50 w 55"/>
                <a:gd name="T15" fmla="*/ 4 h 56"/>
                <a:gd name="T16" fmla="*/ 50 w 55"/>
                <a:gd name="T17" fmla="*/ 4 h 56"/>
                <a:gd name="T18" fmla="*/ 50 w 55"/>
                <a:gd name="T19" fmla="*/ 4 h 56"/>
                <a:gd name="T20" fmla="*/ 53 w 55"/>
                <a:gd name="T21" fmla="*/ 0 h 56"/>
                <a:gd name="T22" fmla="*/ 53 w 55"/>
                <a:gd name="T23" fmla="*/ 0 h 56"/>
                <a:gd name="T24" fmla="*/ 53 w 55"/>
                <a:gd name="T25" fmla="*/ 0 h 56"/>
                <a:gd name="T26" fmla="*/ 55 w 55"/>
                <a:gd name="T27" fmla="*/ 0 h 56"/>
                <a:gd name="T28" fmla="*/ 55 w 55"/>
                <a:gd name="T29" fmla="*/ 0 h 56"/>
                <a:gd name="T30" fmla="*/ 55 w 55"/>
                <a:gd name="T31" fmla="*/ 0 h 56"/>
                <a:gd name="T32" fmla="*/ 55 w 55"/>
                <a:gd name="T33" fmla="*/ 0 h 56"/>
                <a:gd name="T34" fmla="*/ 55 w 55"/>
                <a:gd name="T35" fmla="*/ 0 h 56"/>
                <a:gd name="T36" fmla="*/ 55 w 55"/>
                <a:gd name="T37" fmla="*/ 0 h 56"/>
                <a:gd name="T38" fmla="*/ 12 w 55"/>
                <a:gd name="T39" fmla="*/ 42 h 56"/>
                <a:gd name="T40" fmla="*/ 0 w 55"/>
                <a:gd name="T41" fmla="*/ 56 h 56"/>
                <a:gd name="T42" fmla="*/ 0 w 55"/>
                <a:gd name="T43" fmla="*/ 54 h 56"/>
                <a:gd name="T44" fmla="*/ 0 w 55"/>
                <a:gd name="T45" fmla="*/ 54 h 56"/>
                <a:gd name="T46" fmla="*/ 0 w 55"/>
                <a:gd name="T47" fmla="*/ 54 h 56"/>
                <a:gd name="T48" fmla="*/ 0 w 55"/>
                <a:gd name="T49" fmla="*/ 54 h 56"/>
                <a:gd name="T50" fmla="*/ 0 w 55"/>
                <a:gd name="T51" fmla="*/ 54 h 56"/>
                <a:gd name="T52" fmla="*/ 0 w 55"/>
                <a:gd name="T53" fmla="*/ 54 h 56"/>
                <a:gd name="T54" fmla="*/ 0 w 55"/>
                <a:gd name="T55" fmla="*/ 54 h 56"/>
                <a:gd name="T56" fmla="*/ 0 w 55"/>
                <a:gd name="T57" fmla="*/ 54 h 56"/>
                <a:gd name="T58" fmla="*/ 12 w 55"/>
                <a:gd name="T59" fmla="*/ 40 h 56"/>
                <a:gd name="T60" fmla="*/ 12 w 55"/>
                <a:gd name="T61" fmla="*/ 40 h 56"/>
                <a:gd name="T62" fmla="*/ 12 w 55"/>
                <a:gd name="T63" fmla="*/ 42 h 56"/>
                <a:gd name="T64" fmla="*/ 12 w 55"/>
                <a:gd name="T65" fmla="*/ 42 h 56"/>
                <a:gd name="T66" fmla="*/ 12 w 55"/>
                <a:gd name="T67" fmla="*/ 42 h 56"/>
                <a:gd name="T68" fmla="*/ 12 w 55"/>
                <a:gd name="T69" fmla="*/ 42 h 56"/>
                <a:gd name="T70" fmla="*/ 12 w 55"/>
                <a:gd name="T71" fmla="*/ 42 h 56"/>
                <a:gd name="T72" fmla="*/ 12 w 55"/>
                <a:gd name="T73" fmla="*/ 42 h 56"/>
                <a:gd name="T74" fmla="*/ 12 w 55"/>
                <a:gd name="T75" fmla="*/ 4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5" h="56">
                  <a:moveTo>
                    <a:pt x="55" y="0"/>
                  </a:move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1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0" y="4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lnTo>
                    <a:pt x="55" y="0"/>
                  </a:lnTo>
                  <a:close/>
                  <a:moveTo>
                    <a:pt x="12" y="42"/>
                  </a:moveTo>
                  <a:lnTo>
                    <a:pt x="0" y="56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lnTo>
                    <a:pt x="12" y="42"/>
                  </a:lnTo>
                  <a:close/>
                </a:path>
              </a:pathLst>
            </a:custGeom>
            <a:solidFill>
              <a:srgbClr val="5555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4" name="Freeform 90"/>
            <p:cNvSpPr>
              <a:spLocks noEditPoints="1"/>
            </p:cNvSpPr>
            <p:nvPr/>
          </p:nvSpPr>
          <p:spPr bwMode="auto">
            <a:xfrm>
              <a:off x="242" y="311"/>
              <a:ext cx="53" cy="55"/>
            </a:xfrm>
            <a:custGeom>
              <a:avLst/>
              <a:gdLst>
                <a:gd name="T0" fmla="*/ 53 w 53"/>
                <a:gd name="T1" fmla="*/ 1 h 55"/>
                <a:gd name="T2" fmla="*/ 50 w 53"/>
                <a:gd name="T3" fmla="*/ 5 h 55"/>
                <a:gd name="T4" fmla="*/ 50 w 53"/>
                <a:gd name="T5" fmla="*/ 5 h 55"/>
                <a:gd name="T6" fmla="*/ 50 w 53"/>
                <a:gd name="T7" fmla="*/ 5 h 55"/>
                <a:gd name="T8" fmla="*/ 50 w 53"/>
                <a:gd name="T9" fmla="*/ 5 h 55"/>
                <a:gd name="T10" fmla="*/ 50 w 53"/>
                <a:gd name="T11" fmla="*/ 5 h 55"/>
                <a:gd name="T12" fmla="*/ 48 w 53"/>
                <a:gd name="T13" fmla="*/ 5 h 55"/>
                <a:gd name="T14" fmla="*/ 48 w 53"/>
                <a:gd name="T15" fmla="*/ 5 h 55"/>
                <a:gd name="T16" fmla="*/ 48 w 53"/>
                <a:gd name="T17" fmla="*/ 5 h 55"/>
                <a:gd name="T18" fmla="*/ 48 w 53"/>
                <a:gd name="T19" fmla="*/ 5 h 55"/>
                <a:gd name="T20" fmla="*/ 48 w 53"/>
                <a:gd name="T21" fmla="*/ 5 h 55"/>
                <a:gd name="T22" fmla="*/ 48 w 53"/>
                <a:gd name="T23" fmla="*/ 5 h 55"/>
                <a:gd name="T24" fmla="*/ 48 w 53"/>
                <a:gd name="T25" fmla="*/ 5 h 55"/>
                <a:gd name="T26" fmla="*/ 48 w 53"/>
                <a:gd name="T27" fmla="*/ 5 h 55"/>
                <a:gd name="T28" fmla="*/ 48 w 53"/>
                <a:gd name="T29" fmla="*/ 5 h 55"/>
                <a:gd name="T30" fmla="*/ 48 w 53"/>
                <a:gd name="T31" fmla="*/ 5 h 55"/>
                <a:gd name="T32" fmla="*/ 48 w 53"/>
                <a:gd name="T33" fmla="*/ 5 h 55"/>
                <a:gd name="T34" fmla="*/ 48 w 53"/>
                <a:gd name="T35" fmla="*/ 5 h 55"/>
                <a:gd name="T36" fmla="*/ 52 w 53"/>
                <a:gd name="T37" fmla="*/ 0 h 55"/>
                <a:gd name="T38" fmla="*/ 52 w 53"/>
                <a:gd name="T39" fmla="*/ 0 h 55"/>
                <a:gd name="T40" fmla="*/ 53 w 53"/>
                <a:gd name="T41" fmla="*/ 0 h 55"/>
                <a:gd name="T42" fmla="*/ 53 w 53"/>
                <a:gd name="T43" fmla="*/ 0 h 55"/>
                <a:gd name="T44" fmla="*/ 53 w 53"/>
                <a:gd name="T45" fmla="*/ 0 h 55"/>
                <a:gd name="T46" fmla="*/ 53 w 53"/>
                <a:gd name="T47" fmla="*/ 0 h 55"/>
                <a:gd name="T48" fmla="*/ 53 w 53"/>
                <a:gd name="T49" fmla="*/ 0 h 55"/>
                <a:gd name="T50" fmla="*/ 53 w 53"/>
                <a:gd name="T51" fmla="*/ 1 h 55"/>
                <a:gd name="T52" fmla="*/ 53 w 53"/>
                <a:gd name="T53" fmla="*/ 1 h 55"/>
                <a:gd name="T54" fmla="*/ 12 w 53"/>
                <a:gd name="T55" fmla="*/ 41 h 55"/>
                <a:gd name="T56" fmla="*/ 0 w 53"/>
                <a:gd name="T57" fmla="*/ 55 h 55"/>
                <a:gd name="T58" fmla="*/ 0 w 53"/>
                <a:gd name="T59" fmla="*/ 55 h 55"/>
                <a:gd name="T60" fmla="*/ 0 w 53"/>
                <a:gd name="T61" fmla="*/ 54 h 55"/>
                <a:gd name="T62" fmla="*/ 0 w 53"/>
                <a:gd name="T63" fmla="*/ 54 h 55"/>
                <a:gd name="T64" fmla="*/ 0 w 53"/>
                <a:gd name="T65" fmla="*/ 54 h 55"/>
                <a:gd name="T66" fmla="*/ 0 w 53"/>
                <a:gd name="T67" fmla="*/ 54 h 55"/>
                <a:gd name="T68" fmla="*/ 0 w 53"/>
                <a:gd name="T69" fmla="*/ 54 h 55"/>
                <a:gd name="T70" fmla="*/ 0 w 53"/>
                <a:gd name="T71" fmla="*/ 54 h 55"/>
                <a:gd name="T72" fmla="*/ 0 w 53"/>
                <a:gd name="T73" fmla="*/ 54 h 55"/>
                <a:gd name="T74" fmla="*/ 12 w 53"/>
                <a:gd name="T75" fmla="*/ 40 h 55"/>
                <a:gd name="T76" fmla="*/ 12 w 53"/>
                <a:gd name="T77" fmla="*/ 40 h 55"/>
                <a:gd name="T78" fmla="*/ 12 w 53"/>
                <a:gd name="T79" fmla="*/ 40 h 55"/>
                <a:gd name="T80" fmla="*/ 12 w 53"/>
                <a:gd name="T81" fmla="*/ 40 h 55"/>
                <a:gd name="T82" fmla="*/ 12 w 53"/>
                <a:gd name="T83" fmla="*/ 40 h 55"/>
                <a:gd name="T84" fmla="*/ 12 w 53"/>
                <a:gd name="T85" fmla="*/ 40 h 55"/>
                <a:gd name="T86" fmla="*/ 12 w 53"/>
                <a:gd name="T87" fmla="*/ 40 h 55"/>
                <a:gd name="T88" fmla="*/ 12 w 53"/>
                <a:gd name="T89" fmla="*/ 40 h 55"/>
                <a:gd name="T90" fmla="*/ 12 w 53"/>
                <a:gd name="T91" fmla="*/ 40 h 55"/>
                <a:gd name="T92" fmla="*/ 12 w 53"/>
                <a:gd name="T93" fmla="*/ 41 h 55"/>
                <a:gd name="T94" fmla="*/ 12 w 53"/>
                <a:gd name="T95" fmla="*/ 41 h 55"/>
                <a:gd name="T96" fmla="*/ 12 w 53"/>
                <a:gd name="T97" fmla="*/ 41 h 55"/>
                <a:gd name="T98" fmla="*/ 12 w 53"/>
                <a:gd name="T99" fmla="*/ 41 h 55"/>
                <a:gd name="T100" fmla="*/ 12 w 53"/>
                <a:gd name="T101" fmla="*/ 41 h 55"/>
                <a:gd name="T102" fmla="*/ 12 w 53"/>
                <a:gd name="T103" fmla="*/ 41 h 55"/>
                <a:gd name="T104" fmla="*/ 12 w 53"/>
                <a:gd name="T105" fmla="*/ 41 h 55"/>
                <a:gd name="T106" fmla="*/ 12 w 53"/>
                <a:gd name="T107" fmla="*/ 41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3" h="55">
                  <a:moveTo>
                    <a:pt x="53" y="1"/>
                  </a:move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50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1"/>
                  </a:lnTo>
                  <a:lnTo>
                    <a:pt x="53" y="1"/>
                  </a:lnTo>
                  <a:close/>
                  <a:moveTo>
                    <a:pt x="12" y="41"/>
                  </a:moveTo>
                  <a:lnTo>
                    <a:pt x="0" y="55"/>
                  </a:lnTo>
                  <a:lnTo>
                    <a:pt x="0" y="55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lnTo>
                    <a:pt x="12" y="41"/>
                  </a:lnTo>
                  <a:close/>
                </a:path>
              </a:pathLst>
            </a:custGeom>
            <a:solidFill>
              <a:srgbClr val="53539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5" name="Freeform 91"/>
            <p:cNvSpPr>
              <a:spLocks noEditPoints="1"/>
            </p:cNvSpPr>
            <p:nvPr/>
          </p:nvSpPr>
          <p:spPr bwMode="auto">
            <a:xfrm>
              <a:off x="242" y="311"/>
              <a:ext cx="52" cy="54"/>
            </a:xfrm>
            <a:custGeom>
              <a:avLst/>
              <a:gdLst>
                <a:gd name="T0" fmla="*/ 52 w 52"/>
                <a:gd name="T1" fmla="*/ 0 h 54"/>
                <a:gd name="T2" fmla="*/ 48 w 52"/>
                <a:gd name="T3" fmla="*/ 5 h 54"/>
                <a:gd name="T4" fmla="*/ 48 w 52"/>
                <a:gd name="T5" fmla="*/ 5 h 54"/>
                <a:gd name="T6" fmla="*/ 48 w 52"/>
                <a:gd name="T7" fmla="*/ 5 h 54"/>
                <a:gd name="T8" fmla="*/ 48 w 52"/>
                <a:gd name="T9" fmla="*/ 5 h 54"/>
                <a:gd name="T10" fmla="*/ 47 w 52"/>
                <a:gd name="T11" fmla="*/ 5 h 54"/>
                <a:gd name="T12" fmla="*/ 47 w 52"/>
                <a:gd name="T13" fmla="*/ 5 h 54"/>
                <a:gd name="T14" fmla="*/ 47 w 52"/>
                <a:gd name="T15" fmla="*/ 5 h 54"/>
                <a:gd name="T16" fmla="*/ 47 w 52"/>
                <a:gd name="T17" fmla="*/ 5 h 54"/>
                <a:gd name="T18" fmla="*/ 47 w 52"/>
                <a:gd name="T19" fmla="*/ 5 h 54"/>
                <a:gd name="T20" fmla="*/ 51 w 52"/>
                <a:gd name="T21" fmla="*/ 0 h 54"/>
                <a:gd name="T22" fmla="*/ 52 w 52"/>
                <a:gd name="T23" fmla="*/ 0 h 54"/>
                <a:gd name="T24" fmla="*/ 52 w 52"/>
                <a:gd name="T25" fmla="*/ 0 h 54"/>
                <a:gd name="T26" fmla="*/ 52 w 52"/>
                <a:gd name="T27" fmla="*/ 0 h 54"/>
                <a:gd name="T28" fmla="*/ 52 w 52"/>
                <a:gd name="T29" fmla="*/ 0 h 54"/>
                <a:gd name="T30" fmla="*/ 52 w 52"/>
                <a:gd name="T31" fmla="*/ 0 h 54"/>
                <a:gd name="T32" fmla="*/ 52 w 52"/>
                <a:gd name="T33" fmla="*/ 0 h 54"/>
                <a:gd name="T34" fmla="*/ 52 w 52"/>
                <a:gd name="T35" fmla="*/ 0 h 54"/>
                <a:gd name="T36" fmla="*/ 52 w 52"/>
                <a:gd name="T37" fmla="*/ 0 h 54"/>
                <a:gd name="T38" fmla="*/ 12 w 52"/>
                <a:gd name="T39" fmla="*/ 40 h 54"/>
                <a:gd name="T40" fmla="*/ 0 w 52"/>
                <a:gd name="T41" fmla="*/ 54 h 54"/>
                <a:gd name="T42" fmla="*/ 0 w 52"/>
                <a:gd name="T43" fmla="*/ 54 h 54"/>
                <a:gd name="T44" fmla="*/ 0 w 52"/>
                <a:gd name="T45" fmla="*/ 54 h 54"/>
                <a:gd name="T46" fmla="*/ 0 w 52"/>
                <a:gd name="T47" fmla="*/ 53 h 54"/>
                <a:gd name="T48" fmla="*/ 0 w 52"/>
                <a:gd name="T49" fmla="*/ 53 h 54"/>
                <a:gd name="T50" fmla="*/ 0 w 52"/>
                <a:gd name="T51" fmla="*/ 53 h 54"/>
                <a:gd name="T52" fmla="*/ 0 w 52"/>
                <a:gd name="T53" fmla="*/ 53 h 54"/>
                <a:gd name="T54" fmla="*/ 0 w 52"/>
                <a:gd name="T55" fmla="*/ 53 h 54"/>
                <a:gd name="T56" fmla="*/ 0 w 52"/>
                <a:gd name="T57" fmla="*/ 53 h 54"/>
                <a:gd name="T58" fmla="*/ 12 w 52"/>
                <a:gd name="T59" fmla="*/ 39 h 54"/>
                <a:gd name="T60" fmla="*/ 12 w 52"/>
                <a:gd name="T61" fmla="*/ 39 h 54"/>
                <a:gd name="T62" fmla="*/ 12 w 52"/>
                <a:gd name="T63" fmla="*/ 39 h 54"/>
                <a:gd name="T64" fmla="*/ 12 w 52"/>
                <a:gd name="T65" fmla="*/ 40 h 54"/>
                <a:gd name="T66" fmla="*/ 12 w 52"/>
                <a:gd name="T67" fmla="*/ 40 h 54"/>
                <a:gd name="T68" fmla="*/ 12 w 52"/>
                <a:gd name="T69" fmla="*/ 40 h 54"/>
                <a:gd name="T70" fmla="*/ 12 w 52"/>
                <a:gd name="T71" fmla="*/ 40 h 54"/>
                <a:gd name="T72" fmla="*/ 12 w 52"/>
                <a:gd name="T73" fmla="*/ 40 h 54"/>
                <a:gd name="T74" fmla="*/ 12 w 52"/>
                <a:gd name="T75" fmla="*/ 4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4">
                  <a:moveTo>
                    <a:pt x="52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1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2" y="40"/>
                  </a:move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0" y="53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39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lnTo>
                    <a:pt x="12" y="40"/>
                  </a:lnTo>
                  <a:close/>
                </a:path>
              </a:pathLst>
            </a:custGeom>
            <a:solidFill>
              <a:srgbClr val="5151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6" name="Freeform 92"/>
            <p:cNvSpPr>
              <a:spLocks noEditPoints="1"/>
            </p:cNvSpPr>
            <p:nvPr/>
          </p:nvSpPr>
          <p:spPr bwMode="auto">
            <a:xfrm>
              <a:off x="240" y="311"/>
              <a:ext cx="53" cy="53"/>
            </a:xfrm>
            <a:custGeom>
              <a:avLst/>
              <a:gdLst>
                <a:gd name="T0" fmla="*/ 53 w 53"/>
                <a:gd name="T1" fmla="*/ 0 h 53"/>
                <a:gd name="T2" fmla="*/ 49 w 53"/>
                <a:gd name="T3" fmla="*/ 5 h 53"/>
                <a:gd name="T4" fmla="*/ 49 w 53"/>
                <a:gd name="T5" fmla="*/ 5 h 53"/>
                <a:gd name="T6" fmla="*/ 49 w 53"/>
                <a:gd name="T7" fmla="*/ 5 h 53"/>
                <a:gd name="T8" fmla="*/ 48 w 53"/>
                <a:gd name="T9" fmla="*/ 5 h 53"/>
                <a:gd name="T10" fmla="*/ 48 w 53"/>
                <a:gd name="T11" fmla="*/ 5 h 53"/>
                <a:gd name="T12" fmla="*/ 48 w 53"/>
                <a:gd name="T13" fmla="*/ 5 h 53"/>
                <a:gd name="T14" fmla="*/ 48 w 53"/>
                <a:gd name="T15" fmla="*/ 5 h 53"/>
                <a:gd name="T16" fmla="*/ 48 w 53"/>
                <a:gd name="T17" fmla="*/ 5 h 53"/>
                <a:gd name="T18" fmla="*/ 48 w 53"/>
                <a:gd name="T19" fmla="*/ 5 h 53"/>
                <a:gd name="T20" fmla="*/ 53 w 53"/>
                <a:gd name="T21" fmla="*/ 0 h 53"/>
                <a:gd name="T22" fmla="*/ 53 w 53"/>
                <a:gd name="T23" fmla="*/ 0 h 53"/>
                <a:gd name="T24" fmla="*/ 53 w 53"/>
                <a:gd name="T25" fmla="*/ 0 h 53"/>
                <a:gd name="T26" fmla="*/ 53 w 53"/>
                <a:gd name="T27" fmla="*/ 0 h 53"/>
                <a:gd name="T28" fmla="*/ 53 w 53"/>
                <a:gd name="T29" fmla="*/ 0 h 53"/>
                <a:gd name="T30" fmla="*/ 53 w 53"/>
                <a:gd name="T31" fmla="*/ 0 h 53"/>
                <a:gd name="T32" fmla="*/ 53 w 53"/>
                <a:gd name="T33" fmla="*/ 0 h 53"/>
                <a:gd name="T34" fmla="*/ 53 w 53"/>
                <a:gd name="T35" fmla="*/ 0 h 53"/>
                <a:gd name="T36" fmla="*/ 53 w 53"/>
                <a:gd name="T37" fmla="*/ 0 h 53"/>
                <a:gd name="T38" fmla="*/ 14 w 53"/>
                <a:gd name="T39" fmla="*/ 39 h 53"/>
                <a:gd name="T40" fmla="*/ 2 w 53"/>
                <a:gd name="T41" fmla="*/ 53 h 53"/>
                <a:gd name="T42" fmla="*/ 2 w 53"/>
                <a:gd name="T43" fmla="*/ 53 h 53"/>
                <a:gd name="T44" fmla="*/ 2 w 53"/>
                <a:gd name="T45" fmla="*/ 53 h 53"/>
                <a:gd name="T46" fmla="*/ 0 w 53"/>
                <a:gd name="T47" fmla="*/ 53 h 53"/>
                <a:gd name="T48" fmla="*/ 0 w 53"/>
                <a:gd name="T49" fmla="*/ 52 h 53"/>
                <a:gd name="T50" fmla="*/ 0 w 53"/>
                <a:gd name="T51" fmla="*/ 52 h 53"/>
                <a:gd name="T52" fmla="*/ 0 w 53"/>
                <a:gd name="T53" fmla="*/ 52 h 53"/>
                <a:gd name="T54" fmla="*/ 0 w 53"/>
                <a:gd name="T55" fmla="*/ 52 h 53"/>
                <a:gd name="T56" fmla="*/ 0 w 53"/>
                <a:gd name="T57" fmla="*/ 52 h 53"/>
                <a:gd name="T58" fmla="*/ 14 w 53"/>
                <a:gd name="T59" fmla="*/ 38 h 53"/>
                <a:gd name="T60" fmla="*/ 14 w 53"/>
                <a:gd name="T61" fmla="*/ 38 h 53"/>
                <a:gd name="T62" fmla="*/ 14 w 53"/>
                <a:gd name="T63" fmla="*/ 38 h 53"/>
                <a:gd name="T64" fmla="*/ 14 w 53"/>
                <a:gd name="T65" fmla="*/ 38 h 53"/>
                <a:gd name="T66" fmla="*/ 14 w 53"/>
                <a:gd name="T67" fmla="*/ 39 h 53"/>
                <a:gd name="T68" fmla="*/ 14 w 53"/>
                <a:gd name="T69" fmla="*/ 39 h 53"/>
                <a:gd name="T70" fmla="*/ 14 w 53"/>
                <a:gd name="T71" fmla="*/ 39 h 53"/>
                <a:gd name="T72" fmla="*/ 14 w 53"/>
                <a:gd name="T73" fmla="*/ 39 h 53"/>
                <a:gd name="T74" fmla="*/ 14 w 53"/>
                <a:gd name="T75" fmla="*/ 39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3">
                  <a:moveTo>
                    <a:pt x="53" y="0"/>
                  </a:moveTo>
                  <a:lnTo>
                    <a:pt x="49" y="5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48" y="5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lnTo>
                    <a:pt x="53" y="0"/>
                  </a:lnTo>
                  <a:close/>
                  <a:moveTo>
                    <a:pt x="14" y="39"/>
                  </a:moveTo>
                  <a:lnTo>
                    <a:pt x="2" y="53"/>
                  </a:lnTo>
                  <a:lnTo>
                    <a:pt x="2" y="53"/>
                  </a:lnTo>
                  <a:lnTo>
                    <a:pt x="2" y="53"/>
                  </a:lnTo>
                  <a:lnTo>
                    <a:pt x="0" y="53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lnTo>
                    <a:pt x="14" y="39"/>
                  </a:lnTo>
                  <a:close/>
                </a:path>
              </a:pathLst>
            </a:custGeom>
            <a:solidFill>
              <a:srgbClr val="4F4F9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7" name="Freeform 93"/>
            <p:cNvSpPr>
              <a:spLocks noEditPoints="1"/>
            </p:cNvSpPr>
            <p:nvPr/>
          </p:nvSpPr>
          <p:spPr bwMode="auto">
            <a:xfrm>
              <a:off x="240" y="311"/>
              <a:ext cx="53" cy="52"/>
            </a:xfrm>
            <a:custGeom>
              <a:avLst/>
              <a:gdLst>
                <a:gd name="T0" fmla="*/ 53 w 53"/>
                <a:gd name="T1" fmla="*/ 0 h 52"/>
                <a:gd name="T2" fmla="*/ 48 w 53"/>
                <a:gd name="T3" fmla="*/ 5 h 52"/>
                <a:gd name="T4" fmla="*/ 48 w 53"/>
                <a:gd name="T5" fmla="*/ 5 h 52"/>
                <a:gd name="T6" fmla="*/ 47 w 53"/>
                <a:gd name="T7" fmla="*/ 5 h 52"/>
                <a:gd name="T8" fmla="*/ 47 w 53"/>
                <a:gd name="T9" fmla="*/ 5 h 52"/>
                <a:gd name="T10" fmla="*/ 47 w 53"/>
                <a:gd name="T11" fmla="*/ 5 h 52"/>
                <a:gd name="T12" fmla="*/ 47 w 53"/>
                <a:gd name="T13" fmla="*/ 5 h 52"/>
                <a:gd name="T14" fmla="*/ 47 w 53"/>
                <a:gd name="T15" fmla="*/ 5 h 52"/>
                <a:gd name="T16" fmla="*/ 47 w 53"/>
                <a:gd name="T17" fmla="*/ 5 h 52"/>
                <a:gd name="T18" fmla="*/ 47 w 53"/>
                <a:gd name="T19" fmla="*/ 5 h 52"/>
                <a:gd name="T20" fmla="*/ 52 w 53"/>
                <a:gd name="T21" fmla="*/ 0 h 52"/>
                <a:gd name="T22" fmla="*/ 52 w 53"/>
                <a:gd name="T23" fmla="*/ 0 h 52"/>
                <a:gd name="T24" fmla="*/ 52 w 53"/>
                <a:gd name="T25" fmla="*/ 0 h 52"/>
                <a:gd name="T26" fmla="*/ 52 w 53"/>
                <a:gd name="T27" fmla="*/ 0 h 52"/>
                <a:gd name="T28" fmla="*/ 52 w 53"/>
                <a:gd name="T29" fmla="*/ 0 h 52"/>
                <a:gd name="T30" fmla="*/ 52 w 53"/>
                <a:gd name="T31" fmla="*/ 0 h 52"/>
                <a:gd name="T32" fmla="*/ 52 w 53"/>
                <a:gd name="T33" fmla="*/ 0 h 52"/>
                <a:gd name="T34" fmla="*/ 52 w 53"/>
                <a:gd name="T35" fmla="*/ 0 h 52"/>
                <a:gd name="T36" fmla="*/ 53 w 53"/>
                <a:gd name="T37" fmla="*/ 0 h 52"/>
                <a:gd name="T38" fmla="*/ 14 w 53"/>
                <a:gd name="T39" fmla="*/ 38 h 52"/>
                <a:gd name="T40" fmla="*/ 0 w 53"/>
                <a:gd name="T41" fmla="*/ 52 h 52"/>
                <a:gd name="T42" fmla="*/ 0 w 53"/>
                <a:gd name="T43" fmla="*/ 52 h 52"/>
                <a:gd name="T44" fmla="*/ 0 w 53"/>
                <a:gd name="T45" fmla="*/ 52 h 52"/>
                <a:gd name="T46" fmla="*/ 0 w 53"/>
                <a:gd name="T47" fmla="*/ 52 h 52"/>
                <a:gd name="T48" fmla="*/ 0 w 53"/>
                <a:gd name="T49" fmla="*/ 52 h 52"/>
                <a:gd name="T50" fmla="*/ 0 w 53"/>
                <a:gd name="T51" fmla="*/ 50 h 52"/>
                <a:gd name="T52" fmla="*/ 0 w 53"/>
                <a:gd name="T53" fmla="*/ 50 h 52"/>
                <a:gd name="T54" fmla="*/ 0 w 53"/>
                <a:gd name="T55" fmla="*/ 50 h 52"/>
                <a:gd name="T56" fmla="*/ 0 w 53"/>
                <a:gd name="T57" fmla="*/ 50 h 52"/>
                <a:gd name="T58" fmla="*/ 15 w 53"/>
                <a:gd name="T59" fmla="*/ 36 h 52"/>
                <a:gd name="T60" fmla="*/ 15 w 53"/>
                <a:gd name="T61" fmla="*/ 36 h 52"/>
                <a:gd name="T62" fmla="*/ 15 w 53"/>
                <a:gd name="T63" fmla="*/ 36 h 52"/>
                <a:gd name="T64" fmla="*/ 14 w 53"/>
                <a:gd name="T65" fmla="*/ 36 h 52"/>
                <a:gd name="T66" fmla="*/ 14 w 53"/>
                <a:gd name="T67" fmla="*/ 36 h 52"/>
                <a:gd name="T68" fmla="*/ 14 w 53"/>
                <a:gd name="T69" fmla="*/ 38 h 52"/>
                <a:gd name="T70" fmla="*/ 14 w 53"/>
                <a:gd name="T71" fmla="*/ 38 h 52"/>
                <a:gd name="T72" fmla="*/ 14 w 53"/>
                <a:gd name="T73" fmla="*/ 38 h 52"/>
                <a:gd name="T74" fmla="*/ 14 w 53"/>
                <a:gd name="T75" fmla="*/ 38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3" h="52">
                  <a:moveTo>
                    <a:pt x="53" y="0"/>
                  </a:moveTo>
                  <a:lnTo>
                    <a:pt x="48" y="5"/>
                  </a:lnTo>
                  <a:lnTo>
                    <a:pt x="48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47" y="5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3" y="0"/>
                  </a:lnTo>
                  <a:close/>
                  <a:moveTo>
                    <a:pt x="14" y="38"/>
                  </a:move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5" y="36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lnTo>
                    <a:pt x="14" y="38"/>
                  </a:lnTo>
                  <a:close/>
                </a:path>
              </a:pathLst>
            </a:custGeom>
            <a:solidFill>
              <a:srgbClr val="4D4D9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8" name="Freeform 94"/>
            <p:cNvSpPr>
              <a:spLocks noEditPoints="1"/>
            </p:cNvSpPr>
            <p:nvPr/>
          </p:nvSpPr>
          <p:spPr bwMode="auto">
            <a:xfrm>
              <a:off x="240" y="311"/>
              <a:ext cx="52" cy="50"/>
            </a:xfrm>
            <a:custGeom>
              <a:avLst/>
              <a:gdLst>
                <a:gd name="T0" fmla="*/ 52 w 52"/>
                <a:gd name="T1" fmla="*/ 0 h 50"/>
                <a:gd name="T2" fmla="*/ 47 w 52"/>
                <a:gd name="T3" fmla="*/ 5 h 50"/>
                <a:gd name="T4" fmla="*/ 45 w 52"/>
                <a:gd name="T5" fmla="*/ 5 h 50"/>
                <a:gd name="T6" fmla="*/ 45 w 52"/>
                <a:gd name="T7" fmla="*/ 5 h 50"/>
                <a:gd name="T8" fmla="*/ 45 w 52"/>
                <a:gd name="T9" fmla="*/ 5 h 50"/>
                <a:gd name="T10" fmla="*/ 45 w 52"/>
                <a:gd name="T11" fmla="*/ 5 h 50"/>
                <a:gd name="T12" fmla="*/ 45 w 52"/>
                <a:gd name="T13" fmla="*/ 5 h 50"/>
                <a:gd name="T14" fmla="*/ 45 w 52"/>
                <a:gd name="T15" fmla="*/ 5 h 50"/>
                <a:gd name="T16" fmla="*/ 44 w 52"/>
                <a:gd name="T17" fmla="*/ 5 h 50"/>
                <a:gd name="T18" fmla="*/ 44 w 52"/>
                <a:gd name="T19" fmla="*/ 5 h 50"/>
                <a:gd name="T20" fmla="*/ 50 w 52"/>
                <a:gd name="T21" fmla="*/ 0 h 50"/>
                <a:gd name="T22" fmla="*/ 50 w 52"/>
                <a:gd name="T23" fmla="*/ 0 h 50"/>
                <a:gd name="T24" fmla="*/ 50 w 52"/>
                <a:gd name="T25" fmla="*/ 0 h 50"/>
                <a:gd name="T26" fmla="*/ 50 w 52"/>
                <a:gd name="T27" fmla="*/ 0 h 50"/>
                <a:gd name="T28" fmla="*/ 50 w 52"/>
                <a:gd name="T29" fmla="*/ 0 h 50"/>
                <a:gd name="T30" fmla="*/ 50 w 52"/>
                <a:gd name="T31" fmla="*/ 0 h 50"/>
                <a:gd name="T32" fmla="*/ 50 w 52"/>
                <a:gd name="T33" fmla="*/ 0 h 50"/>
                <a:gd name="T34" fmla="*/ 52 w 52"/>
                <a:gd name="T35" fmla="*/ 0 h 50"/>
                <a:gd name="T36" fmla="*/ 52 w 52"/>
                <a:gd name="T37" fmla="*/ 0 h 50"/>
                <a:gd name="T38" fmla="*/ 15 w 52"/>
                <a:gd name="T39" fmla="*/ 36 h 50"/>
                <a:gd name="T40" fmla="*/ 0 w 52"/>
                <a:gd name="T41" fmla="*/ 50 h 50"/>
                <a:gd name="T42" fmla="*/ 0 w 52"/>
                <a:gd name="T43" fmla="*/ 50 h 50"/>
                <a:gd name="T44" fmla="*/ 0 w 52"/>
                <a:gd name="T45" fmla="*/ 50 h 50"/>
                <a:gd name="T46" fmla="*/ 0 w 52"/>
                <a:gd name="T47" fmla="*/ 50 h 50"/>
                <a:gd name="T48" fmla="*/ 0 w 52"/>
                <a:gd name="T49" fmla="*/ 50 h 50"/>
                <a:gd name="T50" fmla="*/ 0 w 52"/>
                <a:gd name="T51" fmla="*/ 50 h 50"/>
                <a:gd name="T52" fmla="*/ 0 w 52"/>
                <a:gd name="T53" fmla="*/ 49 h 50"/>
                <a:gd name="T54" fmla="*/ 0 w 52"/>
                <a:gd name="T55" fmla="*/ 49 h 50"/>
                <a:gd name="T56" fmla="*/ 0 w 52"/>
                <a:gd name="T57" fmla="*/ 49 h 50"/>
                <a:gd name="T58" fmla="*/ 15 w 52"/>
                <a:gd name="T59" fmla="*/ 35 h 50"/>
                <a:gd name="T60" fmla="*/ 15 w 52"/>
                <a:gd name="T61" fmla="*/ 35 h 50"/>
                <a:gd name="T62" fmla="*/ 15 w 52"/>
                <a:gd name="T63" fmla="*/ 35 h 50"/>
                <a:gd name="T64" fmla="*/ 15 w 52"/>
                <a:gd name="T65" fmla="*/ 35 h 50"/>
                <a:gd name="T66" fmla="*/ 15 w 52"/>
                <a:gd name="T67" fmla="*/ 35 h 50"/>
                <a:gd name="T68" fmla="*/ 15 w 52"/>
                <a:gd name="T69" fmla="*/ 35 h 50"/>
                <a:gd name="T70" fmla="*/ 15 w 52"/>
                <a:gd name="T71" fmla="*/ 35 h 50"/>
                <a:gd name="T72" fmla="*/ 15 w 52"/>
                <a:gd name="T73" fmla="*/ 36 h 50"/>
                <a:gd name="T74" fmla="*/ 15 w 52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2" h="50">
                  <a:moveTo>
                    <a:pt x="52" y="0"/>
                  </a:moveTo>
                  <a:lnTo>
                    <a:pt x="47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5" y="5"/>
                  </a:lnTo>
                  <a:lnTo>
                    <a:pt x="44" y="5"/>
                  </a:lnTo>
                  <a:lnTo>
                    <a:pt x="44" y="5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52" y="0"/>
                  </a:lnTo>
                  <a:lnTo>
                    <a:pt x="52" y="0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B4B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39" name="Freeform 95"/>
            <p:cNvSpPr>
              <a:spLocks noEditPoints="1"/>
            </p:cNvSpPr>
            <p:nvPr/>
          </p:nvSpPr>
          <p:spPr bwMode="auto">
            <a:xfrm>
              <a:off x="240" y="310"/>
              <a:ext cx="50" cy="50"/>
            </a:xfrm>
            <a:custGeom>
              <a:avLst/>
              <a:gdLst>
                <a:gd name="T0" fmla="*/ 50 w 50"/>
                <a:gd name="T1" fmla="*/ 1 h 50"/>
                <a:gd name="T2" fmla="*/ 44 w 50"/>
                <a:gd name="T3" fmla="*/ 6 h 50"/>
                <a:gd name="T4" fmla="*/ 44 w 50"/>
                <a:gd name="T5" fmla="*/ 6 h 50"/>
                <a:gd name="T6" fmla="*/ 44 w 50"/>
                <a:gd name="T7" fmla="*/ 6 h 50"/>
                <a:gd name="T8" fmla="*/ 44 w 50"/>
                <a:gd name="T9" fmla="*/ 6 h 50"/>
                <a:gd name="T10" fmla="*/ 44 w 50"/>
                <a:gd name="T11" fmla="*/ 6 h 50"/>
                <a:gd name="T12" fmla="*/ 43 w 50"/>
                <a:gd name="T13" fmla="*/ 6 h 50"/>
                <a:gd name="T14" fmla="*/ 43 w 50"/>
                <a:gd name="T15" fmla="*/ 6 h 50"/>
                <a:gd name="T16" fmla="*/ 43 w 50"/>
                <a:gd name="T17" fmla="*/ 6 h 50"/>
                <a:gd name="T18" fmla="*/ 43 w 50"/>
                <a:gd name="T19" fmla="*/ 6 h 50"/>
                <a:gd name="T20" fmla="*/ 49 w 50"/>
                <a:gd name="T21" fmla="*/ 0 h 50"/>
                <a:gd name="T22" fmla="*/ 49 w 50"/>
                <a:gd name="T23" fmla="*/ 0 h 50"/>
                <a:gd name="T24" fmla="*/ 49 w 50"/>
                <a:gd name="T25" fmla="*/ 0 h 50"/>
                <a:gd name="T26" fmla="*/ 49 w 50"/>
                <a:gd name="T27" fmla="*/ 0 h 50"/>
                <a:gd name="T28" fmla="*/ 49 w 50"/>
                <a:gd name="T29" fmla="*/ 1 h 50"/>
                <a:gd name="T30" fmla="*/ 49 w 50"/>
                <a:gd name="T31" fmla="*/ 1 h 50"/>
                <a:gd name="T32" fmla="*/ 49 w 50"/>
                <a:gd name="T33" fmla="*/ 1 h 50"/>
                <a:gd name="T34" fmla="*/ 50 w 50"/>
                <a:gd name="T35" fmla="*/ 1 h 50"/>
                <a:gd name="T36" fmla="*/ 50 w 50"/>
                <a:gd name="T37" fmla="*/ 1 h 50"/>
                <a:gd name="T38" fmla="*/ 15 w 50"/>
                <a:gd name="T39" fmla="*/ 36 h 50"/>
                <a:gd name="T40" fmla="*/ 0 w 50"/>
                <a:gd name="T41" fmla="*/ 50 h 50"/>
                <a:gd name="T42" fmla="*/ 0 w 50"/>
                <a:gd name="T43" fmla="*/ 50 h 50"/>
                <a:gd name="T44" fmla="*/ 0 w 50"/>
                <a:gd name="T45" fmla="*/ 50 h 50"/>
                <a:gd name="T46" fmla="*/ 0 w 50"/>
                <a:gd name="T47" fmla="*/ 50 h 50"/>
                <a:gd name="T48" fmla="*/ 0 w 50"/>
                <a:gd name="T49" fmla="*/ 50 h 50"/>
                <a:gd name="T50" fmla="*/ 0 w 50"/>
                <a:gd name="T51" fmla="*/ 50 h 50"/>
                <a:gd name="T52" fmla="*/ 0 w 50"/>
                <a:gd name="T53" fmla="*/ 49 h 50"/>
                <a:gd name="T54" fmla="*/ 0 w 50"/>
                <a:gd name="T55" fmla="*/ 49 h 50"/>
                <a:gd name="T56" fmla="*/ 0 w 50"/>
                <a:gd name="T57" fmla="*/ 49 h 50"/>
                <a:gd name="T58" fmla="*/ 15 w 50"/>
                <a:gd name="T59" fmla="*/ 34 h 50"/>
                <a:gd name="T60" fmla="*/ 15 w 50"/>
                <a:gd name="T61" fmla="*/ 34 h 50"/>
                <a:gd name="T62" fmla="*/ 15 w 50"/>
                <a:gd name="T63" fmla="*/ 35 h 50"/>
                <a:gd name="T64" fmla="*/ 15 w 50"/>
                <a:gd name="T65" fmla="*/ 35 h 50"/>
                <a:gd name="T66" fmla="*/ 15 w 50"/>
                <a:gd name="T67" fmla="*/ 35 h 50"/>
                <a:gd name="T68" fmla="*/ 15 w 50"/>
                <a:gd name="T69" fmla="*/ 35 h 50"/>
                <a:gd name="T70" fmla="*/ 15 w 50"/>
                <a:gd name="T71" fmla="*/ 35 h 50"/>
                <a:gd name="T72" fmla="*/ 15 w 50"/>
                <a:gd name="T73" fmla="*/ 35 h 50"/>
                <a:gd name="T74" fmla="*/ 15 w 50"/>
                <a:gd name="T75" fmla="*/ 3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50" h="50">
                  <a:moveTo>
                    <a:pt x="50" y="1"/>
                  </a:move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4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0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49" y="1"/>
                  </a:lnTo>
                  <a:lnTo>
                    <a:pt x="50" y="1"/>
                  </a:lnTo>
                  <a:lnTo>
                    <a:pt x="50" y="1"/>
                  </a:lnTo>
                  <a:close/>
                  <a:moveTo>
                    <a:pt x="15" y="36"/>
                  </a:move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50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5"/>
                  </a:lnTo>
                  <a:lnTo>
                    <a:pt x="15" y="36"/>
                  </a:lnTo>
                  <a:close/>
                </a:path>
              </a:pathLst>
            </a:custGeom>
            <a:solidFill>
              <a:srgbClr val="4949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0" name="Freeform 96"/>
            <p:cNvSpPr>
              <a:spLocks noEditPoints="1"/>
            </p:cNvSpPr>
            <p:nvPr/>
          </p:nvSpPr>
          <p:spPr bwMode="auto">
            <a:xfrm>
              <a:off x="240" y="310"/>
              <a:ext cx="49" cy="49"/>
            </a:xfrm>
            <a:custGeom>
              <a:avLst/>
              <a:gdLst>
                <a:gd name="T0" fmla="*/ 49 w 49"/>
                <a:gd name="T1" fmla="*/ 0 h 49"/>
                <a:gd name="T2" fmla="*/ 43 w 49"/>
                <a:gd name="T3" fmla="*/ 6 h 49"/>
                <a:gd name="T4" fmla="*/ 43 w 49"/>
                <a:gd name="T5" fmla="*/ 6 h 49"/>
                <a:gd name="T6" fmla="*/ 43 w 49"/>
                <a:gd name="T7" fmla="*/ 6 h 49"/>
                <a:gd name="T8" fmla="*/ 42 w 49"/>
                <a:gd name="T9" fmla="*/ 6 h 49"/>
                <a:gd name="T10" fmla="*/ 42 w 49"/>
                <a:gd name="T11" fmla="*/ 6 h 49"/>
                <a:gd name="T12" fmla="*/ 42 w 49"/>
                <a:gd name="T13" fmla="*/ 6 h 49"/>
                <a:gd name="T14" fmla="*/ 42 w 49"/>
                <a:gd name="T15" fmla="*/ 7 h 49"/>
                <a:gd name="T16" fmla="*/ 42 w 49"/>
                <a:gd name="T17" fmla="*/ 7 h 49"/>
                <a:gd name="T18" fmla="*/ 40 w 49"/>
                <a:gd name="T19" fmla="*/ 7 h 49"/>
                <a:gd name="T20" fmla="*/ 48 w 49"/>
                <a:gd name="T21" fmla="*/ 0 h 49"/>
                <a:gd name="T22" fmla="*/ 48 w 49"/>
                <a:gd name="T23" fmla="*/ 0 h 49"/>
                <a:gd name="T24" fmla="*/ 48 w 49"/>
                <a:gd name="T25" fmla="*/ 0 h 49"/>
                <a:gd name="T26" fmla="*/ 48 w 49"/>
                <a:gd name="T27" fmla="*/ 0 h 49"/>
                <a:gd name="T28" fmla="*/ 48 w 49"/>
                <a:gd name="T29" fmla="*/ 0 h 49"/>
                <a:gd name="T30" fmla="*/ 48 w 49"/>
                <a:gd name="T31" fmla="*/ 0 h 49"/>
                <a:gd name="T32" fmla="*/ 48 w 49"/>
                <a:gd name="T33" fmla="*/ 0 h 49"/>
                <a:gd name="T34" fmla="*/ 49 w 49"/>
                <a:gd name="T35" fmla="*/ 0 h 49"/>
                <a:gd name="T36" fmla="*/ 49 w 49"/>
                <a:gd name="T37" fmla="*/ 0 h 49"/>
                <a:gd name="T38" fmla="*/ 15 w 49"/>
                <a:gd name="T39" fmla="*/ 34 h 49"/>
                <a:gd name="T40" fmla="*/ 0 w 49"/>
                <a:gd name="T41" fmla="*/ 49 h 49"/>
                <a:gd name="T42" fmla="*/ 0 w 49"/>
                <a:gd name="T43" fmla="*/ 49 h 49"/>
                <a:gd name="T44" fmla="*/ 0 w 49"/>
                <a:gd name="T45" fmla="*/ 49 h 49"/>
                <a:gd name="T46" fmla="*/ 0 w 49"/>
                <a:gd name="T47" fmla="*/ 49 h 49"/>
                <a:gd name="T48" fmla="*/ 0 w 49"/>
                <a:gd name="T49" fmla="*/ 49 h 49"/>
                <a:gd name="T50" fmla="*/ 0 w 49"/>
                <a:gd name="T51" fmla="*/ 49 h 49"/>
                <a:gd name="T52" fmla="*/ 0 w 49"/>
                <a:gd name="T53" fmla="*/ 48 h 49"/>
                <a:gd name="T54" fmla="*/ 0 w 49"/>
                <a:gd name="T55" fmla="*/ 48 h 49"/>
                <a:gd name="T56" fmla="*/ 0 w 49"/>
                <a:gd name="T57" fmla="*/ 48 h 49"/>
                <a:gd name="T58" fmla="*/ 15 w 49"/>
                <a:gd name="T59" fmla="*/ 32 h 49"/>
                <a:gd name="T60" fmla="*/ 15 w 49"/>
                <a:gd name="T61" fmla="*/ 32 h 49"/>
                <a:gd name="T62" fmla="*/ 15 w 49"/>
                <a:gd name="T63" fmla="*/ 32 h 49"/>
                <a:gd name="T64" fmla="*/ 15 w 49"/>
                <a:gd name="T65" fmla="*/ 32 h 49"/>
                <a:gd name="T66" fmla="*/ 15 w 49"/>
                <a:gd name="T67" fmla="*/ 32 h 49"/>
                <a:gd name="T68" fmla="*/ 15 w 49"/>
                <a:gd name="T69" fmla="*/ 34 h 49"/>
                <a:gd name="T70" fmla="*/ 15 w 49"/>
                <a:gd name="T71" fmla="*/ 34 h 49"/>
                <a:gd name="T72" fmla="*/ 15 w 49"/>
                <a:gd name="T73" fmla="*/ 34 h 49"/>
                <a:gd name="T74" fmla="*/ 15 w 49"/>
                <a:gd name="T75" fmla="*/ 34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9" h="49">
                  <a:moveTo>
                    <a:pt x="49" y="0"/>
                  </a:moveTo>
                  <a:lnTo>
                    <a:pt x="43" y="6"/>
                  </a:lnTo>
                  <a:lnTo>
                    <a:pt x="43" y="6"/>
                  </a:lnTo>
                  <a:lnTo>
                    <a:pt x="43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6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0" y="7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49" y="0"/>
                  </a:lnTo>
                  <a:lnTo>
                    <a:pt x="49" y="0"/>
                  </a:lnTo>
                  <a:close/>
                  <a:moveTo>
                    <a:pt x="15" y="34"/>
                  </a:move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2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lnTo>
                    <a:pt x="15" y="34"/>
                  </a:lnTo>
                  <a:close/>
                </a:path>
              </a:pathLst>
            </a:custGeom>
            <a:solidFill>
              <a:srgbClr val="4747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1" name="Freeform 97"/>
            <p:cNvSpPr>
              <a:spLocks noEditPoints="1"/>
            </p:cNvSpPr>
            <p:nvPr/>
          </p:nvSpPr>
          <p:spPr bwMode="auto">
            <a:xfrm>
              <a:off x="240" y="310"/>
              <a:ext cx="48" cy="48"/>
            </a:xfrm>
            <a:custGeom>
              <a:avLst/>
              <a:gdLst>
                <a:gd name="T0" fmla="*/ 48 w 48"/>
                <a:gd name="T1" fmla="*/ 0 h 48"/>
                <a:gd name="T2" fmla="*/ 40 w 48"/>
                <a:gd name="T3" fmla="*/ 7 h 48"/>
                <a:gd name="T4" fmla="*/ 40 w 48"/>
                <a:gd name="T5" fmla="*/ 7 h 48"/>
                <a:gd name="T6" fmla="*/ 40 w 48"/>
                <a:gd name="T7" fmla="*/ 7 h 48"/>
                <a:gd name="T8" fmla="*/ 40 w 48"/>
                <a:gd name="T9" fmla="*/ 7 h 48"/>
                <a:gd name="T10" fmla="*/ 40 w 48"/>
                <a:gd name="T11" fmla="*/ 7 h 48"/>
                <a:gd name="T12" fmla="*/ 39 w 48"/>
                <a:gd name="T13" fmla="*/ 7 h 48"/>
                <a:gd name="T14" fmla="*/ 39 w 48"/>
                <a:gd name="T15" fmla="*/ 7 h 48"/>
                <a:gd name="T16" fmla="*/ 39 w 48"/>
                <a:gd name="T17" fmla="*/ 7 h 48"/>
                <a:gd name="T18" fmla="*/ 39 w 48"/>
                <a:gd name="T19" fmla="*/ 7 h 48"/>
                <a:gd name="T20" fmla="*/ 47 w 48"/>
                <a:gd name="T21" fmla="*/ 0 h 48"/>
                <a:gd name="T22" fmla="*/ 47 w 48"/>
                <a:gd name="T23" fmla="*/ 0 h 48"/>
                <a:gd name="T24" fmla="*/ 47 w 48"/>
                <a:gd name="T25" fmla="*/ 0 h 48"/>
                <a:gd name="T26" fmla="*/ 47 w 48"/>
                <a:gd name="T27" fmla="*/ 0 h 48"/>
                <a:gd name="T28" fmla="*/ 47 w 48"/>
                <a:gd name="T29" fmla="*/ 0 h 48"/>
                <a:gd name="T30" fmla="*/ 47 w 48"/>
                <a:gd name="T31" fmla="*/ 0 h 48"/>
                <a:gd name="T32" fmla="*/ 47 w 48"/>
                <a:gd name="T33" fmla="*/ 0 h 48"/>
                <a:gd name="T34" fmla="*/ 48 w 48"/>
                <a:gd name="T35" fmla="*/ 0 h 48"/>
                <a:gd name="T36" fmla="*/ 48 w 48"/>
                <a:gd name="T37" fmla="*/ 0 h 48"/>
                <a:gd name="T38" fmla="*/ 15 w 48"/>
                <a:gd name="T39" fmla="*/ 32 h 48"/>
                <a:gd name="T40" fmla="*/ 0 w 48"/>
                <a:gd name="T41" fmla="*/ 48 h 48"/>
                <a:gd name="T42" fmla="*/ 0 w 48"/>
                <a:gd name="T43" fmla="*/ 48 h 48"/>
                <a:gd name="T44" fmla="*/ 0 w 48"/>
                <a:gd name="T45" fmla="*/ 48 h 48"/>
                <a:gd name="T46" fmla="*/ 0 w 48"/>
                <a:gd name="T47" fmla="*/ 48 h 48"/>
                <a:gd name="T48" fmla="*/ 0 w 48"/>
                <a:gd name="T49" fmla="*/ 48 h 48"/>
                <a:gd name="T50" fmla="*/ 0 w 48"/>
                <a:gd name="T51" fmla="*/ 48 h 48"/>
                <a:gd name="T52" fmla="*/ 0 w 48"/>
                <a:gd name="T53" fmla="*/ 46 h 48"/>
                <a:gd name="T54" fmla="*/ 0 w 48"/>
                <a:gd name="T55" fmla="*/ 46 h 48"/>
                <a:gd name="T56" fmla="*/ 0 w 48"/>
                <a:gd name="T57" fmla="*/ 46 h 48"/>
                <a:gd name="T58" fmla="*/ 17 w 48"/>
                <a:gd name="T59" fmla="*/ 30 h 48"/>
                <a:gd name="T60" fmla="*/ 17 w 48"/>
                <a:gd name="T61" fmla="*/ 30 h 48"/>
                <a:gd name="T62" fmla="*/ 17 w 48"/>
                <a:gd name="T63" fmla="*/ 31 h 48"/>
                <a:gd name="T64" fmla="*/ 17 w 48"/>
                <a:gd name="T65" fmla="*/ 31 h 48"/>
                <a:gd name="T66" fmla="*/ 17 w 48"/>
                <a:gd name="T67" fmla="*/ 31 h 48"/>
                <a:gd name="T68" fmla="*/ 17 w 48"/>
                <a:gd name="T69" fmla="*/ 31 h 48"/>
                <a:gd name="T70" fmla="*/ 15 w 48"/>
                <a:gd name="T71" fmla="*/ 31 h 48"/>
                <a:gd name="T72" fmla="*/ 15 w 48"/>
                <a:gd name="T73" fmla="*/ 32 h 48"/>
                <a:gd name="T74" fmla="*/ 15 w 48"/>
                <a:gd name="T75" fmla="*/ 32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8" h="48">
                  <a:moveTo>
                    <a:pt x="48" y="0"/>
                  </a:move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40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39" y="7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7" y="0"/>
                  </a:lnTo>
                  <a:lnTo>
                    <a:pt x="48" y="0"/>
                  </a:lnTo>
                  <a:lnTo>
                    <a:pt x="48" y="0"/>
                  </a:lnTo>
                  <a:close/>
                  <a:moveTo>
                    <a:pt x="15" y="32"/>
                  </a:move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7" y="31"/>
                  </a:lnTo>
                  <a:lnTo>
                    <a:pt x="15" y="31"/>
                  </a:lnTo>
                  <a:lnTo>
                    <a:pt x="15" y="32"/>
                  </a:lnTo>
                  <a:lnTo>
                    <a:pt x="15" y="32"/>
                  </a:lnTo>
                  <a:close/>
                </a:path>
              </a:pathLst>
            </a:custGeom>
            <a:solidFill>
              <a:srgbClr val="45458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2" name="Freeform 98"/>
            <p:cNvSpPr>
              <a:spLocks noEditPoints="1"/>
            </p:cNvSpPr>
            <p:nvPr/>
          </p:nvSpPr>
          <p:spPr bwMode="auto">
            <a:xfrm>
              <a:off x="240" y="310"/>
              <a:ext cx="47" cy="46"/>
            </a:xfrm>
            <a:custGeom>
              <a:avLst/>
              <a:gdLst>
                <a:gd name="T0" fmla="*/ 47 w 47"/>
                <a:gd name="T1" fmla="*/ 0 h 46"/>
                <a:gd name="T2" fmla="*/ 39 w 47"/>
                <a:gd name="T3" fmla="*/ 7 h 46"/>
                <a:gd name="T4" fmla="*/ 39 w 47"/>
                <a:gd name="T5" fmla="*/ 7 h 46"/>
                <a:gd name="T6" fmla="*/ 38 w 47"/>
                <a:gd name="T7" fmla="*/ 7 h 46"/>
                <a:gd name="T8" fmla="*/ 38 w 47"/>
                <a:gd name="T9" fmla="*/ 7 h 46"/>
                <a:gd name="T10" fmla="*/ 38 w 47"/>
                <a:gd name="T11" fmla="*/ 7 h 46"/>
                <a:gd name="T12" fmla="*/ 38 w 47"/>
                <a:gd name="T13" fmla="*/ 8 h 46"/>
                <a:gd name="T14" fmla="*/ 38 w 47"/>
                <a:gd name="T15" fmla="*/ 8 h 46"/>
                <a:gd name="T16" fmla="*/ 37 w 47"/>
                <a:gd name="T17" fmla="*/ 8 h 46"/>
                <a:gd name="T18" fmla="*/ 37 w 47"/>
                <a:gd name="T19" fmla="*/ 8 h 46"/>
                <a:gd name="T20" fmla="*/ 45 w 47"/>
                <a:gd name="T21" fmla="*/ 0 h 46"/>
                <a:gd name="T22" fmla="*/ 45 w 47"/>
                <a:gd name="T23" fmla="*/ 0 h 46"/>
                <a:gd name="T24" fmla="*/ 45 w 47"/>
                <a:gd name="T25" fmla="*/ 0 h 46"/>
                <a:gd name="T26" fmla="*/ 45 w 47"/>
                <a:gd name="T27" fmla="*/ 0 h 46"/>
                <a:gd name="T28" fmla="*/ 45 w 47"/>
                <a:gd name="T29" fmla="*/ 0 h 46"/>
                <a:gd name="T30" fmla="*/ 45 w 47"/>
                <a:gd name="T31" fmla="*/ 0 h 46"/>
                <a:gd name="T32" fmla="*/ 45 w 47"/>
                <a:gd name="T33" fmla="*/ 0 h 46"/>
                <a:gd name="T34" fmla="*/ 47 w 47"/>
                <a:gd name="T35" fmla="*/ 0 h 46"/>
                <a:gd name="T36" fmla="*/ 47 w 47"/>
                <a:gd name="T37" fmla="*/ 0 h 46"/>
                <a:gd name="T38" fmla="*/ 17 w 47"/>
                <a:gd name="T39" fmla="*/ 30 h 46"/>
                <a:gd name="T40" fmla="*/ 0 w 47"/>
                <a:gd name="T41" fmla="*/ 46 h 46"/>
                <a:gd name="T42" fmla="*/ 0 w 47"/>
                <a:gd name="T43" fmla="*/ 46 h 46"/>
                <a:gd name="T44" fmla="*/ 0 w 47"/>
                <a:gd name="T45" fmla="*/ 46 h 46"/>
                <a:gd name="T46" fmla="*/ 0 w 47"/>
                <a:gd name="T47" fmla="*/ 46 h 46"/>
                <a:gd name="T48" fmla="*/ 0 w 47"/>
                <a:gd name="T49" fmla="*/ 46 h 46"/>
                <a:gd name="T50" fmla="*/ 0 w 47"/>
                <a:gd name="T51" fmla="*/ 46 h 46"/>
                <a:gd name="T52" fmla="*/ 0 w 47"/>
                <a:gd name="T53" fmla="*/ 45 h 46"/>
                <a:gd name="T54" fmla="*/ 0 w 47"/>
                <a:gd name="T55" fmla="*/ 45 h 46"/>
                <a:gd name="T56" fmla="*/ 0 w 47"/>
                <a:gd name="T57" fmla="*/ 45 h 46"/>
                <a:gd name="T58" fmla="*/ 17 w 47"/>
                <a:gd name="T59" fmla="*/ 27 h 46"/>
                <a:gd name="T60" fmla="*/ 17 w 47"/>
                <a:gd name="T61" fmla="*/ 29 h 46"/>
                <a:gd name="T62" fmla="*/ 17 w 47"/>
                <a:gd name="T63" fmla="*/ 29 h 46"/>
                <a:gd name="T64" fmla="*/ 17 w 47"/>
                <a:gd name="T65" fmla="*/ 29 h 46"/>
                <a:gd name="T66" fmla="*/ 17 w 47"/>
                <a:gd name="T67" fmla="*/ 29 h 46"/>
                <a:gd name="T68" fmla="*/ 17 w 47"/>
                <a:gd name="T69" fmla="*/ 30 h 46"/>
                <a:gd name="T70" fmla="*/ 17 w 47"/>
                <a:gd name="T71" fmla="*/ 30 h 46"/>
                <a:gd name="T72" fmla="*/ 17 w 47"/>
                <a:gd name="T73" fmla="*/ 30 h 46"/>
                <a:gd name="T74" fmla="*/ 17 w 47"/>
                <a:gd name="T75" fmla="*/ 3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46">
                  <a:moveTo>
                    <a:pt x="47" y="0"/>
                  </a:moveTo>
                  <a:lnTo>
                    <a:pt x="39" y="7"/>
                  </a:lnTo>
                  <a:lnTo>
                    <a:pt x="39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38" y="8"/>
                  </a:lnTo>
                  <a:lnTo>
                    <a:pt x="38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7" y="0"/>
                  </a:lnTo>
                  <a:lnTo>
                    <a:pt x="47" y="0"/>
                  </a:lnTo>
                  <a:close/>
                  <a:moveTo>
                    <a:pt x="17" y="30"/>
                  </a:move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6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7" y="27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29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lnTo>
                    <a:pt x="17" y="30"/>
                  </a:lnTo>
                  <a:close/>
                </a:path>
              </a:pathLst>
            </a:custGeom>
            <a:solidFill>
              <a:srgbClr val="43438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3" name="Freeform 99"/>
            <p:cNvSpPr>
              <a:spLocks noEditPoints="1"/>
            </p:cNvSpPr>
            <p:nvPr/>
          </p:nvSpPr>
          <p:spPr bwMode="auto">
            <a:xfrm>
              <a:off x="240" y="310"/>
              <a:ext cx="45" cy="45"/>
            </a:xfrm>
            <a:custGeom>
              <a:avLst/>
              <a:gdLst>
                <a:gd name="T0" fmla="*/ 45 w 45"/>
                <a:gd name="T1" fmla="*/ 0 h 45"/>
                <a:gd name="T2" fmla="*/ 37 w 45"/>
                <a:gd name="T3" fmla="*/ 8 h 45"/>
                <a:gd name="T4" fmla="*/ 37 w 45"/>
                <a:gd name="T5" fmla="*/ 8 h 45"/>
                <a:gd name="T6" fmla="*/ 37 w 45"/>
                <a:gd name="T7" fmla="*/ 8 h 45"/>
                <a:gd name="T8" fmla="*/ 35 w 45"/>
                <a:gd name="T9" fmla="*/ 8 h 45"/>
                <a:gd name="T10" fmla="*/ 35 w 45"/>
                <a:gd name="T11" fmla="*/ 8 h 45"/>
                <a:gd name="T12" fmla="*/ 35 w 45"/>
                <a:gd name="T13" fmla="*/ 8 h 45"/>
                <a:gd name="T14" fmla="*/ 35 w 45"/>
                <a:gd name="T15" fmla="*/ 8 h 45"/>
                <a:gd name="T16" fmla="*/ 34 w 45"/>
                <a:gd name="T17" fmla="*/ 10 h 45"/>
                <a:gd name="T18" fmla="*/ 34 w 45"/>
                <a:gd name="T19" fmla="*/ 10 h 45"/>
                <a:gd name="T20" fmla="*/ 44 w 45"/>
                <a:gd name="T21" fmla="*/ 0 h 45"/>
                <a:gd name="T22" fmla="*/ 44 w 45"/>
                <a:gd name="T23" fmla="*/ 0 h 45"/>
                <a:gd name="T24" fmla="*/ 44 w 45"/>
                <a:gd name="T25" fmla="*/ 0 h 45"/>
                <a:gd name="T26" fmla="*/ 44 w 45"/>
                <a:gd name="T27" fmla="*/ 0 h 45"/>
                <a:gd name="T28" fmla="*/ 44 w 45"/>
                <a:gd name="T29" fmla="*/ 0 h 45"/>
                <a:gd name="T30" fmla="*/ 44 w 45"/>
                <a:gd name="T31" fmla="*/ 0 h 45"/>
                <a:gd name="T32" fmla="*/ 44 w 45"/>
                <a:gd name="T33" fmla="*/ 0 h 45"/>
                <a:gd name="T34" fmla="*/ 45 w 45"/>
                <a:gd name="T35" fmla="*/ 0 h 45"/>
                <a:gd name="T36" fmla="*/ 45 w 45"/>
                <a:gd name="T37" fmla="*/ 0 h 45"/>
                <a:gd name="T38" fmla="*/ 17 w 45"/>
                <a:gd name="T39" fmla="*/ 27 h 45"/>
                <a:gd name="T40" fmla="*/ 0 w 45"/>
                <a:gd name="T41" fmla="*/ 45 h 45"/>
                <a:gd name="T42" fmla="*/ 0 w 45"/>
                <a:gd name="T43" fmla="*/ 45 h 45"/>
                <a:gd name="T44" fmla="*/ 0 w 45"/>
                <a:gd name="T45" fmla="*/ 45 h 45"/>
                <a:gd name="T46" fmla="*/ 0 w 45"/>
                <a:gd name="T47" fmla="*/ 45 h 45"/>
                <a:gd name="T48" fmla="*/ 0 w 45"/>
                <a:gd name="T49" fmla="*/ 45 h 45"/>
                <a:gd name="T50" fmla="*/ 0 w 45"/>
                <a:gd name="T51" fmla="*/ 45 h 45"/>
                <a:gd name="T52" fmla="*/ 0 w 45"/>
                <a:gd name="T53" fmla="*/ 44 h 45"/>
                <a:gd name="T54" fmla="*/ 0 w 45"/>
                <a:gd name="T55" fmla="*/ 44 h 45"/>
                <a:gd name="T56" fmla="*/ 0 w 45"/>
                <a:gd name="T57" fmla="*/ 44 h 45"/>
                <a:gd name="T58" fmla="*/ 18 w 45"/>
                <a:gd name="T59" fmla="*/ 25 h 45"/>
                <a:gd name="T60" fmla="*/ 18 w 45"/>
                <a:gd name="T61" fmla="*/ 26 h 45"/>
                <a:gd name="T62" fmla="*/ 18 w 45"/>
                <a:gd name="T63" fmla="*/ 26 h 45"/>
                <a:gd name="T64" fmla="*/ 18 w 45"/>
                <a:gd name="T65" fmla="*/ 26 h 45"/>
                <a:gd name="T66" fmla="*/ 18 w 45"/>
                <a:gd name="T67" fmla="*/ 26 h 45"/>
                <a:gd name="T68" fmla="*/ 18 w 45"/>
                <a:gd name="T69" fmla="*/ 27 h 45"/>
                <a:gd name="T70" fmla="*/ 18 w 45"/>
                <a:gd name="T71" fmla="*/ 27 h 45"/>
                <a:gd name="T72" fmla="*/ 18 w 45"/>
                <a:gd name="T73" fmla="*/ 27 h 45"/>
                <a:gd name="T74" fmla="*/ 17 w 45"/>
                <a:gd name="T75" fmla="*/ 27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" h="45">
                  <a:moveTo>
                    <a:pt x="45" y="0"/>
                  </a:moveTo>
                  <a:lnTo>
                    <a:pt x="37" y="8"/>
                  </a:lnTo>
                  <a:lnTo>
                    <a:pt x="37" y="8"/>
                  </a:lnTo>
                  <a:lnTo>
                    <a:pt x="37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5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4" y="0"/>
                  </a:lnTo>
                  <a:lnTo>
                    <a:pt x="45" y="0"/>
                  </a:lnTo>
                  <a:lnTo>
                    <a:pt x="45" y="0"/>
                  </a:lnTo>
                  <a:close/>
                  <a:moveTo>
                    <a:pt x="17" y="27"/>
                  </a:move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18" y="25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6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8" y="27"/>
                  </a:lnTo>
                  <a:lnTo>
                    <a:pt x="17" y="27"/>
                  </a:lnTo>
                  <a:close/>
                </a:path>
              </a:pathLst>
            </a:custGeom>
            <a:solidFill>
              <a:srgbClr val="41418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4" name="Freeform 100"/>
            <p:cNvSpPr>
              <a:spLocks noEditPoints="1"/>
            </p:cNvSpPr>
            <p:nvPr/>
          </p:nvSpPr>
          <p:spPr bwMode="auto">
            <a:xfrm>
              <a:off x="240" y="310"/>
              <a:ext cx="44" cy="44"/>
            </a:xfrm>
            <a:custGeom>
              <a:avLst/>
              <a:gdLst>
                <a:gd name="T0" fmla="*/ 44 w 44"/>
                <a:gd name="T1" fmla="*/ 0 h 44"/>
                <a:gd name="T2" fmla="*/ 34 w 44"/>
                <a:gd name="T3" fmla="*/ 10 h 44"/>
                <a:gd name="T4" fmla="*/ 34 w 44"/>
                <a:gd name="T5" fmla="*/ 10 h 44"/>
                <a:gd name="T6" fmla="*/ 33 w 44"/>
                <a:gd name="T7" fmla="*/ 10 h 44"/>
                <a:gd name="T8" fmla="*/ 33 w 44"/>
                <a:gd name="T9" fmla="*/ 10 h 44"/>
                <a:gd name="T10" fmla="*/ 33 w 44"/>
                <a:gd name="T11" fmla="*/ 10 h 44"/>
                <a:gd name="T12" fmla="*/ 33 w 44"/>
                <a:gd name="T13" fmla="*/ 11 h 44"/>
                <a:gd name="T14" fmla="*/ 32 w 44"/>
                <a:gd name="T15" fmla="*/ 11 h 44"/>
                <a:gd name="T16" fmla="*/ 32 w 44"/>
                <a:gd name="T17" fmla="*/ 11 h 44"/>
                <a:gd name="T18" fmla="*/ 32 w 44"/>
                <a:gd name="T19" fmla="*/ 11 h 44"/>
                <a:gd name="T20" fmla="*/ 43 w 44"/>
                <a:gd name="T21" fmla="*/ 0 h 44"/>
                <a:gd name="T22" fmla="*/ 43 w 44"/>
                <a:gd name="T23" fmla="*/ 0 h 44"/>
                <a:gd name="T24" fmla="*/ 43 w 44"/>
                <a:gd name="T25" fmla="*/ 0 h 44"/>
                <a:gd name="T26" fmla="*/ 43 w 44"/>
                <a:gd name="T27" fmla="*/ 0 h 44"/>
                <a:gd name="T28" fmla="*/ 43 w 44"/>
                <a:gd name="T29" fmla="*/ 0 h 44"/>
                <a:gd name="T30" fmla="*/ 43 w 44"/>
                <a:gd name="T31" fmla="*/ 0 h 44"/>
                <a:gd name="T32" fmla="*/ 43 w 44"/>
                <a:gd name="T33" fmla="*/ 0 h 44"/>
                <a:gd name="T34" fmla="*/ 43 w 44"/>
                <a:gd name="T35" fmla="*/ 0 h 44"/>
                <a:gd name="T36" fmla="*/ 44 w 44"/>
                <a:gd name="T37" fmla="*/ 0 h 44"/>
                <a:gd name="T38" fmla="*/ 18 w 44"/>
                <a:gd name="T39" fmla="*/ 25 h 44"/>
                <a:gd name="T40" fmla="*/ 0 w 44"/>
                <a:gd name="T41" fmla="*/ 44 h 44"/>
                <a:gd name="T42" fmla="*/ 0 w 44"/>
                <a:gd name="T43" fmla="*/ 44 h 44"/>
                <a:gd name="T44" fmla="*/ 0 w 44"/>
                <a:gd name="T45" fmla="*/ 44 h 44"/>
                <a:gd name="T46" fmla="*/ 0 w 44"/>
                <a:gd name="T47" fmla="*/ 44 h 44"/>
                <a:gd name="T48" fmla="*/ 0 w 44"/>
                <a:gd name="T49" fmla="*/ 44 h 44"/>
                <a:gd name="T50" fmla="*/ 0 w 44"/>
                <a:gd name="T51" fmla="*/ 42 h 44"/>
                <a:gd name="T52" fmla="*/ 0 w 44"/>
                <a:gd name="T53" fmla="*/ 42 h 44"/>
                <a:gd name="T54" fmla="*/ 0 w 44"/>
                <a:gd name="T55" fmla="*/ 42 h 44"/>
                <a:gd name="T56" fmla="*/ 0 w 44"/>
                <a:gd name="T57" fmla="*/ 42 h 44"/>
                <a:gd name="T58" fmla="*/ 20 w 44"/>
                <a:gd name="T59" fmla="*/ 22 h 44"/>
                <a:gd name="T60" fmla="*/ 20 w 44"/>
                <a:gd name="T61" fmla="*/ 22 h 44"/>
                <a:gd name="T62" fmla="*/ 19 w 44"/>
                <a:gd name="T63" fmla="*/ 24 h 44"/>
                <a:gd name="T64" fmla="*/ 19 w 44"/>
                <a:gd name="T65" fmla="*/ 24 h 44"/>
                <a:gd name="T66" fmla="*/ 19 w 44"/>
                <a:gd name="T67" fmla="*/ 24 h 44"/>
                <a:gd name="T68" fmla="*/ 19 w 44"/>
                <a:gd name="T69" fmla="*/ 24 h 44"/>
                <a:gd name="T70" fmla="*/ 19 w 44"/>
                <a:gd name="T71" fmla="*/ 25 h 44"/>
                <a:gd name="T72" fmla="*/ 19 w 44"/>
                <a:gd name="T73" fmla="*/ 25 h 44"/>
                <a:gd name="T74" fmla="*/ 18 w 44"/>
                <a:gd name="T75" fmla="*/ 25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" h="44">
                  <a:moveTo>
                    <a:pt x="44" y="0"/>
                  </a:moveTo>
                  <a:lnTo>
                    <a:pt x="34" y="10"/>
                  </a:lnTo>
                  <a:lnTo>
                    <a:pt x="34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0"/>
                  </a:lnTo>
                  <a:lnTo>
                    <a:pt x="33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32" y="11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3" y="0"/>
                  </a:lnTo>
                  <a:lnTo>
                    <a:pt x="44" y="0"/>
                  </a:lnTo>
                  <a:close/>
                  <a:moveTo>
                    <a:pt x="18" y="25"/>
                  </a:move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4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20" y="22"/>
                  </a:lnTo>
                  <a:lnTo>
                    <a:pt x="20" y="22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4"/>
                  </a:lnTo>
                  <a:lnTo>
                    <a:pt x="19" y="25"/>
                  </a:lnTo>
                  <a:lnTo>
                    <a:pt x="19" y="25"/>
                  </a:lnTo>
                  <a:lnTo>
                    <a:pt x="18" y="25"/>
                  </a:lnTo>
                  <a:close/>
                </a:path>
              </a:pathLst>
            </a:custGeom>
            <a:solidFill>
              <a:srgbClr val="3F3F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5" name="Freeform 101"/>
            <p:cNvSpPr>
              <a:spLocks/>
            </p:cNvSpPr>
            <p:nvPr/>
          </p:nvSpPr>
          <p:spPr bwMode="auto">
            <a:xfrm>
              <a:off x="240" y="310"/>
              <a:ext cx="43" cy="42"/>
            </a:xfrm>
            <a:custGeom>
              <a:avLst/>
              <a:gdLst>
                <a:gd name="T0" fmla="*/ 43 w 43"/>
                <a:gd name="T1" fmla="*/ 0 h 42"/>
                <a:gd name="T2" fmla="*/ 32 w 43"/>
                <a:gd name="T3" fmla="*/ 11 h 42"/>
                <a:gd name="T4" fmla="*/ 29 w 43"/>
                <a:gd name="T5" fmla="*/ 12 h 42"/>
                <a:gd name="T6" fmla="*/ 28 w 43"/>
                <a:gd name="T7" fmla="*/ 14 h 42"/>
                <a:gd name="T8" fmla="*/ 27 w 43"/>
                <a:gd name="T9" fmla="*/ 15 h 42"/>
                <a:gd name="T10" fmla="*/ 25 w 43"/>
                <a:gd name="T11" fmla="*/ 16 h 42"/>
                <a:gd name="T12" fmla="*/ 24 w 43"/>
                <a:gd name="T13" fmla="*/ 17 h 42"/>
                <a:gd name="T14" fmla="*/ 23 w 43"/>
                <a:gd name="T15" fmla="*/ 19 h 42"/>
                <a:gd name="T16" fmla="*/ 22 w 43"/>
                <a:gd name="T17" fmla="*/ 21 h 42"/>
                <a:gd name="T18" fmla="*/ 20 w 43"/>
                <a:gd name="T19" fmla="*/ 22 h 42"/>
                <a:gd name="T20" fmla="*/ 0 w 43"/>
                <a:gd name="T21" fmla="*/ 42 h 42"/>
                <a:gd name="T22" fmla="*/ 0 w 43"/>
                <a:gd name="T23" fmla="*/ 42 h 42"/>
                <a:gd name="T24" fmla="*/ 0 w 43"/>
                <a:gd name="T25" fmla="*/ 42 h 42"/>
                <a:gd name="T26" fmla="*/ 0 w 43"/>
                <a:gd name="T27" fmla="*/ 42 h 42"/>
                <a:gd name="T28" fmla="*/ 0 w 43"/>
                <a:gd name="T29" fmla="*/ 41 h 42"/>
                <a:gd name="T30" fmla="*/ 0 w 43"/>
                <a:gd name="T31" fmla="*/ 41 h 42"/>
                <a:gd name="T32" fmla="*/ 0 w 43"/>
                <a:gd name="T33" fmla="*/ 41 h 42"/>
                <a:gd name="T34" fmla="*/ 0 w 43"/>
                <a:gd name="T35" fmla="*/ 41 h 42"/>
                <a:gd name="T36" fmla="*/ 0 w 43"/>
                <a:gd name="T37" fmla="*/ 41 h 42"/>
                <a:gd name="T38" fmla="*/ 40 w 43"/>
                <a:gd name="T39" fmla="*/ 0 h 42"/>
                <a:gd name="T40" fmla="*/ 40 w 43"/>
                <a:gd name="T41" fmla="*/ 0 h 42"/>
                <a:gd name="T42" fmla="*/ 42 w 43"/>
                <a:gd name="T43" fmla="*/ 0 h 42"/>
                <a:gd name="T44" fmla="*/ 42 w 43"/>
                <a:gd name="T45" fmla="*/ 0 h 42"/>
                <a:gd name="T46" fmla="*/ 42 w 43"/>
                <a:gd name="T47" fmla="*/ 0 h 42"/>
                <a:gd name="T48" fmla="*/ 42 w 43"/>
                <a:gd name="T49" fmla="*/ 0 h 42"/>
                <a:gd name="T50" fmla="*/ 42 w 43"/>
                <a:gd name="T51" fmla="*/ 0 h 42"/>
                <a:gd name="T52" fmla="*/ 42 w 43"/>
                <a:gd name="T53" fmla="*/ 0 h 42"/>
                <a:gd name="T54" fmla="*/ 43 w 43"/>
                <a:gd name="T55" fmla="*/ 0 h 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43" h="42">
                  <a:moveTo>
                    <a:pt x="43" y="0"/>
                  </a:moveTo>
                  <a:lnTo>
                    <a:pt x="32" y="11"/>
                  </a:lnTo>
                  <a:lnTo>
                    <a:pt x="29" y="12"/>
                  </a:lnTo>
                  <a:lnTo>
                    <a:pt x="28" y="14"/>
                  </a:lnTo>
                  <a:lnTo>
                    <a:pt x="27" y="15"/>
                  </a:lnTo>
                  <a:lnTo>
                    <a:pt x="25" y="16"/>
                  </a:lnTo>
                  <a:lnTo>
                    <a:pt x="24" y="17"/>
                  </a:lnTo>
                  <a:lnTo>
                    <a:pt x="23" y="19"/>
                  </a:lnTo>
                  <a:lnTo>
                    <a:pt x="22" y="21"/>
                  </a:lnTo>
                  <a:lnTo>
                    <a:pt x="20" y="2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3D3D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6" name="Freeform 102"/>
            <p:cNvSpPr>
              <a:spLocks/>
            </p:cNvSpPr>
            <p:nvPr/>
          </p:nvSpPr>
          <p:spPr bwMode="auto">
            <a:xfrm>
              <a:off x="240" y="310"/>
              <a:ext cx="40" cy="41"/>
            </a:xfrm>
            <a:custGeom>
              <a:avLst/>
              <a:gdLst>
                <a:gd name="T0" fmla="*/ 40 w 40"/>
                <a:gd name="T1" fmla="*/ 0 h 41"/>
                <a:gd name="T2" fmla="*/ 0 w 40"/>
                <a:gd name="T3" fmla="*/ 41 h 41"/>
                <a:gd name="T4" fmla="*/ 0 w 40"/>
                <a:gd name="T5" fmla="*/ 41 h 41"/>
                <a:gd name="T6" fmla="*/ 0 w 40"/>
                <a:gd name="T7" fmla="*/ 41 h 41"/>
                <a:gd name="T8" fmla="*/ 0 w 40"/>
                <a:gd name="T9" fmla="*/ 40 h 41"/>
                <a:gd name="T10" fmla="*/ 0 w 40"/>
                <a:gd name="T11" fmla="*/ 40 h 41"/>
                <a:gd name="T12" fmla="*/ 0 w 40"/>
                <a:gd name="T13" fmla="*/ 40 h 41"/>
                <a:gd name="T14" fmla="*/ 0 w 40"/>
                <a:gd name="T15" fmla="*/ 40 h 41"/>
                <a:gd name="T16" fmla="*/ 0 w 40"/>
                <a:gd name="T17" fmla="*/ 40 h 41"/>
                <a:gd name="T18" fmla="*/ 0 w 40"/>
                <a:gd name="T19" fmla="*/ 40 h 41"/>
                <a:gd name="T20" fmla="*/ 39 w 40"/>
                <a:gd name="T21" fmla="*/ 0 h 41"/>
                <a:gd name="T22" fmla="*/ 39 w 40"/>
                <a:gd name="T23" fmla="*/ 0 h 41"/>
                <a:gd name="T24" fmla="*/ 39 w 40"/>
                <a:gd name="T25" fmla="*/ 0 h 41"/>
                <a:gd name="T26" fmla="*/ 40 w 40"/>
                <a:gd name="T27" fmla="*/ 0 h 41"/>
                <a:gd name="T28" fmla="*/ 40 w 40"/>
                <a:gd name="T29" fmla="*/ 0 h 41"/>
                <a:gd name="T30" fmla="*/ 40 w 40"/>
                <a:gd name="T31" fmla="*/ 0 h 41"/>
                <a:gd name="T32" fmla="*/ 40 w 40"/>
                <a:gd name="T33" fmla="*/ 0 h 41"/>
                <a:gd name="T34" fmla="*/ 40 w 40"/>
                <a:gd name="T35" fmla="*/ 0 h 41"/>
                <a:gd name="T36" fmla="*/ 40 w 40"/>
                <a:gd name="T37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0" h="41">
                  <a:moveTo>
                    <a:pt x="40" y="0"/>
                  </a:moveTo>
                  <a:lnTo>
                    <a:pt x="0" y="41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3B3B8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7" name="Freeform 103"/>
            <p:cNvSpPr>
              <a:spLocks/>
            </p:cNvSpPr>
            <p:nvPr/>
          </p:nvSpPr>
          <p:spPr bwMode="auto">
            <a:xfrm>
              <a:off x="240" y="310"/>
              <a:ext cx="39" cy="40"/>
            </a:xfrm>
            <a:custGeom>
              <a:avLst/>
              <a:gdLst>
                <a:gd name="T0" fmla="*/ 39 w 39"/>
                <a:gd name="T1" fmla="*/ 0 h 40"/>
                <a:gd name="T2" fmla="*/ 0 w 39"/>
                <a:gd name="T3" fmla="*/ 40 h 40"/>
                <a:gd name="T4" fmla="*/ 0 w 39"/>
                <a:gd name="T5" fmla="*/ 40 h 40"/>
                <a:gd name="T6" fmla="*/ 0 w 39"/>
                <a:gd name="T7" fmla="*/ 39 h 40"/>
                <a:gd name="T8" fmla="*/ 0 w 39"/>
                <a:gd name="T9" fmla="*/ 39 h 40"/>
                <a:gd name="T10" fmla="*/ 0 w 39"/>
                <a:gd name="T11" fmla="*/ 39 h 40"/>
                <a:gd name="T12" fmla="*/ 0 w 39"/>
                <a:gd name="T13" fmla="*/ 39 h 40"/>
                <a:gd name="T14" fmla="*/ 0 w 39"/>
                <a:gd name="T15" fmla="*/ 39 h 40"/>
                <a:gd name="T16" fmla="*/ 0 w 39"/>
                <a:gd name="T17" fmla="*/ 39 h 40"/>
                <a:gd name="T18" fmla="*/ 0 w 39"/>
                <a:gd name="T19" fmla="*/ 37 h 40"/>
                <a:gd name="T20" fmla="*/ 38 w 39"/>
                <a:gd name="T21" fmla="*/ 1 h 40"/>
                <a:gd name="T22" fmla="*/ 38 w 39"/>
                <a:gd name="T23" fmla="*/ 1 h 40"/>
                <a:gd name="T24" fmla="*/ 38 w 39"/>
                <a:gd name="T25" fmla="*/ 0 h 40"/>
                <a:gd name="T26" fmla="*/ 38 w 39"/>
                <a:gd name="T27" fmla="*/ 0 h 40"/>
                <a:gd name="T28" fmla="*/ 39 w 39"/>
                <a:gd name="T29" fmla="*/ 0 h 40"/>
                <a:gd name="T30" fmla="*/ 39 w 39"/>
                <a:gd name="T31" fmla="*/ 0 h 40"/>
                <a:gd name="T32" fmla="*/ 39 w 39"/>
                <a:gd name="T33" fmla="*/ 0 h 40"/>
                <a:gd name="T34" fmla="*/ 39 w 39"/>
                <a:gd name="T35" fmla="*/ 0 h 40"/>
                <a:gd name="T36" fmla="*/ 39 w 39"/>
                <a:gd name="T37" fmla="*/ 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" h="40">
                  <a:moveTo>
                    <a:pt x="39" y="0"/>
                  </a:moveTo>
                  <a:lnTo>
                    <a:pt x="0" y="40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38" y="1"/>
                  </a:lnTo>
                  <a:lnTo>
                    <a:pt x="38" y="1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39398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8" name="Freeform 104"/>
            <p:cNvSpPr>
              <a:spLocks/>
            </p:cNvSpPr>
            <p:nvPr/>
          </p:nvSpPr>
          <p:spPr bwMode="auto">
            <a:xfrm>
              <a:off x="240" y="311"/>
              <a:ext cx="38" cy="36"/>
            </a:xfrm>
            <a:custGeom>
              <a:avLst/>
              <a:gdLst>
                <a:gd name="T0" fmla="*/ 38 w 38"/>
                <a:gd name="T1" fmla="*/ 0 h 36"/>
                <a:gd name="T2" fmla="*/ 0 w 38"/>
                <a:gd name="T3" fmla="*/ 36 h 36"/>
                <a:gd name="T4" fmla="*/ 0 w 38"/>
                <a:gd name="T5" fmla="*/ 36 h 36"/>
                <a:gd name="T6" fmla="*/ 0 w 38"/>
                <a:gd name="T7" fmla="*/ 36 h 36"/>
                <a:gd name="T8" fmla="*/ 0 w 38"/>
                <a:gd name="T9" fmla="*/ 36 h 36"/>
                <a:gd name="T10" fmla="*/ 0 w 38"/>
                <a:gd name="T11" fmla="*/ 36 h 36"/>
                <a:gd name="T12" fmla="*/ 0 w 38"/>
                <a:gd name="T13" fmla="*/ 36 h 36"/>
                <a:gd name="T14" fmla="*/ 0 w 38"/>
                <a:gd name="T15" fmla="*/ 35 h 36"/>
                <a:gd name="T16" fmla="*/ 0 w 38"/>
                <a:gd name="T17" fmla="*/ 35 h 36"/>
                <a:gd name="T18" fmla="*/ 0 w 38"/>
                <a:gd name="T19" fmla="*/ 35 h 36"/>
                <a:gd name="T20" fmla="*/ 37 w 38"/>
                <a:gd name="T21" fmla="*/ 0 h 36"/>
                <a:gd name="T22" fmla="*/ 37 w 38"/>
                <a:gd name="T23" fmla="*/ 0 h 36"/>
                <a:gd name="T24" fmla="*/ 37 w 38"/>
                <a:gd name="T25" fmla="*/ 0 h 36"/>
                <a:gd name="T26" fmla="*/ 37 w 38"/>
                <a:gd name="T27" fmla="*/ 0 h 36"/>
                <a:gd name="T28" fmla="*/ 37 w 38"/>
                <a:gd name="T29" fmla="*/ 0 h 36"/>
                <a:gd name="T30" fmla="*/ 37 w 38"/>
                <a:gd name="T31" fmla="*/ 0 h 36"/>
                <a:gd name="T32" fmla="*/ 38 w 38"/>
                <a:gd name="T33" fmla="*/ 0 h 36"/>
                <a:gd name="T34" fmla="*/ 38 w 38"/>
                <a:gd name="T35" fmla="*/ 0 h 36"/>
                <a:gd name="T36" fmla="*/ 38 w 38"/>
                <a:gd name="T37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8" h="36">
                  <a:moveTo>
                    <a:pt x="38" y="0"/>
                  </a:move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37378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49" name="Freeform 105"/>
            <p:cNvSpPr>
              <a:spLocks/>
            </p:cNvSpPr>
            <p:nvPr/>
          </p:nvSpPr>
          <p:spPr bwMode="auto">
            <a:xfrm>
              <a:off x="240" y="311"/>
              <a:ext cx="37" cy="35"/>
            </a:xfrm>
            <a:custGeom>
              <a:avLst/>
              <a:gdLst>
                <a:gd name="T0" fmla="*/ 37 w 37"/>
                <a:gd name="T1" fmla="*/ 0 h 35"/>
                <a:gd name="T2" fmla="*/ 0 w 37"/>
                <a:gd name="T3" fmla="*/ 35 h 35"/>
                <a:gd name="T4" fmla="*/ 0 w 37"/>
                <a:gd name="T5" fmla="*/ 35 h 35"/>
                <a:gd name="T6" fmla="*/ 0 w 37"/>
                <a:gd name="T7" fmla="*/ 35 h 35"/>
                <a:gd name="T8" fmla="*/ 0 w 37"/>
                <a:gd name="T9" fmla="*/ 35 h 35"/>
                <a:gd name="T10" fmla="*/ 0 w 37"/>
                <a:gd name="T11" fmla="*/ 34 h 35"/>
                <a:gd name="T12" fmla="*/ 0 w 37"/>
                <a:gd name="T13" fmla="*/ 34 h 35"/>
                <a:gd name="T14" fmla="*/ 0 w 37"/>
                <a:gd name="T15" fmla="*/ 34 h 35"/>
                <a:gd name="T16" fmla="*/ 0 w 37"/>
                <a:gd name="T17" fmla="*/ 34 h 35"/>
                <a:gd name="T18" fmla="*/ 0 w 37"/>
                <a:gd name="T19" fmla="*/ 34 h 35"/>
                <a:gd name="T20" fmla="*/ 34 w 37"/>
                <a:gd name="T21" fmla="*/ 0 h 35"/>
                <a:gd name="T22" fmla="*/ 34 w 37"/>
                <a:gd name="T23" fmla="*/ 0 h 35"/>
                <a:gd name="T24" fmla="*/ 35 w 37"/>
                <a:gd name="T25" fmla="*/ 0 h 35"/>
                <a:gd name="T26" fmla="*/ 35 w 37"/>
                <a:gd name="T27" fmla="*/ 0 h 35"/>
                <a:gd name="T28" fmla="*/ 35 w 37"/>
                <a:gd name="T29" fmla="*/ 0 h 35"/>
                <a:gd name="T30" fmla="*/ 35 w 37"/>
                <a:gd name="T31" fmla="*/ 0 h 35"/>
                <a:gd name="T32" fmla="*/ 35 w 37"/>
                <a:gd name="T33" fmla="*/ 0 h 35"/>
                <a:gd name="T34" fmla="*/ 35 w 37"/>
                <a:gd name="T35" fmla="*/ 0 h 35"/>
                <a:gd name="T36" fmla="*/ 37 w 37"/>
                <a:gd name="T37" fmla="*/ 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" h="35">
                  <a:moveTo>
                    <a:pt x="37" y="0"/>
                  </a:move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0" y="34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5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5358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0" name="Freeform 106"/>
            <p:cNvSpPr>
              <a:spLocks/>
            </p:cNvSpPr>
            <p:nvPr/>
          </p:nvSpPr>
          <p:spPr bwMode="auto">
            <a:xfrm>
              <a:off x="240" y="311"/>
              <a:ext cx="34" cy="34"/>
            </a:xfrm>
            <a:custGeom>
              <a:avLst/>
              <a:gdLst>
                <a:gd name="T0" fmla="*/ 34 w 34"/>
                <a:gd name="T1" fmla="*/ 0 h 34"/>
                <a:gd name="T2" fmla="*/ 0 w 34"/>
                <a:gd name="T3" fmla="*/ 34 h 34"/>
                <a:gd name="T4" fmla="*/ 0 w 34"/>
                <a:gd name="T5" fmla="*/ 34 h 34"/>
                <a:gd name="T6" fmla="*/ 2 w 34"/>
                <a:gd name="T7" fmla="*/ 33 h 34"/>
                <a:gd name="T8" fmla="*/ 2 w 34"/>
                <a:gd name="T9" fmla="*/ 33 h 34"/>
                <a:gd name="T10" fmla="*/ 2 w 34"/>
                <a:gd name="T11" fmla="*/ 33 h 34"/>
                <a:gd name="T12" fmla="*/ 2 w 34"/>
                <a:gd name="T13" fmla="*/ 33 h 34"/>
                <a:gd name="T14" fmla="*/ 2 w 34"/>
                <a:gd name="T15" fmla="*/ 33 h 34"/>
                <a:gd name="T16" fmla="*/ 2 w 34"/>
                <a:gd name="T17" fmla="*/ 33 h 34"/>
                <a:gd name="T18" fmla="*/ 2 w 34"/>
                <a:gd name="T19" fmla="*/ 31 h 34"/>
                <a:gd name="T20" fmla="*/ 33 w 34"/>
                <a:gd name="T21" fmla="*/ 0 h 34"/>
                <a:gd name="T22" fmla="*/ 33 w 34"/>
                <a:gd name="T23" fmla="*/ 0 h 34"/>
                <a:gd name="T24" fmla="*/ 33 w 34"/>
                <a:gd name="T25" fmla="*/ 0 h 34"/>
                <a:gd name="T26" fmla="*/ 33 w 34"/>
                <a:gd name="T27" fmla="*/ 0 h 34"/>
                <a:gd name="T28" fmla="*/ 34 w 34"/>
                <a:gd name="T29" fmla="*/ 0 h 34"/>
                <a:gd name="T30" fmla="*/ 34 w 34"/>
                <a:gd name="T31" fmla="*/ 0 h 34"/>
                <a:gd name="T32" fmla="*/ 34 w 34"/>
                <a:gd name="T33" fmla="*/ 0 h 34"/>
                <a:gd name="T34" fmla="*/ 34 w 34"/>
                <a:gd name="T35" fmla="*/ 0 h 34"/>
                <a:gd name="T36" fmla="*/ 34 w 34"/>
                <a:gd name="T37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4" h="34">
                  <a:moveTo>
                    <a:pt x="34" y="0"/>
                  </a:moveTo>
                  <a:lnTo>
                    <a:pt x="0" y="34"/>
                  </a:lnTo>
                  <a:lnTo>
                    <a:pt x="0" y="34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3"/>
                  </a:lnTo>
                  <a:lnTo>
                    <a:pt x="2" y="31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33338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1" name="Freeform 107"/>
            <p:cNvSpPr>
              <a:spLocks/>
            </p:cNvSpPr>
            <p:nvPr/>
          </p:nvSpPr>
          <p:spPr bwMode="auto">
            <a:xfrm>
              <a:off x="242" y="311"/>
              <a:ext cx="31" cy="31"/>
            </a:xfrm>
            <a:custGeom>
              <a:avLst/>
              <a:gdLst>
                <a:gd name="T0" fmla="*/ 31 w 31"/>
                <a:gd name="T1" fmla="*/ 0 h 31"/>
                <a:gd name="T2" fmla="*/ 0 w 31"/>
                <a:gd name="T3" fmla="*/ 31 h 31"/>
                <a:gd name="T4" fmla="*/ 0 w 31"/>
                <a:gd name="T5" fmla="*/ 31 h 31"/>
                <a:gd name="T6" fmla="*/ 0 w 31"/>
                <a:gd name="T7" fmla="*/ 31 h 31"/>
                <a:gd name="T8" fmla="*/ 0 w 31"/>
                <a:gd name="T9" fmla="*/ 31 h 31"/>
                <a:gd name="T10" fmla="*/ 0 w 31"/>
                <a:gd name="T11" fmla="*/ 31 h 31"/>
                <a:gd name="T12" fmla="*/ 0 w 31"/>
                <a:gd name="T13" fmla="*/ 30 h 31"/>
                <a:gd name="T14" fmla="*/ 0 w 31"/>
                <a:gd name="T15" fmla="*/ 30 h 31"/>
                <a:gd name="T16" fmla="*/ 0 w 31"/>
                <a:gd name="T17" fmla="*/ 30 h 31"/>
                <a:gd name="T18" fmla="*/ 0 w 31"/>
                <a:gd name="T19" fmla="*/ 30 h 31"/>
                <a:gd name="T20" fmla="*/ 28 w 31"/>
                <a:gd name="T21" fmla="*/ 1 h 31"/>
                <a:gd name="T22" fmla="*/ 30 w 31"/>
                <a:gd name="T23" fmla="*/ 1 h 31"/>
                <a:gd name="T24" fmla="*/ 30 w 31"/>
                <a:gd name="T25" fmla="*/ 1 h 31"/>
                <a:gd name="T26" fmla="*/ 30 w 31"/>
                <a:gd name="T27" fmla="*/ 1 h 31"/>
                <a:gd name="T28" fmla="*/ 30 w 31"/>
                <a:gd name="T29" fmla="*/ 1 h 31"/>
                <a:gd name="T30" fmla="*/ 30 w 31"/>
                <a:gd name="T31" fmla="*/ 0 h 31"/>
                <a:gd name="T32" fmla="*/ 30 w 31"/>
                <a:gd name="T33" fmla="*/ 0 h 31"/>
                <a:gd name="T34" fmla="*/ 31 w 31"/>
                <a:gd name="T35" fmla="*/ 0 h 31"/>
                <a:gd name="T36" fmla="*/ 31 w 31"/>
                <a:gd name="T3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1" h="31">
                  <a:moveTo>
                    <a:pt x="31" y="0"/>
                  </a:move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0" y="30"/>
                  </a:lnTo>
                  <a:lnTo>
                    <a:pt x="28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1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31318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2" name="Freeform 108"/>
            <p:cNvSpPr>
              <a:spLocks/>
            </p:cNvSpPr>
            <p:nvPr/>
          </p:nvSpPr>
          <p:spPr bwMode="auto">
            <a:xfrm>
              <a:off x="242" y="312"/>
              <a:ext cx="28" cy="29"/>
            </a:xfrm>
            <a:custGeom>
              <a:avLst/>
              <a:gdLst>
                <a:gd name="T0" fmla="*/ 28 w 28"/>
                <a:gd name="T1" fmla="*/ 0 h 29"/>
                <a:gd name="T2" fmla="*/ 0 w 28"/>
                <a:gd name="T3" fmla="*/ 29 h 29"/>
                <a:gd name="T4" fmla="*/ 0 w 28"/>
                <a:gd name="T5" fmla="*/ 29 h 29"/>
                <a:gd name="T6" fmla="*/ 0 w 28"/>
                <a:gd name="T7" fmla="*/ 28 h 29"/>
                <a:gd name="T8" fmla="*/ 0 w 28"/>
                <a:gd name="T9" fmla="*/ 28 h 29"/>
                <a:gd name="T10" fmla="*/ 0 w 28"/>
                <a:gd name="T11" fmla="*/ 28 h 29"/>
                <a:gd name="T12" fmla="*/ 1 w 28"/>
                <a:gd name="T13" fmla="*/ 28 h 29"/>
                <a:gd name="T14" fmla="*/ 1 w 28"/>
                <a:gd name="T15" fmla="*/ 28 h 29"/>
                <a:gd name="T16" fmla="*/ 1 w 28"/>
                <a:gd name="T17" fmla="*/ 27 h 29"/>
                <a:gd name="T18" fmla="*/ 1 w 28"/>
                <a:gd name="T19" fmla="*/ 27 h 29"/>
                <a:gd name="T20" fmla="*/ 27 w 28"/>
                <a:gd name="T21" fmla="*/ 0 h 29"/>
                <a:gd name="T22" fmla="*/ 27 w 28"/>
                <a:gd name="T23" fmla="*/ 0 h 29"/>
                <a:gd name="T24" fmla="*/ 27 w 28"/>
                <a:gd name="T25" fmla="*/ 0 h 29"/>
                <a:gd name="T26" fmla="*/ 27 w 28"/>
                <a:gd name="T27" fmla="*/ 0 h 29"/>
                <a:gd name="T28" fmla="*/ 28 w 28"/>
                <a:gd name="T29" fmla="*/ 0 h 29"/>
                <a:gd name="T30" fmla="*/ 28 w 28"/>
                <a:gd name="T31" fmla="*/ 0 h 29"/>
                <a:gd name="T32" fmla="*/ 28 w 28"/>
                <a:gd name="T33" fmla="*/ 0 h 29"/>
                <a:gd name="T34" fmla="*/ 28 w 28"/>
                <a:gd name="T35" fmla="*/ 0 h 29"/>
                <a:gd name="T36" fmla="*/ 28 w 28"/>
                <a:gd name="T3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" h="29">
                  <a:moveTo>
                    <a:pt x="28" y="0"/>
                  </a:moveTo>
                  <a:lnTo>
                    <a:pt x="0" y="29"/>
                  </a:lnTo>
                  <a:lnTo>
                    <a:pt x="0" y="29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0" y="28"/>
                  </a:lnTo>
                  <a:lnTo>
                    <a:pt x="1" y="28"/>
                  </a:lnTo>
                  <a:lnTo>
                    <a:pt x="1" y="28"/>
                  </a:lnTo>
                  <a:lnTo>
                    <a:pt x="1" y="27"/>
                  </a:lnTo>
                  <a:lnTo>
                    <a:pt x="1" y="27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2F2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3" name="Freeform 109"/>
            <p:cNvSpPr>
              <a:spLocks/>
            </p:cNvSpPr>
            <p:nvPr/>
          </p:nvSpPr>
          <p:spPr bwMode="auto">
            <a:xfrm>
              <a:off x="243" y="312"/>
              <a:ext cx="26" cy="27"/>
            </a:xfrm>
            <a:custGeom>
              <a:avLst/>
              <a:gdLst>
                <a:gd name="T0" fmla="*/ 26 w 26"/>
                <a:gd name="T1" fmla="*/ 0 h 27"/>
                <a:gd name="T2" fmla="*/ 0 w 26"/>
                <a:gd name="T3" fmla="*/ 27 h 27"/>
                <a:gd name="T4" fmla="*/ 0 w 26"/>
                <a:gd name="T5" fmla="*/ 27 h 27"/>
                <a:gd name="T6" fmla="*/ 0 w 26"/>
                <a:gd name="T7" fmla="*/ 27 h 27"/>
                <a:gd name="T8" fmla="*/ 0 w 26"/>
                <a:gd name="T9" fmla="*/ 27 h 27"/>
                <a:gd name="T10" fmla="*/ 0 w 26"/>
                <a:gd name="T11" fmla="*/ 25 h 27"/>
                <a:gd name="T12" fmla="*/ 0 w 26"/>
                <a:gd name="T13" fmla="*/ 25 h 27"/>
                <a:gd name="T14" fmla="*/ 0 w 26"/>
                <a:gd name="T15" fmla="*/ 25 h 27"/>
                <a:gd name="T16" fmla="*/ 0 w 26"/>
                <a:gd name="T17" fmla="*/ 25 h 27"/>
                <a:gd name="T18" fmla="*/ 0 w 26"/>
                <a:gd name="T19" fmla="*/ 24 h 27"/>
                <a:gd name="T20" fmla="*/ 24 w 26"/>
                <a:gd name="T21" fmla="*/ 1 h 27"/>
                <a:gd name="T22" fmla="*/ 24 w 26"/>
                <a:gd name="T23" fmla="*/ 1 h 27"/>
                <a:gd name="T24" fmla="*/ 24 w 26"/>
                <a:gd name="T25" fmla="*/ 1 h 27"/>
                <a:gd name="T26" fmla="*/ 25 w 26"/>
                <a:gd name="T27" fmla="*/ 1 h 27"/>
                <a:gd name="T28" fmla="*/ 25 w 26"/>
                <a:gd name="T29" fmla="*/ 1 h 27"/>
                <a:gd name="T30" fmla="*/ 25 w 26"/>
                <a:gd name="T31" fmla="*/ 1 h 27"/>
                <a:gd name="T32" fmla="*/ 25 w 26"/>
                <a:gd name="T33" fmla="*/ 0 h 27"/>
                <a:gd name="T34" fmla="*/ 25 w 26"/>
                <a:gd name="T35" fmla="*/ 0 h 27"/>
                <a:gd name="T36" fmla="*/ 26 w 26"/>
                <a:gd name="T37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6" h="27">
                  <a:moveTo>
                    <a:pt x="26" y="0"/>
                  </a:move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24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4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1"/>
                  </a:lnTo>
                  <a:lnTo>
                    <a:pt x="25" y="0"/>
                  </a:lnTo>
                  <a:lnTo>
                    <a:pt x="25" y="0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2D2D8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4" name="Freeform 110"/>
            <p:cNvSpPr>
              <a:spLocks/>
            </p:cNvSpPr>
            <p:nvPr/>
          </p:nvSpPr>
          <p:spPr bwMode="auto">
            <a:xfrm>
              <a:off x="243" y="313"/>
              <a:ext cx="24" cy="23"/>
            </a:xfrm>
            <a:custGeom>
              <a:avLst/>
              <a:gdLst>
                <a:gd name="T0" fmla="*/ 24 w 24"/>
                <a:gd name="T1" fmla="*/ 0 h 23"/>
                <a:gd name="T2" fmla="*/ 0 w 24"/>
                <a:gd name="T3" fmla="*/ 23 h 23"/>
                <a:gd name="T4" fmla="*/ 1 w 24"/>
                <a:gd name="T5" fmla="*/ 23 h 23"/>
                <a:gd name="T6" fmla="*/ 1 w 24"/>
                <a:gd name="T7" fmla="*/ 23 h 23"/>
                <a:gd name="T8" fmla="*/ 1 w 24"/>
                <a:gd name="T9" fmla="*/ 23 h 23"/>
                <a:gd name="T10" fmla="*/ 1 w 24"/>
                <a:gd name="T11" fmla="*/ 22 h 23"/>
                <a:gd name="T12" fmla="*/ 1 w 24"/>
                <a:gd name="T13" fmla="*/ 22 h 23"/>
                <a:gd name="T14" fmla="*/ 1 w 24"/>
                <a:gd name="T15" fmla="*/ 22 h 23"/>
                <a:gd name="T16" fmla="*/ 1 w 24"/>
                <a:gd name="T17" fmla="*/ 22 h 23"/>
                <a:gd name="T18" fmla="*/ 1 w 24"/>
                <a:gd name="T19" fmla="*/ 21 h 23"/>
                <a:gd name="T20" fmla="*/ 21 w 24"/>
                <a:gd name="T21" fmla="*/ 2 h 23"/>
                <a:gd name="T22" fmla="*/ 21 w 24"/>
                <a:gd name="T23" fmla="*/ 2 h 23"/>
                <a:gd name="T24" fmla="*/ 21 w 24"/>
                <a:gd name="T25" fmla="*/ 2 h 23"/>
                <a:gd name="T26" fmla="*/ 22 w 24"/>
                <a:gd name="T27" fmla="*/ 2 h 23"/>
                <a:gd name="T28" fmla="*/ 22 w 24"/>
                <a:gd name="T29" fmla="*/ 0 h 23"/>
                <a:gd name="T30" fmla="*/ 22 w 24"/>
                <a:gd name="T31" fmla="*/ 0 h 23"/>
                <a:gd name="T32" fmla="*/ 22 w 24"/>
                <a:gd name="T33" fmla="*/ 0 h 23"/>
                <a:gd name="T34" fmla="*/ 24 w 24"/>
                <a:gd name="T35" fmla="*/ 0 h 23"/>
                <a:gd name="T36" fmla="*/ 24 w 24"/>
                <a:gd name="T37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4" h="23">
                  <a:moveTo>
                    <a:pt x="24" y="0"/>
                  </a:moveTo>
                  <a:lnTo>
                    <a:pt x="0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3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2"/>
                  </a:lnTo>
                  <a:lnTo>
                    <a:pt x="1" y="21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1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2B2B8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5" name="Freeform 111"/>
            <p:cNvSpPr>
              <a:spLocks/>
            </p:cNvSpPr>
            <p:nvPr/>
          </p:nvSpPr>
          <p:spPr bwMode="auto">
            <a:xfrm>
              <a:off x="244" y="315"/>
              <a:ext cx="20" cy="19"/>
            </a:xfrm>
            <a:custGeom>
              <a:avLst/>
              <a:gdLst>
                <a:gd name="T0" fmla="*/ 20 w 20"/>
                <a:gd name="T1" fmla="*/ 0 h 19"/>
                <a:gd name="T2" fmla="*/ 0 w 20"/>
                <a:gd name="T3" fmla="*/ 19 h 19"/>
                <a:gd name="T4" fmla="*/ 1 w 20"/>
                <a:gd name="T5" fmla="*/ 19 h 19"/>
                <a:gd name="T6" fmla="*/ 1 w 20"/>
                <a:gd name="T7" fmla="*/ 19 h 19"/>
                <a:gd name="T8" fmla="*/ 1 w 20"/>
                <a:gd name="T9" fmla="*/ 17 h 19"/>
                <a:gd name="T10" fmla="*/ 1 w 20"/>
                <a:gd name="T11" fmla="*/ 17 h 19"/>
                <a:gd name="T12" fmla="*/ 1 w 20"/>
                <a:gd name="T13" fmla="*/ 17 h 19"/>
                <a:gd name="T14" fmla="*/ 1 w 20"/>
                <a:gd name="T15" fmla="*/ 16 h 19"/>
                <a:gd name="T16" fmla="*/ 3 w 20"/>
                <a:gd name="T17" fmla="*/ 16 h 19"/>
                <a:gd name="T18" fmla="*/ 3 w 20"/>
                <a:gd name="T19" fmla="*/ 16 h 19"/>
                <a:gd name="T20" fmla="*/ 16 w 20"/>
                <a:gd name="T21" fmla="*/ 1 h 19"/>
                <a:gd name="T22" fmla="*/ 18 w 20"/>
                <a:gd name="T23" fmla="*/ 1 h 19"/>
                <a:gd name="T24" fmla="*/ 18 w 20"/>
                <a:gd name="T25" fmla="*/ 1 h 19"/>
                <a:gd name="T26" fmla="*/ 18 w 20"/>
                <a:gd name="T27" fmla="*/ 1 h 19"/>
                <a:gd name="T28" fmla="*/ 19 w 20"/>
                <a:gd name="T29" fmla="*/ 1 h 19"/>
                <a:gd name="T30" fmla="*/ 19 w 20"/>
                <a:gd name="T31" fmla="*/ 0 h 19"/>
                <a:gd name="T32" fmla="*/ 19 w 20"/>
                <a:gd name="T33" fmla="*/ 0 h 19"/>
                <a:gd name="T34" fmla="*/ 20 w 20"/>
                <a:gd name="T35" fmla="*/ 0 h 19"/>
                <a:gd name="T36" fmla="*/ 20 w 20"/>
                <a:gd name="T37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0" h="19">
                  <a:moveTo>
                    <a:pt x="20" y="0"/>
                  </a:moveTo>
                  <a:lnTo>
                    <a:pt x="0" y="19"/>
                  </a:lnTo>
                  <a:lnTo>
                    <a:pt x="1" y="19"/>
                  </a:lnTo>
                  <a:lnTo>
                    <a:pt x="1" y="19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7"/>
                  </a:lnTo>
                  <a:lnTo>
                    <a:pt x="1" y="16"/>
                  </a:lnTo>
                  <a:lnTo>
                    <a:pt x="3" y="16"/>
                  </a:lnTo>
                  <a:lnTo>
                    <a:pt x="3" y="16"/>
                  </a:lnTo>
                  <a:lnTo>
                    <a:pt x="16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8" y="1"/>
                  </a:lnTo>
                  <a:lnTo>
                    <a:pt x="19" y="1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2929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6" name="Freeform 112"/>
            <p:cNvSpPr>
              <a:spLocks/>
            </p:cNvSpPr>
            <p:nvPr/>
          </p:nvSpPr>
          <p:spPr bwMode="auto">
            <a:xfrm>
              <a:off x="247" y="316"/>
              <a:ext cx="13" cy="15"/>
            </a:xfrm>
            <a:custGeom>
              <a:avLst/>
              <a:gdLst>
                <a:gd name="T0" fmla="*/ 13 w 13"/>
                <a:gd name="T1" fmla="*/ 0 h 15"/>
                <a:gd name="T2" fmla="*/ 0 w 13"/>
                <a:gd name="T3" fmla="*/ 15 h 15"/>
                <a:gd name="T4" fmla="*/ 0 w 13"/>
                <a:gd name="T5" fmla="*/ 14 h 15"/>
                <a:gd name="T6" fmla="*/ 0 w 13"/>
                <a:gd name="T7" fmla="*/ 14 h 15"/>
                <a:gd name="T8" fmla="*/ 1 w 13"/>
                <a:gd name="T9" fmla="*/ 13 h 15"/>
                <a:gd name="T10" fmla="*/ 1 w 13"/>
                <a:gd name="T11" fmla="*/ 13 h 15"/>
                <a:gd name="T12" fmla="*/ 1 w 13"/>
                <a:gd name="T13" fmla="*/ 11 h 15"/>
                <a:gd name="T14" fmla="*/ 2 w 13"/>
                <a:gd name="T15" fmla="*/ 11 h 15"/>
                <a:gd name="T16" fmla="*/ 2 w 13"/>
                <a:gd name="T17" fmla="*/ 11 h 15"/>
                <a:gd name="T18" fmla="*/ 3 w 13"/>
                <a:gd name="T19" fmla="*/ 10 h 15"/>
                <a:gd name="T20" fmla="*/ 10 w 13"/>
                <a:gd name="T21" fmla="*/ 4 h 15"/>
                <a:gd name="T22" fmla="*/ 10 w 13"/>
                <a:gd name="T23" fmla="*/ 4 h 15"/>
                <a:gd name="T24" fmla="*/ 10 w 13"/>
                <a:gd name="T25" fmla="*/ 2 h 15"/>
                <a:gd name="T26" fmla="*/ 11 w 13"/>
                <a:gd name="T27" fmla="*/ 2 h 15"/>
                <a:gd name="T28" fmla="*/ 11 w 13"/>
                <a:gd name="T29" fmla="*/ 2 h 15"/>
                <a:gd name="T30" fmla="*/ 12 w 13"/>
                <a:gd name="T31" fmla="*/ 1 h 15"/>
                <a:gd name="T32" fmla="*/ 12 w 13"/>
                <a:gd name="T33" fmla="*/ 1 h 15"/>
                <a:gd name="T34" fmla="*/ 13 w 13"/>
                <a:gd name="T35" fmla="*/ 1 h 15"/>
                <a:gd name="T36" fmla="*/ 13 w 13"/>
                <a:gd name="T37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" h="15">
                  <a:moveTo>
                    <a:pt x="13" y="0"/>
                  </a:moveTo>
                  <a:lnTo>
                    <a:pt x="0" y="15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1" y="13"/>
                  </a:lnTo>
                  <a:lnTo>
                    <a:pt x="1" y="13"/>
                  </a:lnTo>
                  <a:lnTo>
                    <a:pt x="1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3" y="10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1" y="2"/>
                  </a:lnTo>
                  <a:lnTo>
                    <a:pt x="11" y="2"/>
                  </a:lnTo>
                  <a:lnTo>
                    <a:pt x="12" y="1"/>
                  </a:lnTo>
                  <a:lnTo>
                    <a:pt x="12" y="1"/>
                  </a:lnTo>
                  <a:lnTo>
                    <a:pt x="13" y="1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2727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7" name="Freeform 113"/>
            <p:cNvSpPr>
              <a:spLocks/>
            </p:cNvSpPr>
            <p:nvPr/>
          </p:nvSpPr>
          <p:spPr bwMode="auto">
            <a:xfrm>
              <a:off x="250" y="320"/>
              <a:ext cx="7" cy="6"/>
            </a:xfrm>
            <a:custGeom>
              <a:avLst/>
              <a:gdLst>
                <a:gd name="T0" fmla="*/ 7 w 7"/>
                <a:gd name="T1" fmla="*/ 0 h 6"/>
                <a:gd name="T2" fmla="*/ 0 w 7"/>
                <a:gd name="T3" fmla="*/ 6 h 6"/>
                <a:gd name="T4" fmla="*/ 0 w 7"/>
                <a:gd name="T5" fmla="*/ 5 h 6"/>
                <a:gd name="T6" fmla="*/ 2 w 7"/>
                <a:gd name="T7" fmla="*/ 5 h 6"/>
                <a:gd name="T8" fmla="*/ 2 w 7"/>
                <a:gd name="T9" fmla="*/ 4 h 6"/>
                <a:gd name="T10" fmla="*/ 3 w 7"/>
                <a:gd name="T11" fmla="*/ 2 h 6"/>
                <a:gd name="T12" fmla="*/ 4 w 7"/>
                <a:gd name="T13" fmla="*/ 2 h 6"/>
                <a:gd name="T14" fmla="*/ 4 w 7"/>
                <a:gd name="T15" fmla="*/ 1 h 6"/>
                <a:gd name="T16" fmla="*/ 5 w 7"/>
                <a:gd name="T17" fmla="*/ 1 h 6"/>
                <a:gd name="T18" fmla="*/ 7 w 7"/>
                <a:gd name="T1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7" h="6">
                  <a:moveTo>
                    <a:pt x="7" y="0"/>
                  </a:moveTo>
                  <a:lnTo>
                    <a:pt x="0" y="6"/>
                  </a:lnTo>
                  <a:lnTo>
                    <a:pt x="0" y="5"/>
                  </a:lnTo>
                  <a:lnTo>
                    <a:pt x="2" y="5"/>
                  </a:lnTo>
                  <a:lnTo>
                    <a:pt x="2" y="4"/>
                  </a:lnTo>
                  <a:lnTo>
                    <a:pt x="3" y="2"/>
                  </a:lnTo>
                  <a:lnTo>
                    <a:pt x="4" y="2"/>
                  </a:lnTo>
                  <a:lnTo>
                    <a:pt x="4" y="1"/>
                  </a:lnTo>
                  <a:lnTo>
                    <a:pt x="5" y="1"/>
                  </a:lnTo>
                  <a:lnTo>
                    <a:pt x="7" y="0"/>
                  </a:lnTo>
                  <a:close/>
                </a:path>
              </a:pathLst>
            </a:custGeom>
            <a:solidFill>
              <a:srgbClr val="2525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8" name="Freeform 114"/>
            <p:cNvSpPr>
              <a:spLocks/>
            </p:cNvSpPr>
            <p:nvPr/>
          </p:nvSpPr>
          <p:spPr bwMode="auto">
            <a:xfrm>
              <a:off x="240" y="310"/>
              <a:ext cx="88" cy="88"/>
            </a:xfrm>
            <a:custGeom>
              <a:avLst/>
              <a:gdLst>
                <a:gd name="T0" fmla="*/ 44 w 88"/>
                <a:gd name="T1" fmla="*/ 0 h 88"/>
                <a:gd name="T2" fmla="*/ 53 w 88"/>
                <a:gd name="T3" fmla="*/ 1 h 88"/>
                <a:gd name="T4" fmla="*/ 60 w 88"/>
                <a:gd name="T5" fmla="*/ 3 h 88"/>
                <a:gd name="T6" fmla="*/ 68 w 88"/>
                <a:gd name="T7" fmla="*/ 7 h 88"/>
                <a:gd name="T8" fmla="*/ 74 w 88"/>
                <a:gd name="T9" fmla="*/ 12 h 88"/>
                <a:gd name="T10" fmla="*/ 81 w 88"/>
                <a:gd name="T11" fmla="*/ 20 h 88"/>
                <a:gd name="T12" fmla="*/ 84 w 88"/>
                <a:gd name="T13" fmla="*/ 26 h 88"/>
                <a:gd name="T14" fmla="*/ 87 w 88"/>
                <a:gd name="T15" fmla="*/ 35 h 88"/>
                <a:gd name="T16" fmla="*/ 88 w 88"/>
                <a:gd name="T17" fmla="*/ 44 h 88"/>
                <a:gd name="T18" fmla="*/ 87 w 88"/>
                <a:gd name="T19" fmla="*/ 53 h 88"/>
                <a:gd name="T20" fmla="*/ 84 w 88"/>
                <a:gd name="T21" fmla="*/ 61 h 88"/>
                <a:gd name="T22" fmla="*/ 81 w 88"/>
                <a:gd name="T23" fmla="*/ 69 h 88"/>
                <a:gd name="T24" fmla="*/ 74 w 88"/>
                <a:gd name="T25" fmla="*/ 75 h 88"/>
                <a:gd name="T26" fmla="*/ 68 w 88"/>
                <a:gd name="T27" fmla="*/ 80 h 88"/>
                <a:gd name="T28" fmla="*/ 60 w 88"/>
                <a:gd name="T29" fmla="*/ 84 h 88"/>
                <a:gd name="T30" fmla="*/ 53 w 88"/>
                <a:gd name="T31" fmla="*/ 87 h 88"/>
                <a:gd name="T32" fmla="*/ 44 w 88"/>
                <a:gd name="T33" fmla="*/ 88 h 88"/>
                <a:gd name="T34" fmla="*/ 35 w 88"/>
                <a:gd name="T35" fmla="*/ 87 h 88"/>
                <a:gd name="T36" fmla="*/ 27 w 88"/>
                <a:gd name="T37" fmla="*/ 84 h 88"/>
                <a:gd name="T38" fmla="*/ 19 w 88"/>
                <a:gd name="T39" fmla="*/ 80 h 88"/>
                <a:gd name="T40" fmla="*/ 13 w 88"/>
                <a:gd name="T41" fmla="*/ 75 h 88"/>
                <a:gd name="T42" fmla="*/ 8 w 88"/>
                <a:gd name="T43" fmla="*/ 69 h 88"/>
                <a:gd name="T44" fmla="*/ 3 w 88"/>
                <a:gd name="T45" fmla="*/ 61 h 88"/>
                <a:gd name="T46" fmla="*/ 0 w 88"/>
                <a:gd name="T47" fmla="*/ 53 h 88"/>
                <a:gd name="T48" fmla="*/ 0 w 88"/>
                <a:gd name="T49" fmla="*/ 44 h 88"/>
                <a:gd name="T50" fmla="*/ 0 w 88"/>
                <a:gd name="T51" fmla="*/ 35 h 88"/>
                <a:gd name="T52" fmla="*/ 3 w 88"/>
                <a:gd name="T53" fmla="*/ 26 h 88"/>
                <a:gd name="T54" fmla="*/ 8 w 88"/>
                <a:gd name="T55" fmla="*/ 20 h 88"/>
                <a:gd name="T56" fmla="*/ 13 w 88"/>
                <a:gd name="T57" fmla="*/ 12 h 88"/>
                <a:gd name="T58" fmla="*/ 19 w 88"/>
                <a:gd name="T59" fmla="*/ 7 h 88"/>
                <a:gd name="T60" fmla="*/ 27 w 88"/>
                <a:gd name="T61" fmla="*/ 3 h 88"/>
                <a:gd name="T62" fmla="*/ 35 w 88"/>
                <a:gd name="T63" fmla="*/ 1 h 88"/>
                <a:gd name="T64" fmla="*/ 44 w 88"/>
                <a:gd name="T6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8" h="88">
                  <a:moveTo>
                    <a:pt x="44" y="0"/>
                  </a:moveTo>
                  <a:lnTo>
                    <a:pt x="53" y="1"/>
                  </a:lnTo>
                  <a:lnTo>
                    <a:pt x="60" y="3"/>
                  </a:lnTo>
                  <a:lnTo>
                    <a:pt x="68" y="7"/>
                  </a:lnTo>
                  <a:lnTo>
                    <a:pt x="74" y="12"/>
                  </a:lnTo>
                  <a:lnTo>
                    <a:pt x="81" y="20"/>
                  </a:lnTo>
                  <a:lnTo>
                    <a:pt x="84" y="26"/>
                  </a:lnTo>
                  <a:lnTo>
                    <a:pt x="87" y="35"/>
                  </a:lnTo>
                  <a:lnTo>
                    <a:pt x="88" y="44"/>
                  </a:lnTo>
                  <a:lnTo>
                    <a:pt x="87" y="53"/>
                  </a:lnTo>
                  <a:lnTo>
                    <a:pt x="84" y="61"/>
                  </a:lnTo>
                  <a:lnTo>
                    <a:pt x="81" y="69"/>
                  </a:lnTo>
                  <a:lnTo>
                    <a:pt x="74" y="75"/>
                  </a:lnTo>
                  <a:lnTo>
                    <a:pt x="68" y="80"/>
                  </a:lnTo>
                  <a:lnTo>
                    <a:pt x="60" y="84"/>
                  </a:lnTo>
                  <a:lnTo>
                    <a:pt x="53" y="87"/>
                  </a:lnTo>
                  <a:lnTo>
                    <a:pt x="44" y="88"/>
                  </a:lnTo>
                  <a:lnTo>
                    <a:pt x="35" y="87"/>
                  </a:lnTo>
                  <a:lnTo>
                    <a:pt x="27" y="84"/>
                  </a:lnTo>
                  <a:lnTo>
                    <a:pt x="19" y="80"/>
                  </a:lnTo>
                  <a:lnTo>
                    <a:pt x="13" y="75"/>
                  </a:lnTo>
                  <a:lnTo>
                    <a:pt x="8" y="69"/>
                  </a:lnTo>
                  <a:lnTo>
                    <a:pt x="3" y="61"/>
                  </a:lnTo>
                  <a:lnTo>
                    <a:pt x="0" y="53"/>
                  </a:lnTo>
                  <a:lnTo>
                    <a:pt x="0" y="44"/>
                  </a:lnTo>
                  <a:lnTo>
                    <a:pt x="0" y="35"/>
                  </a:lnTo>
                  <a:lnTo>
                    <a:pt x="3" y="26"/>
                  </a:lnTo>
                  <a:lnTo>
                    <a:pt x="8" y="20"/>
                  </a:lnTo>
                  <a:lnTo>
                    <a:pt x="13" y="12"/>
                  </a:lnTo>
                  <a:lnTo>
                    <a:pt x="19" y="7"/>
                  </a:lnTo>
                  <a:lnTo>
                    <a:pt x="27" y="3"/>
                  </a:lnTo>
                  <a:lnTo>
                    <a:pt x="35" y="1"/>
                  </a:lnTo>
                  <a:lnTo>
                    <a:pt x="44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59" name="Freeform 115"/>
            <p:cNvSpPr>
              <a:spLocks/>
            </p:cNvSpPr>
            <p:nvPr/>
          </p:nvSpPr>
          <p:spPr bwMode="auto">
            <a:xfrm>
              <a:off x="254" y="316"/>
              <a:ext cx="73" cy="72"/>
            </a:xfrm>
            <a:custGeom>
              <a:avLst/>
              <a:gdLst>
                <a:gd name="T0" fmla="*/ 36 w 73"/>
                <a:gd name="T1" fmla="*/ 0 h 72"/>
                <a:gd name="T2" fmla="*/ 44 w 73"/>
                <a:gd name="T3" fmla="*/ 0 h 72"/>
                <a:gd name="T4" fmla="*/ 50 w 73"/>
                <a:gd name="T5" fmla="*/ 2 h 72"/>
                <a:gd name="T6" fmla="*/ 56 w 73"/>
                <a:gd name="T7" fmla="*/ 5 h 72"/>
                <a:gd name="T8" fmla="*/ 63 w 73"/>
                <a:gd name="T9" fmla="*/ 10 h 72"/>
                <a:gd name="T10" fmla="*/ 67 w 73"/>
                <a:gd name="T11" fmla="*/ 15 h 72"/>
                <a:gd name="T12" fmla="*/ 70 w 73"/>
                <a:gd name="T13" fmla="*/ 21 h 72"/>
                <a:gd name="T14" fmla="*/ 72 w 73"/>
                <a:gd name="T15" fmla="*/ 29 h 72"/>
                <a:gd name="T16" fmla="*/ 73 w 73"/>
                <a:gd name="T17" fmla="*/ 35 h 72"/>
                <a:gd name="T18" fmla="*/ 72 w 73"/>
                <a:gd name="T19" fmla="*/ 43 h 72"/>
                <a:gd name="T20" fmla="*/ 70 w 73"/>
                <a:gd name="T21" fmla="*/ 50 h 72"/>
                <a:gd name="T22" fmla="*/ 67 w 73"/>
                <a:gd name="T23" fmla="*/ 57 h 72"/>
                <a:gd name="T24" fmla="*/ 63 w 73"/>
                <a:gd name="T25" fmla="*/ 62 h 72"/>
                <a:gd name="T26" fmla="*/ 56 w 73"/>
                <a:gd name="T27" fmla="*/ 65 h 72"/>
                <a:gd name="T28" fmla="*/ 50 w 73"/>
                <a:gd name="T29" fmla="*/ 69 h 72"/>
                <a:gd name="T30" fmla="*/ 44 w 73"/>
                <a:gd name="T31" fmla="*/ 72 h 72"/>
                <a:gd name="T32" fmla="*/ 36 w 73"/>
                <a:gd name="T33" fmla="*/ 72 h 72"/>
                <a:gd name="T34" fmla="*/ 29 w 73"/>
                <a:gd name="T35" fmla="*/ 72 h 72"/>
                <a:gd name="T36" fmla="*/ 23 w 73"/>
                <a:gd name="T37" fmla="*/ 69 h 72"/>
                <a:gd name="T38" fmla="*/ 16 w 73"/>
                <a:gd name="T39" fmla="*/ 65 h 72"/>
                <a:gd name="T40" fmla="*/ 11 w 73"/>
                <a:gd name="T41" fmla="*/ 62 h 72"/>
                <a:gd name="T42" fmla="*/ 6 w 73"/>
                <a:gd name="T43" fmla="*/ 57 h 72"/>
                <a:gd name="T44" fmla="*/ 4 w 73"/>
                <a:gd name="T45" fmla="*/ 50 h 72"/>
                <a:gd name="T46" fmla="*/ 1 w 73"/>
                <a:gd name="T47" fmla="*/ 43 h 72"/>
                <a:gd name="T48" fmla="*/ 0 w 73"/>
                <a:gd name="T49" fmla="*/ 35 h 72"/>
                <a:gd name="T50" fmla="*/ 1 w 73"/>
                <a:gd name="T51" fmla="*/ 29 h 72"/>
                <a:gd name="T52" fmla="*/ 4 w 73"/>
                <a:gd name="T53" fmla="*/ 21 h 72"/>
                <a:gd name="T54" fmla="*/ 6 w 73"/>
                <a:gd name="T55" fmla="*/ 15 h 72"/>
                <a:gd name="T56" fmla="*/ 11 w 73"/>
                <a:gd name="T57" fmla="*/ 10 h 72"/>
                <a:gd name="T58" fmla="*/ 16 w 73"/>
                <a:gd name="T59" fmla="*/ 5 h 72"/>
                <a:gd name="T60" fmla="*/ 23 w 73"/>
                <a:gd name="T61" fmla="*/ 2 h 72"/>
                <a:gd name="T62" fmla="*/ 29 w 73"/>
                <a:gd name="T63" fmla="*/ 0 h 72"/>
                <a:gd name="T64" fmla="*/ 36 w 73"/>
                <a:gd name="T65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3" h="72">
                  <a:moveTo>
                    <a:pt x="36" y="0"/>
                  </a:moveTo>
                  <a:lnTo>
                    <a:pt x="44" y="0"/>
                  </a:lnTo>
                  <a:lnTo>
                    <a:pt x="50" y="2"/>
                  </a:lnTo>
                  <a:lnTo>
                    <a:pt x="56" y="5"/>
                  </a:lnTo>
                  <a:lnTo>
                    <a:pt x="63" y="10"/>
                  </a:lnTo>
                  <a:lnTo>
                    <a:pt x="67" y="15"/>
                  </a:lnTo>
                  <a:lnTo>
                    <a:pt x="70" y="21"/>
                  </a:lnTo>
                  <a:lnTo>
                    <a:pt x="72" y="29"/>
                  </a:lnTo>
                  <a:lnTo>
                    <a:pt x="73" y="35"/>
                  </a:lnTo>
                  <a:lnTo>
                    <a:pt x="72" y="43"/>
                  </a:lnTo>
                  <a:lnTo>
                    <a:pt x="70" y="50"/>
                  </a:lnTo>
                  <a:lnTo>
                    <a:pt x="67" y="57"/>
                  </a:lnTo>
                  <a:lnTo>
                    <a:pt x="63" y="62"/>
                  </a:lnTo>
                  <a:lnTo>
                    <a:pt x="56" y="65"/>
                  </a:lnTo>
                  <a:lnTo>
                    <a:pt x="50" y="69"/>
                  </a:lnTo>
                  <a:lnTo>
                    <a:pt x="44" y="72"/>
                  </a:lnTo>
                  <a:lnTo>
                    <a:pt x="36" y="72"/>
                  </a:lnTo>
                  <a:lnTo>
                    <a:pt x="29" y="72"/>
                  </a:lnTo>
                  <a:lnTo>
                    <a:pt x="23" y="69"/>
                  </a:lnTo>
                  <a:lnTo>
                    <a:pt x="16" y="65"/>
                  </a:lnTo>
                  <a:lnTo>
                    <a:pt x="11" y="62"/>
                  </a:lnTo>
                  <a:lnTo>
                    <a:pt x="6" y="57"/>
                  </a:lnTo>
                  <a:lnTo>
                    <a:pt x="4" y="50"/>
                  </a:lnTo>
                  <a:lnTo>
                    <a:pt x="1" y="43"/>
                  </a:lnTo>
                  <a:lnTo>
                    <a:pt x="0" y="35"/>
                  </a:lnTo>
                  <a:lnTo>
                    <a:pt x="1" y="29"/>
                  </a:lnTo>
                  <a:lnTo>
                    <a:pt x="4" y="21"/>
                  </a:lnTo>
                  <a:lnTo>
                    <a:pt x="6" y="15"/>
                  </a:lnTo>
                  <a:lnTo>
                    <a:pt x="11" y="10"/>
                  </a:lnTo>
                  <a:lnTo>
                    <a:pt x="16" y="5"/>
                  </a:lnTo>
                  <a:lnTo>
                    <a:pt x="23" y="2"/>
                  </a:lnTo>
                  <a:lnTo>
                    <a:pt x="29" y="0"/>
                  </a:lnTo>
                  <a:lnTo>
                    <a:pt x="36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60" name="Freeform 116"/>
            <p:cNvSpPr>
              <a:spLocks/>
            </p:cNvSpPr>
            <p:nvPr/>
          </p:nvSpPr>
          <p:spPr bwMode="auto">
            <a:xfrm>
              <a:off x="240" y="310"/>
              <a:ext cx="87" cy="88"/>
            </a:xfrm>
            <a:custGeom>
              <a:avLst/>
              <a:gdLst>
                <a:gd name="T0" fmla="*/ 17 w 87"/>
                <a:gd name="T1" fmla="*/ 8 h 88"/>
                <a:gd name="T2" fmla="*/ 24 w 87"/>
                <a:gd name="T3" fmla="*/ 5 h 88"/>
                <a:gd name="T4" fmla="*/ 33 w 87"/>
                <a:gd name="T5" fmla="*/ 1 h 88"/>
                <a:gd name="T6" fmla="*/ 42 w 87"/>
                <a:gd name="T7" fmla="*/ 0 h 88"/>
                <a:gd name="T8" fmla="*/ 49 w 87"/>
                <a:gd name="T9" fmla="*/ 1 h 88"/>
                <a:gd name="T10" fmla="*/ 58 w 87"/>
                <a:gd name="T11" fmla="*/ 2 h 88"/>
                <a:gd name="T12" fmla="*/ 65 w 87"/>
                <a:gd name="T13" fmla="*/ 6 h 88"/>
                <a:gd name="T14" fmla="*/ 72 w 87"/>
                <a:gd name="T15" fmla="*/ 11 h 88"/>
                <a:gd name="T16" fmla="*/ 78 w 87"/>
                <a:gd name="T17" fmla="*/ 17 h 88"/>
                <a:gd name="T18" fmla="*/ 83 w 87"/>
                <a:gd name="T19" fmla="*/ 25 h 88"/>
                <a:gd name="T20" fmla="*/ 86 w 87"/>
                <a:gd name="T21" fmla="*/ 34 h 88"/>
                <a:gd name="T22" fmla="*/ 87 w 87"/>
                <a:gd name="T23" fmla="*/ 41 h 88"/>
                <a:gd name="T24" fmla="*/ 87 w 87"/>
                <a:gd name="T25" fmla="*/ 50 h 88"/>
                <a:gd name="T26" fmla="*/ 84 w 87"/>
                <a:gd name="T27" fmla="*/ 59 h 88"/>
                <a:gd name="T28" fmla="*/ 82 w 87"/>
                <a:gd name="T29" fmla="*/ 66 h 88"/>
                <a:gd name="T30" fmla="*/ 77 w 87"/>
                <a:gd name="T31" fmla="*/ 73 h 88"/>
                <a:gd name="T32" fmla="*/ 69 w 87"/>
                <a:gd name="T33" fmla="*/ 79 h 88"/>
                <a:gd name="T34" fmla="*/ 62 w 87"/>
                <a:gd name="T35" fmla="*/ 84 h 88"/>
                <a:gd name="T36" fmla="*/ 54 w 87"/>
                <a:gd name="T37" fmla="*/ 87 h 88"/>
                <a:gd name="T38" fmla="*/ 45 w 87"/>
                <a:gd name="T39" fmla="*/ 88 h 88"/>
                <a:gd name="T40" fmla="*/ 38 w 87"/>
                <a:gd name="T41" fmla="*/ 88 h 88"/>
                <a:gd name="T42" fmla="*/ 29 w 87"/>
                <a:gd name="T43" fmla="*/ 85 h 88"/>
                <a:gd name="T44" fmla="*/ 22 w 87"/>
                <a:gd name="T45" fmla="*/ 82 h 88"/>
                <a:gd name="T46" fmla="*/ 14 w 87"/>
                <a:gd name="T47" fmla="*/ 76 h 88"/>
                <a:gd name="T48" fmla="*/ 8 w 87"/>
                <a:gd name="T49" fmla="*/ 70 h 88"/>
                <a:gd name="T50" fmla="*/ 4 w 87"/>
                <a:gd name="T51" fmla="*/ 63 h 88"/>
                <a:gd name="T52" fmla="*/ 2 w 87"/>
                <a:gd name="T53" fmla="*/ 55 h 88"/>
                <a:gd name="T54" fmla="*/ 0 w 87"/>
                <a:gd name="T55" fmla="*/ 46 h 88"/>
                <a:gd name="T56" fmla="*/ 0 w 87"/>
                <a:gd name="T57" fmla="*/ 37 h 88"/>
                <a:gd name="T58" fmla="*/ 2 w 87"/>
                <a:gd name="T59" fmla="*/ 30 h 88"/>
                <a:gd name="T60" fmla="*/ 5 w 87"/>
                <a:gd name="T61" fmla="*/ 22 h 88"/>
                <a:gd name="T62" fmla="*/ 10 w 87"/>
                <a:gd name="T63" fmla="*/ 15 h 88"/>
                <a:gd name="T64" fmla="*/ 17 w 87"/>
                <a:gd name="T65" fmla="*/ 8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7" h="88">
                  <a:moveTo>
                    <a:pt x="17" y="8"/>
                  </a:moveTo>
                  <a:lnTo>
                    <a:pt x="24" y="5"/>
                  </a:lnTo>
                  <a:lnTo>
                    <a:pt x="33" y="1"/>
                  </a:lnTo>
                  <a:lnTo>
                    <a:pt x="42" y="0"/>
                  </a:lnTo>
                  <a:lnTo>
                    <a:pt x="49" y="1"/>
                  </a:lnTo>
                  <a:lnTo>
                    <a:pt x="58" y="2"/>
                  </a:lnTo>
                  <a:lnTo>
                    <a:pt x="65" y="6"/>
                  </a:lnTo>
                  <a:lnTo>
                    <a:pt x="72" y="11"/>
                  </a:lnTo>
                  <a:lnTo>
                    <a:pt x="78" y="17"/>
                  </a:lnTo>
                  <a:lnTo>
                    <a:pt x="83" y="25"/>
                  </a:lnTo>
                  <a:lnTo>
                    <a:pt x="86" y="34"/>
                  </a:lnTo>
                  <a:lnTo>
                    <a:pt x="87" y="41"/>
                  </a:lnTo>
                  <a:lnTo>
                    <a:pt x="87" y="50"/>
                  </a:lnTo>
                  <a:lnTo>
                    <a:pt x="84" y="59"/>
                  </a:lnTo>
                  <a:lnTo>
                    <a:pt x="82" y="66"/>
                  </a:lnTo>
                  <a:lnTo>
                    <a:pt x="77" y="73"/>
                  </a:lnTo>
                  <a:lnTo>
                    <a:pt x="69" y="79"/>
                  </a:lnTo>
                  <a:lnTo>
                    <a:pt x="62" y="84"/>
                  </a:lnTo>
                  <a:lnTo>
                    <a:pt x="54" y="87"/>
                  </a:lnTo>
                  <a:lnTo>
                    <a:pt x="45" y="88"/>
                  </a:lnTo>
                  <a:lnTo>
                    <a:pt x="38" y="88"/>
                  </a:lnTo>
                  <a:lnTo>
                    <a:pt x="29" y="85"/>
                  </a:lnTo>
                  <a:lnTo>
                    <a:pt x="22" y="82"/>
                  </a:lnTo>
                  <a:lnTo>
                    <a:pt x="14" y="76"/>
                  </a:lnTo>
                  <a:lnTo>
                    <a:pt x="8" y="70"/>
                  </a:lnTo>
                  <a:lnTo>
                    <a:pt x="4" y="63"/>
                  </a:lnTo>
                  <a:lnTo>
                    <a:pt x="2" y="55"/>
                  </a:lnTo>
                  <a:lnTo>
                    <a:pt x="0" y="46"/>
                  </a:lnTo>
                  <a:lnTo>
                    <a:pt x="0" y="37"/>
                  </a:lnTo>
                  <a:lnTo>
                    <a:pt x="2" y="30"/>
                  </a:lnTo>
                  <a:lnTo>
                    <a:pt x="5" y="22"/>
                  </a:lnTo>
                  <a:lnTo>
                    <a:pt x="10" y="15"/>
                  </a:lnTo>
                  <a:lnTo>
                    <a:pt x="17" y="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de-DE"/>
            </a:p>
          </p:txBody>
        </p:sp>
        <p:sp>
          <p:nvSpPr>
            <p:cNvPr id="6261" name="Freeform 117"/>
            <p:cNvSpPr>
              <a:spLocks noEditPoints="1"/>
            </p:cNvSpPr>
            <p:nvPr/>
          </p:nvSpPr>
          <p:spPr bwMode="auto">
            <a:xfrm>
              <a:off x="250" y="536"/>
              <a:ext cx="252" cy="91"/>
            </a:xfrm>
            <a:custGeom>
              <a:avLst/>
              <a:gdLst>
                <a:gd name="T0" fmla="*/ 0 w 252"/>
                <a:gd name="T1" fmla="*/ 88 h 91"/>
                <a:gd name="T2" fmla="*/ 82 w 252"/>
                <a:gd name="T3" fmla="*/ 38 h 91"/>
                <a:gd name="T4" fmla="*/ 86 w 252"/>
                <a:gd name="T5" fmla="*/ 38 h 91"/>
                <a:gd name="T6" fmla="*/ 91 w 252"/>
                <a:gd name="T7" fmla="*/ 41 h 91"/>
                <a:gd name="T8" fmla="*/ 97 w 252"/>
                <a:gd name="T9" fmla="*/ 51 h 91"/>
                <a:gd name="T10" fmla="*/ 99 w 252"/>
                <a:gd name="T11" fmla="*/ 65 h 91"/>
                <a:gd name="T12" fmla="*/ 99 w 252"/>
                <a:gd name="T13" fmla="*/ 68 h 91"/>
                <a:gd name="T14" fmla="*/ 97 w 252"/>
                <a:gd name="T15" fmla="*/ 76 h 91"/>
                <a:gd name="T16" fmla="*/ 91 w 252"/>
                <a:gd name="T17" fmla="*/ 86 h 91"/>
                <a:gd name="T18" fmla="*/ 57 w 252"/>
                <a:gd name="T19" fmla="*/ 3 h 91"/>
                <a:gd name="T20" fmla="*/ 82 w 252"/>
                <a:gd name="T21" fmla="*/ 78 h 91"/>
                <a:gd name="T22" fmla="*/ 89 w 252"/>
                <a:gd name="T23" fmla="*/ 73 h 91"/>
                <a:gd name="T24" fmla="*/ 92 w 252"/>
                <a:gd name="T25" fmla="*/ 61 h 91"/>
                <a:gd name="T26" fmla="*/ 88 w 252"/>
                <a:gd name="T27" fmla="*/ 52 h 91"/>
                <a:gd name="T28" fmla="*/ 84 w 252"/>
                <a:gd name="T29" fmla="*/ 49 h 91"/>
                <a:gd name="T30" fmla="*/ 81 w 252"/>
                <a:gd name="T31" fmla="*/ 48 h 91"/>
                <a:gd name="T32" fmla="*/ 109 w 252"/>
                <a:gd name="T33" fmla="*/ 3 h 91"/>
                <a:gd name="T34" fmla="*/ 142 w 252"/>
                <a:gd name="T35" fmla="*/ 7 h 91"/>
                <a:gd name="T36" fmla="*/ 148 w 252"/>
                <a:gd name="T37" fmla="*/ 24 h 91"/>
                <a:gd name="T38" fmla="*/ 148 w 252"/>
                <a:gd name="T39" fmla="*/ 28 h 91"/>
                <a:gd name="T40" fmla="*/ 148 w 252"/>
                <a:gd name="T41" fmla="*/ 29 h 91"/>
                <a:gd name="T42" fmla="*/ 146 w 252"/>
                <a:gd name="T43" fmla="*/ 43 h 91"/>
                <a:gd name="T44" fmla="*/ 133 w 252"/>
                <a:gd name="T45" fmla="*/ 53 h 91"/>
                <a:gd name="T46" fmla="*/ 129 w 252"/>
                <a:gd name="T47" fmla="*/ 44 h 91"/>
                <a:gd name="T48" fmla="*/ 138 w 252"/>
                <a:gd name="T49" fmla="*/ 41 h 91"/>
                <a:gd name="T50" fmla="*/ 142 w 252"/>
                <a:gd name="T51" fmla="*/ 28 h 91"/>
                <a:gd name="T52" fmla="*/ 138 w 252"/>
                <a:gd name="T53" fmla="*/ 15 h 91"/>
                <a:gd name="T54" fmla="*/ 129 w 252"/>
                <a:gd name="T55" fmla="*/ 12 h 91"/>
                <a:gd name="T56" fmla="*/ 192 w 252"/>
                <a:gd name="T57" fmla="*/ 88 h 91"/>
                <a:gd name="T58" fmla="*/ 166 w 252"/>
                <a:gd name="T59" fmla="*/ 56 h 91"/>
                <a:gd name="T60" fmla="*/ 205 w 252"/>
                <a:gd name="T61" fmla="*/ 26 h 91"/>
                <a:gd name="T62" fmla="*/ 205 w 252"/>
                <a:gd name="T63" fmla="*/ 24 h 91"/>
                <a:gd name="T64" fmla="*/ 209 w 252"/>
                <a:gd name="T65" fmla="*/ 12 h 91"/>
                <a:gd name="T66" fmla="*/ 222 w 252"/>
                <a:gd name="T67" fmla="*/ 0 h 91"/>
                <a:gd name="T68" fmla="*/ 241 w 252"/>
                <a:gd name="T69" fmla="*/ 5 h 91"/>
                <a:gd name="T70" fmla="*/ 250 w 252"/>
                <a:gd name="T71" fmla="*/ 23 h 91"/>
                <a:gd name="T72" fmla="*/ 252 w 252"/>
                <a:gd name="T73" fmla="*/ 36 h 91"/>
                <a:gd name="T74" fmla="*/ 252 w 252"/>
                <a:gd name="T75" fmla="*/ 43 h 91"/>
                <a:gd name="T76" fmla="*/ 252 w 252"/>
                <a:gd name="T77" fmla="*/ 51 h 91"/>
                <a:gd name="T78" fmla="*/ 252 w 252"/>
                <a:gd name="T79" fmla="*/ 61 h 91"/>
                <a:gd name="T80" fmla="*/ 247 w 252"/>
                <a:gd name="T81" fmla="*/ 77 h 91"/>
                <a:gd name="T82" fmla="*/ 232 w 252"/>
                <a:gd name="T83" fmla="*/ 91 h 91"/>
                <a:gd name="T84" fmla="*/ 215 w 252"/>
                <a:gd name="T85" fmla="*/ 87 h 91"/>
                <a:gd name="T86" fmla="*/ 206 w 252"/>
                <a:gd name="T87" fmla="*/ 73 h 91"/>
                <a:gd name="T88" fmla="*/ 205 w 252"/>
                <a:gd name="T89" fmla="*/ 66 h 91"/>
                <a:gd name="T90" fmla="*/ 203 w 252"/>
                <a:gd name="T91" fmla="*/ 61 h 91"/>
                <a:gd name="T92" fmla="*/ 211 w 252"/>
                <a:gd name="T93" fmla="*/ 62 h 91"/>
                <a:gd name="T94" fmla="*/ 212 w 252"/>
                <a:gd name="T95" fmla="*/ 66 h 91"/>
                <a:gd name="T96" fmla="*/ 216 w 252"/>
                <a:gd name="T97" fmla="*/ 73 h 91"/>
                <a:gd name="T98" fmla="*/ 222 w 252"/>
                <a:gd name="T99" fmla="*/ 81 h 91"/>
                <a:gd name="T100" fmla="*/ 236 w 252"/>
                <a:gd name="T101" fmla="*/ 78 h 91"/>
                <a:gd name="T102" fmla="*/ 244 w 252"/>
                <a:gd name="T103" fmla="*/ 62 h 91"/>
                <a:gd name="T104" fmla="*/ 245 w 252"/>
                <a:gd name="T105" fmla="*/ 53 h 91"/>
                <a:gd name="T106" fmla="*/ 245 w 252"/>
                <a:gd name="T107" fmla="*/ 52 h 91"/>
                <a:gd name="T108" fmla="*/ 245 w 252"/>
                <a:gd name="T109" fmla="*/ 51 h 91"/>
                <a:gd name="T110" fmla="*/ 245 w 252"/>
                <a:gd name="T111" fmla="*/ 51 h 91"/>
                <a:gd name="T112" fmla="*/ 245 w 252"/>
                <a:gd name="T113" fmla="*/ 49 h 91"/>
                <a:gd name="T114" fmla="*/ 245 w 252"/>
                <a:gd name="T115" fmla="*/ 33 h 91"/>
                <a:gd name="T116" fmla="*/ 240 w 252"/>
                <a:gd name="T117" fmla="*/ 17 h 91"/>
                <a:gd name="T118" fmla="*/ 234 w 252"/>
                <a:gd name="T119" fmla="*/ 12 h 91"/>
                <a:gd name="T120" fmla="*/ 230 w 252"/>
                <a:gd name="T121" fmla="*/ 10 h 91"/>
                <a:gd name="T122" fmla="*/ 225 w 252"/>
                <a:gd name="T123" fmla="*/ 10 h 91"/>
                <a:gd name="T124" fmla="*/ 215 w 252"/>
                <a:gd name="T125" fmla="*/ 17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252" h="91">
                  <a:moveTo>
                    <a:pt x="8" y="71"/>
                  </a:moveTo>
                  <a:lnTo>
                    <a:pt x="37" y="3"/>
                  </a:lnTo>
                  <a:lnTo>
                    <a:pt x="43" y="3"/>
                  </a:lnTo>
                  <a:lnTo>
                    <a:pt x="43" y="88"/>
                  </a:lnTo>
                  <a:lnTo>
                    <a:pt x="37" y="88"/>
                  </a:lnTo>
                  <a:lnTo>
                    <a:pt x="37" y="19"/>
                  </a:lnTo>
                  <a:lnTo>
                    <a:pt x="8" y="88"/>
                  </a:lnTo>
                  <a:lnTo>
                    <a:pt x="0" y="88"/>
                  </a:lnTo>
                  <a:lnTo>
                    <a:pt x="0" y="3"/>
                  </a:lnTo>
                  <a:lnTo>
                    <a:pt x="8" y="3"/>
                  </a:lnTo>
                  <a:lnTo>
                    <a:pt x="8" y="71"/>
                  </a:lnTo>
                  <a:close/>
                  <a:moveTo>
                    <a:pt x="64" y="12"/>
                  </a:moveTo>
                  <a:lnTo>
                    <a:pt x="64" y="38"/>
                  </a:lnTo>
                  <a:lnTo>
                    <a:pt x="81" y="38"/>
                  </a:lnTo>
                  <a:lnTo>
                    <a:pt x="81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2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3" y="38"/>
                  </a:lnTo>
                  <a:lnTo>
                    <a:pt x="84" y="38"/>
                  </a:lnTo>
                  <a:lnTo>
                    <a:pt x="84" y="38"/>
                  </a:lnTo>
                  <a:lnTo>
                    <a:pt x="86" y="38"/>
                  </a:lnTo>
                  <a:lnTo>
                    <a:pt x="86" y="39"/>
                  </a:lnTo>
                  <a:lnTo>
                    <a:pt x="87" y="39"/>
                  </a:lnTo>
                  <a:lnTo>
                    <a:pt x="87" y="39"/>
                  </a:lnTo>
                  <a:lnTo>
                    <a:pt x="88" y="39"/>
                  </a:lnTo>
                  <a:lnTo>
                    <a:pt x="88" y="39"/>
                  </a:lnTo>
                  <a:lnTo>
                    <a:pt x="89" y="41"/>
                  </a:lnTo>
                  <a:lnTo>
                    <a:pt x="89" y="41"/>
                  </a:lnTo>
                  <a:lnTo>
                    <a:pt x="91" y="41"/>
                  </a:lnTo>
                  <a:lnTo>
                    <a:pt x="92" y="42"/>
                  </a:lnTo>
                  <a:lnTo>
                    <a:pt x="93" y="43"/>
                  </a:lnTo>
                  <a:lnTo>
                    <a:pt x="93" y="43"/>
                  </a:lnTo>
                  <a:lnTo>
                    <a:pt x="94" y="44"/>
                  </a:lnTo>
                  <a:lnTo>
                    <a:pt x="96" y="46"/>
                  </a:lnTo>
                  <a:lnTo>
                    <a:pt x="96" y="47"/>
                  </a:lnTo>
                  <a:lnTo>
                    <a:pt x="97" y="48"/>
                  </a:lnTo>
                  <a:lnTo>
                    <a:pt x="97" y="51"/>
                  </a:lnTo>
                  <a:lnTo>
                    <a:pt x="98" y="52"/>
                  </a:lnTo>
                  <a:lnTo>
                    <a:pt x="98" y="54"/>
                  </a:lnTo>
                  <a:lnTo>
                    <a:pt x="99" y="56"/>
                  </a:lnTo>
                  <a:lnTo>
                    <a:pt x="99" y="58"/>
                  </a:lnTo>
                  <a:lnTo>
                    <a:pt x="99" y="61"/>
                  </a:lnTo>
                  <a:lnTo>
                    <a:pt x="99" y="63"/>
                  </a:lnTo>
                  <a:lnTo>
                    <a:pt x="99" y="63"/>
                  </a:lnTo>
                  <a:lnTo>
                    <a:pt x="99" y="65"/>
                  </a:lnTo>
                  <a:lnTo>
                    <a:pt x="99" y="65"/>
                  </a:lnTo>
                  <a:lnTo>
                    <a:pt x="99" y="66"/>
                  </a:lnTo>
                  <a:lnTo>
                    <a:pt x="99" y="66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7"/>
                  </a:lnTo>
                  <a:lnTo>
                    <a:pt x="99" y="68"/>
                  </a:lnTo>
                  <a:lnTo>
                    <a:pt x="99" y="68"/>
                  </a:lnTo>
                  <a:lnTo>
                    <a:pt x="99" y="70"/>
                  </a:lnTo>
                  <a:lnTo>
                    <a:pt x="99" y="71"/>
                  </a:lnTo>
                  <a:lnTo>
                    <a:pt x="98" y="71"/>
                  </a:lnTo>
                  <a:lnTo>
                    <a:pt x="98" y="72"/>
                  </a:lnTo>
                  <a:lnTo>
                    <a:pt x="98" y="72"/>
                  </a:lnTo>
                  <a:lnTo>
                    <a:pt x="98" y="73"/>
                  </a:lnTo>
                  <a:lnTo>
                    <a:pt x="98" y="75"/>
                  </a:lnTo>
                  <a:lnTo>
                    <a:pt x="97" y="76"/>
                  </a:lnTo>
                  <a:lnTo>
                    <a:pt x="97" y="77"/>
                  </a:lnTo>
                  <a:lnTo>
                    <a:pt x="96" y="78"/>
                  </a:lnTo>
                  <a:lnTo>
                    <a:pt x="96" y="80"/>
                  </a:lnTo>
                  <a:lnTo>
                    <a:pt x="94" y="81"/>
                  </a:lnTo>
                  <a:lnTo>
                    <a:pt x="94" y="82"/>
                  </a:lnTo>
                  <a:lnTo>
                    <a:pt x="93" y="83"/>
                  </a:lnTo>
                  <a:lnTo>
                    <a:pt x="92" y="85"/>
                  </a:lnTo>
                  <a:lnTo>
                    <a:pt x="91" y="86"/>
                  </a:lnTo>
                  <a:lnTo>
                    <a:pt x="89" y="86"/>
                  </a:lnTo>
                  <a:lnTo>
                    <a:pt x="88" y="87"/>
                  </a:lnTo>
                  <a:lnTo>
                    <a:pt x="86" y="87"/>
                  </a:lnTo>
                  <a:lnTo>
                    <a:pt x="84" y="87"/>
                  </a:lnTo>
                  <a:lnTo>
                    <a:pt x="83" y="88"/>
                  </a:lnTo>
                  <a:lnTo>
                    <a:pt x="81" y="88"/>
                  </a:lnTo>
                  <a:lnTo>
                    <a:pt x="57" y="88"/>
                  </a:lnTo>
                  <a:lnTo>
                    <a:pt x="57" y="3"/>
                  </a:lnTo>
                  <a:lnTo>
                    <a:pt x="96" y="3"/>
                  </a:lnTo>
                  <a:lnTo>
                    <a:pt x="96" y="12"/>
                  </a:lnTo>
                  <a:lnTo>
                    <a:pt x="64" y="12"/>
                  </a:lnTo>
                  <a:close/>
                  <a:moveTo>
                    <a:pt x="64" y="48"/>
                  </a:moveTo>
                  <a:lnTo>
                    <a:pt x="64" y="78"/>
                  </a:lnTo>
                  <a:lnTo>
                    <a:pt x="79" y="78"/>
                  </a:lnTo>
                  <a:lnTo>
                    <a:pt x="81" y="78"/>
                  </a:lnTo>
                  <a:lnTo>
                    <a:pt x="82" y="78"/>
                  </a:lnTo>
                  <a:lnTo>
                    <a:pt x="83" y="78"/>
                  </a:lnTo>
                  <a:lnTo>
                    <a:pt x="84" y="78"/>
                  </a:lnTo>
                  <a:lnTo>
                    <a:pt x="86" y="77"/>
                  </a:lnTo>
                  <a:lnTo>
                    <a:pt x="86" y="77"/>
                  </a:lnTo>
                  <a:lnTo>
                    <a:pt x="87" y="76"/>
                  </a:lnTo>
                  <a:lnTo>
                    <a:pt x="88" y="76"/>
                  </a:lnTo>
                  <a:lnTo>
                    <a:pt x="88" y="75"/>
                  </a:lnTo>
                  <a:lnTo>
                    <a:pt x="89" y="73"/>
                  </a:lnTo>
                  <a:lnTo>
                    <a:pt x="91" y="72"/>
                  </a:lnTo>
                  <a:lnTo>
                    <a:pt x="91" y="71"/>
                  </a:lnTo>
                  <a:lnTo>
                    <a:pt x="91" y="70"/>
                  </a:lnTo>
                  <a:lnTo>
                    <a:pt x="92" y="67"/>
                  </a:lnTo>
                  <a:lnTo>
                    <a:pt x="92" y="66"/>
                  </a:lnTo>
                  <a:lnTo>
                    <a:pt x="92" y="63"/>
                  </a:lnTo>
                  <a:lnTo>
                    <a:pt x="92" y="62"/>
                  </a:lnTo>
                  <a:lnTo>
                    <a:pt x="92" y="61"/>
                  </a:lnTo>
                  <a:lnTo>
                    <a:pt x="92" y="60"/>
                  </a:lnTo>
                  <a:lnTo>
                    <a:pt x="91" y="58"/>
                  </a:lnTo>
                  <a:lnTo>
                    <a:pt x="91" y="57"/>
                  </a:lnTo>
                  <a:lnTo>
                    <a:pt x="91" y="56"/>
                  </a:lnTo>
                  <a:lnTo>
                    <a:pt x="91" y="54"/>
                  </a:lnTo>
                  <a:lnTo>
                    <a:pt x="89" y="53"/>
                  </a:lnTo>
                  <a:lnTo>
                    <a:pt x="89" y="53"/>
                  </a:lnTo>
                  <a:lnTo>
                    <a:pt x="88" y="52"/>
                  </a:lnTo>
                  <a:lnTo>
                    <a:pt x="88" y="52"/>
                  </a:lnTo>
                  <a:lnTo>
                    <a:pt x="87" y="51"/>
                  </a:lnTo>
                  <a:lnTo>
                    <a:pt x="87" y="51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6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4" y="49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3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2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81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79" y="48"/>
                  </a:lnTo>
                  <a:lnTo>
                    <a:pt x="64" y="48"/>
                  </a:lnTo>
                  <a:close/>
                  <a:moveTo>
                    <a:pt x="109" y="3"/>
                  </a:moveTo>
                  <a:lnTo>
                    <a:pt x="131" y="3"/>
                  </a:lnTo>
                  <a:lnTo>
                    <a:pt x="133" y="3"/>
                  </a:lnTo>
                  <a:lnTo>
                    <a:pt x="135" y="3"/>
                  </a:lnTo>
                  <a:lnTo>
                    <a:pt x="136" y="4"/>
                  </a:lnTo>
                  <a:lnTo>
                    <a:pt x="138" y="4"/>
                  </a:lnTo>
                  <a:lnTo>
                    <a:pt x="140" y="5"/>
                  </a:lnTo>
                  <a:lnTo>
                    <a:pt x="141" y="5"/>
                  </a:lnTo>
                  <a:lnTo>
                    <a:pt x="142" y="7"/>
                  </a:lnTo>
                  <a:lnTo>
                    <a:pt x="143" y="8"/>
                  </a:lnTo>
                  <a:lnTo>
                    <a:pt x="145" y="9"/>
                  </a:lnTo>
                  <a:lnTo>
                    <a:pt x="146" y="12"/>
                  </a:lnTo>
                  <a:lnTo>
                    <a:pt x="147" y="13"/>
                  </a:lnTo>
                  <a:lnTo>
                    <a:pt x="147" y="15"/>
                  </a:lnTo>
                  <a:lnTo>
                    <a:pt x="148" y="18"/>
                  </a:lnTo>
                  <a:lnTo>
                    <a:pt x="148" y="20"/>
                  </a:lnTo>
                  <a:lnTo>
                    <a:pt x="148" y="24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7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8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29"/>
                  </a:lnTo>
                  <a:lnTo>
                    <a:pt x="148" y="31"/>
                  </a:lnTo>
                  <a:lnTo>
                    <a:pt x="148" y="33"/>
                  </a:lnTo>
                  <a:lnTo>
                    <a:pt x="148" y="36"/>
                  </a:lnTo>
                  <a:lnTo>
                    <a:pt x="148" y="38"/>
                  </a:lnTo>
                  <a:lnTo>
                    <a:pt x="147" y="39"/>
                  </a:lnTo>
                  <a:lnTo>
                    <a:pt x="147" y="42"/>
                  </a:lnTo>
                  <a:lnTo>
                    <a:pt x="146" y="43"/>
                  </a:lnTo>
                  <a:lnTo>
                    <a:pt x="145" y="46"/>
                  </a:lnTo>
                  <a:lnTo>
                    <a:pt x="145" y="47"/>
                  </a:lnTo>
                  <a:lnTo>
                    <a:pt x="143" y="49"/>
                  </a:lnTo>
                  <a:lnTo>
                    <a:pt x="141" y="51"/>
                  </a:lnTo>
                  <a:lnTo>
                    <a:pt x="140" y="52"/>
                  </a:lnTo>
                  <a:lnTo>
                    <a:pt x="137" y="52"/>
                  </a:lnTo>
                  <a:lnTo>
                    <a:pt x="136" y="53"/>
                  </a:lnTo>
                  <a:lnTo>
                    <a:pt x="133" y="53"/>
                  </a:lnTo>
                  <a:lnTo>
                    <a:pt x="129" y="53"/>
                  </a:lnTo>
                  <a:lnTo>
                    <a:pt x="116" y="53"/>
                  </a:lnTo>
                  <a:lnTo>
                    <a:pt x="116" y="88"/>
                  </a:lnTo>
                  <a:lnTo>
                    <a:pt x="109" y="88"/>
                  </a:lnTo>
                  <a:lnTo>
                    <a:pt x="109" y="3"/>
                  </a:lnTo>
                  <a:close/>
                  <a:moveTo>
                    <a:pt x="116" y="12"/>
                  </a:moveTo>
                  <a:lnTo>
                    <a:pt x="116" y="44"/>
                  </a:lnTo>
                  <a:lnTo>
                    <a:pt x="129" y="44"/>
                  </a:lnTo>
                  <a:lnTo>
                    <a:pt x="131" y="44"/>
                  </a:lnTo>
                  <a:lnTo>
                    <a:pt x="132" y="44"/>
                  </a:lnTo>
                  <a:lnTo>
                    <a:pt x="133" y="44"/>
                  </a:lnTo>
                  <a:lnTo>
                    <a:pt x="135" y="43"/>
                  </a:lnTo>
                  <a:lnTo>
                    <a:pt x="136" y="43"/>
                  </a:lnTo>
                  <a:lnTo>
                    <a:pt x="137" y="42"/>
                  </a:lnTo>
                  <a:lnTo>
                    <a:pt x="138" y="42"/>
                  </a:lnTo>
                  <a:lnTo>
                    <a:pt x="138" y="41"/>
                  </a:lnTo>
                  <a:lnTo>
                    <a:pt x="140" y="39"/>
                  </a:lnTo>
                  <a:lnTo>
                    <a:pt x="140" y="39"/>
                  </a:lnTo>
                  <a:lnTo>
                    <a:pt x="141" y="37"/>
                  </a:lnTo>
                  <a:lnTo>
                    <a:pt x="141" y="36"/>
                  </a:lnTo>
                  <a:lnTo>
                    <a:pt x="141" y="34"/>
                  </a:lnTo>
                  <a:lnTo>
                    <a:pt x="141" y="32"/>
                  </a:lnTo>
                  <a:lnTo>
                    <a:pt x="142" y="31"/>
                  </a:lnTo>
                  <a:lnTo>
                    <a:pt x="142" y="28"/>
                  </a:lnTo>
                  <a:lnTo>
                    <a:pt x="142" y="26"/>
                  </a:lnTo>
                  <a:lnTo>
                    <a:pt x="141" y="24"/>
                  </a:lnTo>
                  <a:lnTo>
                    <a:pt x="141" y="22"/>
                  </a:lnTo>
                  <a:lnTo>
                    <a:pt x="141" y="20"/>
                  </a:lnTo>
                  <a:lnTo>
                    <a:pt x="141" y="19"/>
                  </a:lnTo>
                  <a:lnTo>
                    <a:pt x="140" y="18"/>
                  </a:lnTo>
                  <a:lnTo>
                    <a:pt x="140" y="17"/>
                  </a:lnTo>
                  <a:lnTo>
                    <a:pt x="138" y="15"/>
                  </a:lnTo>
                  <a:lnTo>
                    <a:pt x="137" y="15"/>
                  </a:lnTo>
                  <a:lnTo>
                    <a:pt x="137" y="14"/>
                  </a:lnTo>
                  <a:lnTo>
                    <a:pt x="136" y="14"/>
                  </a:lnTo>
                  <a:lnTo>
                    <a:pt x="135" y="13"/>
                  </a:lnTo>
                  <a:lnTo>
                    <a:pt x="133" y="13"/>
                  </a:lnTo>
                  <a:lnTo>
                    <a:pt x="132" y="13"/>
                  </a:lnTo>
                  <a:lnTo>
                    <a:pt x="131" y="12"/>
                  </a:lnTo>
                  <a:lnTo>
                    <a:pt x="129" y="12"/>
                  </a:lnTo>
                  <a:lnTo>
                    <a:pt x="116" y="12"/>
                  </a:lnTo>
                  <a:close/>
                  <a:moveTo>
                    <a:pt x="165" y="66"/>
                  </a:moveTo>
                  <a:lnTo>
                    <a:pt x="158" y="88"/>
                  </a:lnTo>
                  <a:lnTo>
                    <a:pt x="151" y="88"/>
                  </a:lnTo>
                  <a:lnTo>
                    <a:pt x="172" y="3"/>
                  </a:lnTo>
                  <a:lnTo>
                    <a:pt x="180" y="3"/>
                  </a:lnTo>
                  <a:lnTo>
                    <a:pt x="200" y="88"/>
                  </a:lnTo>
                  <a:lnTo>
                    <a:pt x="192" y="88"/>
                  </a:lnTo>
                  <a:lnTo>
                    <a:pt x="187" y="66"/>
                  </a:lnTo>
                  <a:lnTo>
                    <a:pt x="165" y="66"/>
                  </a:lnTo>
                  <a:lnTo>
                    <a:pt x="165" y="66"/>
                  </a:lnTo>
                  <a:close/>
                  <a:moveTo>
                    <a:pt x="166" y="56"/>
                  </a:moveTo>
                  <a:lnTo>
                    <a:pt x="185" y="57"/>
                  </a:lnTo>
                  <a:lnTo>
                    <a:pt x="176" y="14"/>
                  </a:lnTo>
                  <a:lnTo>
                    <a:pt x="166" y="57"/>
                  </a:lnTo>
                  <a:lnTo>
                    <a:pt x="166" y="56"/>
                  </a:lnTo>
                  <a:close/>
                  <a:moveTo>
                    <a:pt x="212" y="27"/>
                  </a:move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7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6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4"/>
                  </a:lnTo>
                  <a:lnTo>
                    <a:pt x="205" y="22"/>
                  </a:lnTo>
                  <a:lnTo>
                    <a:pt x="206" y="19"/>
                  </a:lnTo>
                  <a:lnTo>
                    <a:pt x="206" y="18"/>
                  </a:lnTo>
                  <a:lnTo>
                    <a:pt x="207" y="15"/>
                  </a:lnTo>
                  <a:lnTo>
                    <a:pt x="209" y="13"/>
                  </a:lnTo>
                  <a:lnTo>
                    <a:pt x="209" y="12"/>
                  </a:lnTo>
                  <a:lnTo>
                    <a:pt x="210" y="9"/>
                  </a:lnTo>
                  <a:lnTo>
                    <a:pt x="211" y="8"/>
                  </a:lnTo>
                  <a:lnTo>
                    <a:pt x="212" y="7"/>
                  </a:lnTo>
                  <a:lnTo>
                    <a:pt x="214" y="4"/>
                  </a:lnTo>
                  <a:lnTo>
                    <a:pt x="216" y="3"/>
                  </a:lnTo>
                  <a:lnTo>
                    <a:pt x="217" y="2"/>
                  </a:lnTo>
                  <a:lnTo>
                    <a:pt x="220" y="2"/>
                  </a:lnTo>
                  <a:lnTo>
                    <a:pt x="222" y="0"/>
                  </a:lnTo>
                  <a:lnTo>
                    <a:pt x="224" y="0"/>
                  </a:lnTo>
                  <a:lnTo>
                    <a:pt x="226" y="0"/>
                  </a:lnTo>
                  <a:lnTo>
                    <a:pt x="230" y="0"/>
                  </a:lnTo>
                  <a:lnTo>
                    <a:pt x="232" y="0"/>
                  </a:lnTo>
                  <a:lnTo>
                    <a:pt x="235" y="2"/>
                  </a:lnTo>
                  <a:lnTo>
                    <a:pt x="237" y="2"/>
                  </a:lnTo>
                  <a:lnTo>
                    <a:pt x="239" y="3"/>
                  </a:lnTo>
                  <a:lnTo>
                    <a:pt x="241" y="5"/>
                  </a:lnTo>
                  <a:lnTo>
                    <a:pt x="242" y="7"/>
                  </a:lnTo>
                  <a:lnTo>
                    <a:pt x="244" y="9"/>
                  </a:lnTo>
                  <a:lnTo>
                    <a:pt x="245" y="10"/>
                  </a:lnTo>
                  <a:lnTo>
                    <a:pt x="246" y="13"/>
                  </a:lnTo>
                  <a:lnTo>
                    <a:pt x="247" y="15"/>
                  </a:lnTo>
                  <a:lnTo>
                    <a:pt x="249" y="18"/>
                  </a:lnTo>
                  <a:lnTo>
                    <a:pt x="250" y="20"/>
                  </a:lnTo>
                  <a:lnTo>
                    <a:pt x="250" y="23"/>
                  </a:lnTo>
                  <a:lnTo>
                    <a:pt x="251" y="27"/>
                  </a:lnTo>
                  <a:lnTo>
                    <a:pt x="251" y="29"/>
                  </a:lnTo>
                  <a:lnTo>
                    <a:pt x="251" y="29"/>
                  </a:lnTo>
                  <a:lnTo>
                    <a:pt x="251" y="31"/>
                  </a:lnTo>
                  <a:lnTo>
                    <a:pt x="252" y="32"/>
                  </a:lnTo>
                  <a:lnTo>
                    <a:pt x="252" y="33"/>
                  </a:lnTo>
                  <a:lnTo>
                    <a:pt x="252" y="34"/>
                  </a:lnTo>
                  <a:lnTo>
                    <a:pt x="252" y="36"/>
                  </a:lnTo>
                  <a:lnTo>
                    <a:pt x="252" y="36"/>
                  </a:lnTo>
                  <a:lnTo>
                    <a:pt x="252" y="37"/>
                  </a:lnTo>
                  <a:lnTo>
                    <a:pt x="252" y="38"/>
                  </a:lnTo>
                  <a:lnTo>
                    <a:pt x="252" y="39"/>
                  </a:lnTo>
                  <a:lnTo>
                    <a:pt x="252" y="41"/>
                  </a:lnTo>
                  <a:lnTo>
                    <a:pt x="252" y="42"/>
                  </a:lnTo>
                  <a:lnTo>
                    <a:pt x="252" y="42"/>
                  </a:lnTo>
                  <a:lnTo>
                    <a:pt x="252" y="43"/>
                  </a:lnTo>
                  <a:lnTo>
                    <a:pt x="252" y="44"/>
                  </a:lnTo>
                  <a:lnTo>
                    <a:pt x="252" y="44"/>
                  </a:lnTo>
                  <a:lnTo>
                    <a:pt x="252" y="46"/>
                  </a:lnTo>
                  <a:lnTo>
                    <a:pt x="252" y="47"/>
                  </a:lnTo>
                  <a:lnTo>
                    <a:pt x="252" y="47"/>
                  </a:lnTo>
                  <a:lnTo>
                    <a:pt x="252" y="48"/>
                  </a:lnTo>
                  <a:lnTo>
                    <a:pt x="252" y="49"/>
                  </a:lnTo>
                  <a:lnTo>
                    <a:pt x="252" y="51"/>
                  </a:lnTo>
                  <a:lnTo>
                    <a:pt x="252" y="52"/>
                  </a:lnTo>
                  <a:lnTo>
                    <a:pt x="252" y="53"/>
                  </a:lnTo>
                  <a:lnTo>
                    <a:pt x="252" y="54"/>
                  </a:lnTo>
                  <a:lnTo>
                    <a:pt x="252" y="56"/>
                  </a:lnTo>
                  <a:lnTo>
                    <a:pt x="252" y="57"/>
                  </a:lnTo>
                  <a:lnTo>
                    <a:pt x="252" y="58"/>
                  </a:lnTo>
                  <a:lnTo>
                    <a:pt x="252" y="60"/>
                  </a:lnTo>
                  <a:lnTo>
                    <a:pt x="252" y="61"/>
                  </a:lnTo>
                  <a:lnTo>
                    <a:pt x="251" y="62"/>
                  </a:lnTo>
                  <a:lnTo>
                    <a:pt x="251" y="63"/>
                  </a:lnTo>
                  <a:lnTo>
                    <a:pt x="251" y="65"/>
                  </a:lnTo>
                  <a:lnTo>
                    <a:pt x="250" y="67"/>
                  </a:lnTo>
                  <a:lnTo>
                    <a:pt x="250" y="70"/>
                  </a:lnTo>
                  <a:lnTo>
                    <a:pt x="249" y="72"/>
                  </a:lnTo>
                  <a:lnTo>
                    <a:pt x="249" y="75"/>
                  </a:lnTo>
                  <a:lnTo>
                    <a:pt x="247" y="77"/>
                  </a:lnTo>
                  <a:lnTo>
                    <a:pt x="246" y="80"/>
                  </a:lnTo>
                  <a:lnTo>
                    <a:pt x="245" y="82"/>
                  </a:lnTo>
                  <a:lnTo>
                    <a:pt x="244" y="85"/>
                  </a:lnTo>
                  <a:lnTo>
                    <a:pt x="241" y="86"/>
                  </a:lnTo>
                  <a:lnTo>
                    <a:pt x="240" y="87"/>
                  </a:lnTo>
                  <a:lnTo>
                    <a:pt x="237" y="88"/>
                  </a:lnTo>
                  <a:lnTo>
                    <a:pt x="235" y="90"/>
                  </a:lnTo>
                  <a:lnTo>
                    <a:pt x="232" y="91"/>
                  </a:lnTo>
                  <a:lnTo>
                    <a:pt x="230" y="91"/>
                  </a:lnTo>
                  <a:lnTo>
                    <a:pt x="227" y="91"/>
                  </a:lnTo>
                  <a:lnTo>
                    <a:pt x="225" y="91"/>
                  </a:lnTo>
                  <a:lnTo>
                    <a:pt x="222" y="91"/>
                  </a:lnTo>
                  <a:lnTo>
                    <a:pt x="221" y="90"/>
                  </a:lnTo>
                  <a:lnTo>
                    <a:pt x="219" y="90"/>
                  </a:lnTo>
                  <a:lnTo>
                    <a:pt x="217" y="88"/>
                  </a:lnTo>
                  <a:lnTo>
                    <a:pt x="215" y="87"/>
                  </a:lnTo>
                  <a:lnTo>
                    <a:pt x="214" y="86"/>
                  </a:lnTo>
                  <a:lnTo>
                    <a:pt x="212" y="85"/>
                  </a:lnTo>
                  <a:lnTo>
                    <a:pt x="211" y="83"/>
                  </a:lnTo>
                  <a:lnTo>
                    <a:pt x="210" y="81"/>
                  </a:lnTo>
                  <a:lnTo>
                    <a:pt x="209" y="80"/>
                  </a:lnTo>
                  <a:lnTo>
                    <a:pt x="209" y="77"/>
                  </a:lnTo>
                  <a:lnTo>
                    <a:pt x="207" y="76"/>
                  </a:lnTo>
                  <a:lnTo>
                    <a:pt x="206" y="73"/>
                  </a:lnTo>
                  <a:lnTo>
                    <a:pt x="206" y="72"/>
                  </a:lnTo>
                  <a:lnTo>
                    <a:pt x="205" y="70"/>
                  </a:lnTo>
                  <a:lnTo>
                    <a:pt x="205" y="70"/>
                  </a:lnTo>
                  <a:lnTo>
                    <a:pt x="205" y="68"/>
                  </a:lnTo>
                  <a:lnTo>
                    <a:pt x="205" y="68"/>
                  </a:lnTo>
                  <a:lnTo>
                    <a:pt x="205" y="67"/>
                  </a:lnTo>
                  <a:lnTo>
                    <a:pt x="205" y="67"/>
                  </a:lnTo>
                  <a:lnTo>
                    <a:pt x="205" y="66"/>
                  </a:lnTo>
                  <a:lnTo>
                    <a:pt x="205" y="66"/>
                  </a:lnTo>
                  <a:lnTo>
                    <a:pt x="205" y="65"/>
                  </a:lnTo>
                  <a:lnTo>
                    <a:pt x="205" y="65"/>
                  </a:lnTo>
                  <a:lnTo>
                    <a:pt x="205" y="63"/>
                  </a:lnTo>
                  <a:lnTo>
                    <a:pt x="205" y="62"/>
                  </a:lnTo>
                  <a:lnTo>
                    <a:pt x="203" y="62"/>
                  </a:lnTo>
                  <a:lnTo>
                    <a:pt x="203" y="61"/>
                  </a:lnTo>
                  <a:lnTo>
                    <a:pt x="203" y="61"/>
                  </a:lnTo>
                  <a:lnTo>
                    <a:pt x="203" y="60"/>
                  </a:lnTo>
                  <a:lnTo>
                    <a:pt x="203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0"/>
                  </a:lnTo>
                  <a:lnTo>
                    <a:pt x="211" y="61"/>
                  </a:lnTo>
                  <a:lnTo>
                    <a:pt x="211" y="61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2"/>
                  </a:lnTo>
                  <a:lnTo>
                    <a:pt x="211" y="63"/>
                  </a:lnTo>
                  <a:lnTo>
                    <a:pt x="211" y="63"/>
                  </a:lnTo>
                  <a:lnTo>
                    <a:pt x="212" y="65"/>
                  </a:lnTo>
                  <a:lnTo>
                    <a:pt x="212" y="65"/>
                  </a:lnTo>
                  <a:lnTo>
                    <a:pt x="212" y="66"/>
                  </a:lnTo>
                  <a:lnTo>
                    <a:pt x="212" y="66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2" y="67"/>
                  </a:lnTo>
                  <a:lnTo>
                    <a:pt x="214" y="68"/>
                  </a:lnTo>
                  <a:lnTo>
                    <a:pt x="214" y="70"/>
                  </a:lnTo>
                  <a:lnTo>
                    <a:pt x="215" y="71"/>
                  </a:lnTo>
                  <a:lnTo>
                    <a:pt x="215" y="72"/>
                  </a:lnTo>
                  <a:lnTo>
                    <a:pt x="216" y="73"/>
                  </a:lnTo>
                  <a:lnTo>
                    <a:pt x="216" y="75"/>
                  </a:lnTo>
                  <a:lnTo>
                    <a:pt x="217" y="76"/>
                  </a:lnTo>
                  <a:lnTo>
                    <a:pt x="217" y="77"/>
                  </a:lnTo>
                  <a:lnTo>
                    <a:pt x="219" y="78"/>
                  </a:lnTo>
                  <a:lnTo>
                    <a:pt x="220" y="80"/>
                  </a:lnTo>
                  <a:lnTo>
                    <a:pt x="220" y="80"/>
                  </a:lnTo>
                  <a:lnTo>
                    <a:pt x="221" y="81"/>
                  </a:lnTo>
                  <a:lnTo>
                    <a:pt x="222" y="81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27" y="82"/>
                  </a:lnTo>
                  <a:lnTo>
                    <a:pt x="229" y="82"/>
                  </a:lnTo>
                  <a:lnTo>
                    <a:pt x="231" y="81"/>
                  </a:lnTo>
                  <a:lnTo>
                    <a:pt x="234" y="81"/>
                  </a:lnTo>
                  <a:lnTo>
                    <a:pt x="235" y="80"/>
                  </a:lnTo>
                  <a:lnTo>
                    <a:pt x="236" y="78"/>
                  </a:lnTo>
                  <a:lnTo>
                    <a:pt x="237" y="77"/>
                  </a:lnTo>
                  <a:lnTo>
                    <a:pt x="239" y="76"/>
                  </a:lnTo>
                  <a:lnTo>
                    <a:pt x="240" y="73"/>
                  </a:lnTo>
                  <a:lnTo>
                    <a:pt x="241" y="71"/>
                  </a:lnTo>
                  <a:lnTo>
                    <a:pt x="242" y="70"/>
                  </a:lnTo>
                  <a:lnTo>
                    <a:pt x="242" y="67"/>
                  </a:lnTo>
                  <a:lnTo>
                    <a:pt x="244" y="65"/>
                  </a:lnTo>
                  <a:lnTo>
                    <a:pt x="244" y="62"/>
                  </a:lnTo>
                  <a:lnTo>
                    <a:pt x="245" y="60"/>
                  </a:lnTo>
                  <a:lnTo>
                    <a:pt x="245" y="57"/>
                  </a:lnTo>
                  <a:lnTo>
                    <a:pt x="245" y="56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4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3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2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51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9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45" y="48"/>
                  </a:lnTo>
                  <a:lnTo>
                    <a:pt x="220" y="48"/>
                  </a:lnTo>
                  <a:lnTo>
                    <a:pt x="220" y="39"/>
                  </a:lnTo>
                  <a:lnTo>
                    <a:pt x="245" y="39"/>
                  </a:lnTo>
                  <a:lnTo>
                    <a:pt x="245" y="36"/>
                  </a:lnTo>
                  <a:lnTo>
                    <a:pt x="245" y="33"/>
                  </a:lnTo>
                  <a:lnTo>
                    <a:pt x="245" y="31"/>
                  </a:lnTo>
                  <a:lnTo>
                    <a:pt x="244" y="28"/>
                  </a:lnTo>
                  <a:lnTo>
                    <a:pt x="244" y="26"/>
                  </a:lnTo>
                  <a:lnTo>
                    <a:pt x="242" y="23"/>
                  </a:lnTo>
                  <a:lnTo>
                    <a:pt x="242" y="22"/>
                  </a:lnTo>
                  <a:lnTo>
                    <a:pt x="241" y="19"/>
                  </a:lnTo>
                  <a:lnTo>
                    <a:pt x="241" y="18"/>
                  </a:lnTo>
                  <a:lnTo>
                    <a:pt x="240" y="17"/>
                  </a:lnTo>
                  <a:lnTo>
                    <a:pt x="239" y="15"/>
                  </a:lnTo>
                  <a:lnTo>
                    <a:pt x="239" y="14"/>
                  </a:lnTo>
                  <a:lnTo>
                    <a:pt x="237" y="14"/>
                  </a:lnTo>
                  <a:lnTo>
                    <a:pt x="236" y="13"/>
                  </a:lnTo>
                  <a:lnTo>
                    <a:pt x="236" y="13"/>
                  </a:lnTo>
                  <a:lnTo>
                    <a:pt x="235" y="12"/>
                  </a:lnTo>
                  <a:lnTo>
                    <a:pt x="235" y="12"/>
                  </a:lnTo>
                  <a:lnTo>
                    <a:pt x="234" y="12"/>
                  </a:lnTo>
                  <a:lnTo>
                    <a:pt x="234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2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1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30" y="10"/>
                  </a:lnTo>
                  <a:lnTo>
                    <a:pt x="229" y="10"/>
                  </a:lnTo>
                  <a:lnTo>
                    <a:pt x="229" y="9"/>
                  </a:lnTo>
                  <a:lnTo>
                    <a:pt x="229" y="9"/>
                  </a:lnTo>
                  <a:lnTo>
                    <a:pt x="227" y="9"/>
                  </a:lnTo>
                  <a:lnTo>
                    <a:pt x="226" y="9"/>
                  </a:lnTo>
                  <a:lnTo>
                    <a:pt x="225" y="10"/>
                  </a:lnTo>
                  <a:lnTo>
                    <a:pt x="222" y="10"/>
                  </a:lnTo>
                  <a:lnTo>
                    <a:pt x="221" y="10"/>
                  </a:lnTo>
                  <a:lnTo>
                    <a:pt x="220" y="12"/>
                  </a:lnTo>
                  <a:lnTo>
                    <a:pt x="219" y="13"/>
                  </a:lnTo>
                  <a:lnTo>
                    <a:pt x="217" y="13"/>
                  </a:lnTo>
                  <a:lnTo>
                    <a:pt x="217" y="14"/>
                  </a:lnTo>
                  <a:lnTo>
                    <a:pt x="216" y="15"/>
                  </a:lnTo>
                  <a:lnTo>
                    <a:pt x="215" y="17"/>
                  </a:lnTo>
                  <a:lnTo>
                    <a:pt x="214" y="19"/>
                  </a:lnTo>
                  <a:lnTo>
                    <a:pt x="214" y="20"/>
                  </a:lnTo>
                  <a:lnTo>
                    <a:pt x="212" y="22"/>
                  </a:lnTo>
                  <a:lnTo>
                    <a:pt x="212" y="24"/>
                  </a:lnTo>
                  <a:lnTo>
                    <a:pt x="212" y="26"/>
                  </a:lnTo>
                  <a:lnTo>
                    <a:pt x="212" y="27"/>
                  </a:lnTo>
                  <a:lnTo>
                    <a:pt x="212" y="27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rgbClr val="FF33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</p:grpSp>
      <p:sp>
        <p:nvSpPr>
          <p:cNvPr id="6262" name="Rectangle 118"/>
          <p:cNvSpPr>
            <a:spLocks noGrp="1" noChangeArrowheads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b="1"/>
              <a:t>Objectives of the Project:</a:t>
            </a:r>
            <a:endParaRPr lang="ru-RU" b="1"/>
          </a:p>
        </p:txBody>
      </p:sp>
      <p:sp>
        <p:nvSpPr>
          <p:cNvPr id="6270" name="Rectangle 12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Analysis of current physical and chemical state as well as spatial location of fuel containing materials (FCM);</a:t>
            </a:r>
          </a:p>
          <a:p>
            <a:r>
              <a:rPr lang="en-US" b="1"/>
              <a:t>Analysis of the accident scenario using available analytical models and data;</a:t>
            </a:r>
          </a:p>
          <a:p>
            <a:r>
              <a:rPr lang="en-US" b="1"/>
              <a:t>Determine directions of future research on the problem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A6771-76E9-47E9-B324-F4FFEA0815AA}" type="slidenum">
              <a:rPr lang="ru-RU"/>
              <a:pPr/>
              <a:t>6</a:t>
            </a:fld>
            <a:endParaRPr lang="ru-RU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273175" y="361950"/>
            <a:ext cx="6492875" cy="1373188"/>
          </a:xfrm>
        </p:spPr>
        <p:txBody>
          <a:bodyPr/>
          <a:lstStyle/>
          <a:p>
            <a:r>
              <a:rPr lang="en-US"/>
              <a:t>Task</a:t>
            </a:r>
            <a:r>
              <a:rPr lang="ru-RU"/>
              <a:t> 1. </a:t>
            </a:r>
            <a:r>
              <a:rPr lang="en-US"/>
              <a:t>Collection, verification and analysis of initial data on nuclear fuel behavior</a:t>
            </a:r>
            <a:r>
              <a:rPr lang="ru-RU"/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4038"/>
            <a:ext cx="7772400" cy="42719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Task 1.1 Development of initial data sets (geometry, initial and boundary conditions) for different stages of accident , development of scenarios for fuel behaviour during different stages of accident (</a:t>
            </a:r>
            <a:r>
              <a:rPr lang="en-GB" sz="2400"/>
              <a:t>corium formation, corium spreading, corium structural materials interactions</a:t>
            </a:r>
            <a:r>
              <a:rPr lang="en-US" sz="2400"/>
              <a:t>)</a:t>
            </a:r>
          </a:p>
          <a:p>
            <a:pPr>
              <a:lnSpc>
                <a:spcPct val="90000"/>
              </a:lnSpc>
            </a:pPr>
            <a:r>
              <a:rPr lang="en-US" sz="2400"/>
              <a:t>Task 1.2 Assessment of the graphite impact on the accident progression (burning, heat generation, etc.)</a:t>
            </a:r>
          </a:p>
          <a:p>
            <a:pPr>
              <a:lnSpc>
                <a:spcPct val="90000"/>
              </a:lnSpc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Results of the Task will be summarized in the report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Expected completion date: 12 months  </a:t>
            </a:r>
            <a:r>
              <a:rPr lang="ru-RU" sz="240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E8E2A8-C363-4B50-9D24-B29F0A08D40C}" type="slidenum">
              <a:rPr lang="ru-RU"/>
              <a:pPr/>
              <a:t>7</a:t>
            </a:fld>
            <a:endParaRPr lang="ru-RU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195388" y="0"/>
            <a:ext cx="6675437" cy="1373188"/>
          </a:xfrm>
        </p:spPr>
        <p:txBody>
          <a:bodyPr/>
          <a:lstStyle/>
          <a:p>
            <a:r>
              <a:rPr lang="en-US"/>
              <a:t>Task 2. Development of the database for the modeling of FCM behavior in the 4-th Unit </a:t>
            </a:r>
            <a:endParaRPr lang="ru-RU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73238"/>
            <a:ext cx="7772400" cy="432276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400"/>
              <a:t>Task 2.1 Preparation of data on the location of FCM in the 4-th Unit </a:t>
            </a:r>
          </a:p>
          <a:p>
            <a:pPr>
              <a:lnSpc>
                <a:spcPct val="90000"/>
              </a:lnSpc>
            </a:pPr>
            <a:r>
              <a:rPr lang="en-US" sz="2400"/>
              <a:t>Task 2.2 Development of the database on corium compositions</a:t>
            </a:r>
          </a:p>
          <a:p>
            <a:pPr>
              <a:lnSpc>
                <a:spcPct val="90000"/>
              </a:lnSpc>
            </a:pPr>
            <a:r>
              <a:rPr lang="en-US" sz="2400"/>
              <a:t>Task 2.3 Elaboration of the variety of possible scenarios during corium spread and its interaction with structural materials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sz="2400"/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Results of the Task will be summarized in the report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400"/>
              <a:t>Expected completion date: 18 months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/>
              <a:t> 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09A17-F7FE-4D20-8C4C-E063FAF214A6}" type="slidenum">
              <a:rPr lang="ru-RU"/>
              <a:pPr/>
              <a:t>8</a:t>
            </a:fld>
            <a:endParaRPr lang="ru-RU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1258888" y="87313"/>
            <a:ext cx="6570662" cy="1373187"/>
          </a:xfrm>
        </p:spPr>
        <p:txBody>
          <a:bodyPr/>
          <a:lstStyle/>
          <a:p>
            <a:r>
              <a:rPr lang="en-US"/>
              <a:t>Task 3. Determining U and Zr concentrations in metallic melts in the compartments below the reactor</a:t>
            </a:r>
            <a:r>
              <a:rPr lang="ru-RU"/>
              <a:t> 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Investigations on uranium and zirconium concentrations (&amp; where possible carbon) in metallic melts formed during the accident </a:t>
            </a:r>
          </a:p>
          <a:p>
            <a:pPr lvl="1"/>
            <a:r>
              <a:rPr lang="en-US"/>
              <a:t>Use of up-to-date and calibrated measuring technique to get quantitative results</a:t>
            </a:r>
          </a:p>
          <a:p>
            <a:pPr lvl="1">
              <a:buFont typeface="Wingdings" pitchFamily="2" charset="2"/>
              <a:buNone/>
            </a:pPr>
            <a:endParaRPr lang="en-US"/>
          </a:p>
          <a:p>
            <a:pPr lvl="1">
              <a:buFont typeface="Wingdings" pitchFamily="2" charset="2"/>
              <a:buNone/>
            </a:pPr>
            <a:endParaRPr lang="en-US"/>
          </a:p>
          <a:p>
            <a:pPr>
              <a:buFontTx/>
              <a:buNone/>
            </a:pPr>
            <a:r>
              <a:rPr lang="en-US"/>
              <a:t>Results of the Task will be summarized in the report</a:t>
            </a:r>
          </a:p>
          <a:p>
            <a:pPr>
              <a:buFontTx/>
              <a:buNone/>
            </a:pPr>
            <a:r>
              <a:rPr lang="en-US"/>
              <a:t>Expected completion date: 27 months</a:t>
            </a:r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19192C-566C-4BE0-9BD8-2B791C055E7E}" type="slidenum">
              <a:rPr lang="ru-RU"/>
              <a:pPr/>
              <a:t>9</a:t>
            </a:fld>
            <a:endParaRPr lang="ru-RU"/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290638" y="169863"/>
            <a:ext cx="6530975" cy="1373187"/>
          </a:xfrm>
        </p:spPr>
        <p:txBody>
          <a:bodyPr/>
          <a:lstStyle/>
          <a:p>
            <a:r>
              <a:rPr lang="en-US"/>
              <a:t>Task 4. .  Application of the existing computational models for evaluation of the FCM state at Unit 4</a:t>
            </a:r>
            <a:endParaRPr lang="ru-RU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41475"/>
            <a:ext cx="7772400" cy="4454525"/>
          </a:xfrm>
        </p:spPr>
        <p:txBody>
          <a:bodyPr/>
          <a:lstStyle/>
          <a:p>
            <a:r>
              <a:rPr lang="en-US" sz="2400"/>
              <a:t>Task 4.1 Determination of the key parameters and preparation of initial data sets for specific models and codes </a:t>
            </a:r>
          </a:p>
          <a:p>
            <a:r>
              <a:rPr lang="en-US" sz="2400"/>
              <a:t>Task 4.2 Computational analysis of </a:t>
            </a:r>
            <a:r>
              <a:rPr lang="en-GB" sz="2400"/>
              <a:t>calculations </a:t>
            </a:r>
            <a:r>
              <a:rPr lang="en-US" sz="2400"/>
              <a:t>of the FCM behavior and comparison of results to experimental data and to complementary analysis</a:t>
            </a:r>
          </a:p>
          <a:p>
            <a:pPr>
              <a:buFontTx/>
              <a:buNone/>
            </a:pPr>
            <a:endParaRPr lang="en-US" sz="2400"/>
          </a:p>
          <a:p>
            <a:pPr>
              <a:buFontTx/>
              <a:buNone/>
            </a:pPr>
            <a:r>
              <a:rPr lang="en-US" sz="2400"/>
              <a:t>Results of the Task will be summarized in the report</a:t>
            </a:r>
          </a:p>
          <a:p>
            <a:pPr>
              <a:buFontTx/>
              <a:buNone/>
            </a:pPr>
            <a:r>
              <a:rPr lang="en-US" sz="2400"/>
              <a:t>Expected completion date: 27 months</a:t>
            </a:r>
          </a:p>
          <a:p>
            <a:pPr>
              <a:buFontTx/>
              <a:buNone/>
            </a:pPr>
            <a:endParaRPr lang="ru-RU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Электронная паутина">
  <a:themeElements>
    <a:clrScheme name="Электронная паутина 1">
      <a:dk1>
        <a:srgbClr val="000044"/>
      </a:dk1>
      <a:lt1>
        <a:srgbClr val="FFFFFF"/>
      </a:lt1>
      <a:dk2>
        <a:srgbClr val="000066"/>
      </a:dk2>
      <a:lt2>
        <a:srgbClr val="FFCC00"/>
      </a:lt2>
      <a:accent1>
        <a:srgbClr val="9CE157"/>
      </a:accent1>
      <a:accent2>
        <a:srgbClr val="2663A0"/>
      </a:accent2>
      <a:accent3>
        <a:srgbClr val="AAAAB8"/>
      </a:accent3>
      <a:accent4>
        <a:srgbClr val="DADADA"/>
      </a:accent4>
      <a:accent5>
        <a:srgbClr val="CBEEB4"/>
      </a:accent5>
      <a:accent6>
        <a:srgbClr val="215991"/>
      </a:accent6>
      <a:hlink>
        <a:srgbClr val="F98D43"/>
      </a:hlink>
      <a:folHlink>
        <a:srgbClr val="CC3300"/>
      </a:folHlink>
    </a:clrScheme>
    <a:fontScheme name="Электронная паутина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Электронная паутина 1">
        <a:dk1>
          <a:srgbClr val="000044"/>
        </a:dk1>
        <a:lt1>
          <a:srgbClr val="FFFFFF"/>
        </a:lt1>
        <a:dk2>
          <a:srgbClr val="000066"/>
        </a:dk2>
        <a:lt2>
          <a:srgbClr val="FFCC00"/>
        </a:lt2>
        <a:accent1>
          <a:srgbClr val="9CE157"/>
        </a:accent1>
        <a:accent2>
          <a:srgbClr val="2663A0"/>
        </a:accent2>
        <a:accent3>
          <a:srgbClr val="AAAAB8"/>
        </a:accent3>
        <a:accent4>
          <a:srgbClr val="DADADA"/>
        </a:accent4>
        <a:accent5>
          <a:srgbClr val="CBEEB4"/>
        </a:accent5>
        <a:accent6>
          <a:srgbClr val="215991"/>
        </a:accent6>
        <a:hlink>
          <a:srgbClr val="F98D4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2">
        <a:dk1>
          <a:srgbClr val="000066"/>
        </a:dk1>
        <a:lt1>
          <a:srgbClr val="9CC2E8"/>
        </a:lt1>
        <a:dk2>
          <a:srgbClr val="4D4D4D"/>
        </a:dk2>
        <a:lt2>
          <a:srgbClr val="7DAFE1"/>
        </a:lt2>
        <a:accent1>
          <a:srgbClr val="26D2E4"/>
        </a:accent1>
        <a:accent2>
          <a:srgbClr val="D0E2F4"/>
        </a:accent2>
        <a:accent3>
          <a:srgbClr val="CBDDF2"/>
        </a:accent3>
        <a:accent4>
          <a:srgbClr val="000056"/>
        </a:accent4>
        <a:accent5>
          <a:srgbClr val="ACE5EF"/>
        </a:accent5>
        <a:accent6>
          <a:srgbClr val="BCCDDD"/>
        </a:accent6>
        <a:hlink>
          <a:srgbClr val="003366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3">
        <a:dk1>
          <a:srgbClr val="000000"/>
        </a:dk1>
        <a:lt1>
          <a:srgbClr val="EAEAEA"/>
        </a:lt1>
        <a:dk2>
          <a:srgbClr val="333333"/>
        </a:dk2>
        <a:lt2>
          <a:srgbClr val="DDDDDD"/>
        </a:lt2>
        <a:accent1>
          <a:srgbClr val="C0C0C0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DCDCDC"/>
        </a:accent5>
        <a:accent6>
          <a:srgbClr val="E7E7E7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Электронная паутина 4">
        <a:dk1>
          <a:srgbClr val="002E2D"/>
        </a:dk1>
        <a:lt1>
          <a:srgbClr val="FFFFFF"/>
        </a:lt1>
        <a:dk2>
          <a:srgbClr val="005250"/>
        </a:dk2>
        <a:lt2>
          <a:srgbClr val="FFCC00"/>
        </a:lt2>
        <a:accent1>
          <a:srgbClr val="9CE157"/>
        </a:accent1>
        <a:accent2>
          <a:srgbClr val="00817E"/>
        </a:accent2>
        <a:accent3>
          <a:srgbClr val="AAB3B3"/>
        </a:accent3>
        <a:accent4>
          <a:srgbClr val="DADADA"/>
        </a:accent4>
        <a:accent5>
          <a:srgbClr val="CBEEB4"/>
        </a:accent5>
        <a:accent6>
          <a:srgbClr val="007472"/>
        </a:accent6>
        <a:hlink>
          <a:srgbClr val="FFFF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5">
        <a:dk1>
          <a:srgbClr val="291A4C"/>
        </a:dk1>
        <a:lt1>
          <a:srgbClr val="FFFFFF"/>
        </a:lt1>
        <a:dk2>
          <a:srgbClr val="3B256B"/>
        </a:dk2>
        <a:lt2>
          <a:srgbClr val="FFCC00"/>
        </a:lt2>
        <a:accent1>
          <a:srgbClr val="6EBFCA"/>
        </a:accent1>
        <a:accent2>
          <a:srgbClr val="56369C"/>
        </a:accent2>
        <a:accent3>
          <a:srgbClr val="AFACBA"/>
        </a:accent3>
        <a:accent4>
          <a:srgbClr val="DADADA"/>
        </a:accent4>
        <a:accent5>
          <a:srgbClr val="BADCE1"/>
        </a:accent5>
        <a:accent6>
          <a:srgbClr val="4D308D"/>
        </a:accent6>
        <a:hlink>
          <a:srgbClr val="CCCCFF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Электронная паутина 6">
        <a:dk1>
          <a:srgbClr val="511D30"/>
        </a:dk1>
        <a:lt1>
          <a:srgbClr val="FFFFFF"/>
        </a:lt1>
        <a:dk2>
          <a:srgbClr val="6D2740"/>
        </a:dk2>
        <a:lt2>
          <a:srgbClr val="FDD409"/>
        </a:lt2>
        <a:accent1>
          <a:srgbClr val="FDB83B"/>
        </a:accent1>
        <a:accent2>
          <a:srgbClr val="9D395D"/>
        </a:accent2>
        <a:accent3>
          <a:srgbClr val="BAACAF"/>
        </a:accent3>
        <a:accent4>
          <a:srgbClr val="DADADA"/>
        </a:accent4>
        <a:accent5>
          <a:srgbClr val="FED8AF"/>
        </a:accent5>
        <a:accent6>
          <a:srgbClr val="8E3353"/>
        </a:accent6>
        <a:hlink>
          <a:srgbClr val="FF99CC"/>
        </a:hlink>
        <a:folHlink>
          <a:srgbClr val="D6009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Designs\Электронная паутина.pot</Template>
  <TotalTime>0</TotalTime>
  <Words>547</Words>
  <Application>Microsoft Office PowerPoint</Application>
  <PresentationFormat>Bildschirmpräsentation (4:3)</PresentationFormat>
  <Paragraphs>74</Paragraphs>
  <Slides>11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8" baseType="lpstr">
      <vt:lpstr>Times New Roman</vt:lpstr>
      <vt:lpstr>Tahoma</vt:lpstr>
      <vt:lpstr>Arial</vt:lpstr>
      <vt:lpstr>Wingdings</vt:lpstr>
      <vt:lpstr>Symbol</vt:lpstr>
      <vt:lpstr>Электронная паутина</vt:lpstr>
      <vt:lpstr>Документ Microsoft Word</vt:lpstr>
      <vt:lpstr>ISTC Project #2916 (CHESS)  Analysis of fuel-containing mass (FCM) behaviour during the active phase of the Chernobyl accident / Chernobyl lessons”   A.Borovoi, S.Bogatov, V.Strizhov  6-th CEG-CM meeting Dimitrovgrad, September 14-17, 2004</vt:lpstr>
      <vt:lpstr>Background</vt:lpstr>
      <vt:lpstr>Participating Institutions:</vt:lpstr>
      <vt:lpstr>Collaborators</vt:lpstr>
      <vt:lpstr>Objectives of the Project:</vt:lpstr>
      <vt:lpstr>Task 1. Collection, verification and analysis of initial data on nuclear fuel behavior </vt:lpstr>
      <vt:lpstr>Task 2. Development of the database for the modeling of FCM behavior in the 4-th Unit </vt:lpstr>
      <vt:lpstr>Task 3. Determining U and Zr concentrations in metallic melts in the compartments below the reactor </vt:lpstr>
      <vt:lpstr>Task 4. .  Application of the existing computational models for evaluation of the FCM state at Unit 4</vt:lpstr>
      <vt:lpstr>Task 5. Development of the final report on the Project</vt:lpstr>
      <vt:lpstr>Time schedule of the project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the models for nuclear fuel behavior during active phase of Chernobyl accident  A.Borovoi, S.Bogatov</dc:title>
  <dc:creator>Bogatov</dc:creator>
  <cp:lastModifiedBy>Peters, Ursula</cp:lastModifiedBy>
  <cp:revision>30</cp:revision>
  <dcterms:created xsi:type="dcterms:W3CDTF">2003-09-15T09:13:37Z</dcterms:created>
  <dcterms:modified xsi:type="dcterms:W3CDTF">2012-10-08T17:49:24Z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scription0">
    <vt:lpwstr>CHESS Proposal</vt:lpwstr>
  </property>
</Properties>
</file>