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383" r:id="rId3"/>
    <p:sldId id="406" r:id="rId4"/>
    <p:sldId id="407" r:id="rId5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FF0000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 snapToGrid="0">
      <p:cViewPr>
        <p:scale>
          <a:sx n="91" d="100"/>
          <a:sy n="91" d="100"/>
        </p:scale>
        <p:origin x="-1210" y="-29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6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651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42EC729D-378F-481B-92F7-CE126E8ECCC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599681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BA135966-337E-430F-8292-BD369668D91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04719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071DBD4E-5BD9-4982-8611-2127FA43D22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09469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4017963" y="6226175"/>
            <a:ext cx="43402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9B98C5B3-A124-4980-A784-E8D6ACFFCC5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720642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15DAAF35-E155-42AC-8E08-1603F3303B1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19979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B06FB524-6296-4939-B06B-87265F4FDA5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92884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9890D0E1-A67A-4678-A707-BC200DB0110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52621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0E0F87EE-5780-4366-B0FD-CF04B3AE9FC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62394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7EE97014-8A39-4F86-BF51-B0F717FCD1C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85742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A90B6ABF-C3E2-4E26-9044-30344E85417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8056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E48AF4FA-2B8F-4F33-B2EA-27AB3BCCD53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67903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E73DECEC-654B-4E09-AC39-FC521B589B4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48501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7963" y="6226175"/>
            <a:ext cx="434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0">
                <a:solidFill>
                  <a:srgbClr val="000099"/>
                </a:solidFill>
              </a:defRPr>
            </a:lvl1pPr>
          </a:lstStyle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197A7F34-5A63-4906-A406-C019EAFE962C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220662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400">
                <a:effectLst/>
              </a:rPr>
              <a:t>Status of METCOR Publications</a:t>
            </a: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024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S. </a:t>
            </a:r>
            <a:r>
              <a:rPr lang="en-US" sz="2400">
                <a:solidFill>
                  <a:srgbClr val="000000"/>
                </a:solidFill>
              </a:rPr>
              <a:t>Bechta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 METCOR Project Meeting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July 9, 2008, St. Petersburg </a:t>
            </a: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273CA34D-85A0-489C-BD06-AC87A1567DB4}" type="slidenum">
              <a:rPr lang="en-GB"/>
              <a:pPr/>
              <a:t>2</a:t>
            </a:fld>
            <a:endParaRPr lang="en-GB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Published from the last meeting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-476250" y="577850"/>
            <a:ext cx="9620250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b="0" i="1"/>
              <a:t>S.V. Bechta, V.S. Granovsky, V.B. Khabensky, E.V. Krushinov, </a:t>
            </a:r>
            <a:r>
              <a:rPr lang="en-US" sz="2200" b="0" i="1"/>
              <a:t/>
            </a:r>
            <a:br>
              <a:rPr lang="en-US" sz="2200" b="0" i="1"/>
            </a:br>
            <a:r>
              <a:rPr lang="ru-RU" sz="2200" b="0" i="1"/>
              <a:t>S.A. Vitol,</a:t>
            </a:r>
            <a:r>
              <a:rPr lang="en-US" sz="2200" b="0" i="1"/>
              <a:t> </a:t>
            </a:r>
            <a:r>
              <a:rPr lang="ru-RU" sz="2200" b="0" i="1"/>
              <a:t>A.A. Sulatsky, V.V. Gusarov, V.I. Almiashev, D.B. Lopukh, D. Bottomley, M. Fischer,</a:t>
            </a:r>
            <a:r>
              <a:rPr lang="en-US" sz="2200" b="0" i="1"/>
              <a:t> </a:t>
            </a:r>
            <a:r>
              <a:rPr lang="ru-RU" sz="2200" b="0" i="1"/>
              <a:t>P. Piluso, A. Miassoedov, W. Tromm, </a:t>
            </a:r>
            <a:r>
              <a:rPr lang="en-US" sz="2200" b="0" i="1"/>
              <a:t/>
            </a:r>
            <a:br>
              <a:rPr lang="en-US" sz="2200" b="0" i="1"/>
            </a:br>
            <a:r>
              <a:rPr lang="ru-RU" sz="2200" b="0" i="1"/>
              <a:t>E. Altstadt, F. Fichot, O. Kymalainen</a:t>
            </a:r>
            <a:r>
              <a:rPr lang="en-US" sz="2200" b="0" i="1"/>
              <a:t>   </a:t>
            </a:r>
            <a:r>
              <a:rPr lang="en-US" sz="2200"/>
              <a:t>“</a:t>
            </a:r>
            <a:r>
              <a:rPr lang="ru-RU" sz="2200"/>
              <a:t>Interaction between Molten Corium UO</a:t>
            </a:r>
            <a:r>
              <a:rPr lang="ru-RU" sz="2200" baseline="-25000"/>
              <a:t>2+X</a:t>
            </a:r>
            <a:r>
              <a:rPr lang="ru-RU" sz="2200"/>
              <a:t> - ZrO</a:t>
            </a:r>
            <a:r>
              <a:rPr lang="ru-RU" sz="2200" baseline="-25000"/>
              <a:t>2</a:t>
            </a:r>
            <a:r>
              <a:rPr lang="ru-RU" sz="2200"/>
              <a:t>- FeO</a:t>
            </a:r>
            <a:r>
              <a:rPr lang="ru-RU" sz="2200" baseline="-25000"/>
              <a:t>y</a:t>
            </a:r>
            <a:r>
              <a:rPr lang="ru-RU" sz="2200"/>
              <a:t> and VVER Vessel Steel</a:t>
            </a:r>
            <a:r>
              <a:rPr lang="en-US" sz="2200"/>
              <a:t>”</a:t>
            </a:r>
            <a:r>
              <a:rPr lang="en-US" sz="2200" b="0"/>
              <a:t> Proceedings of ICAPP ’08, Anaheim, CA USA, June 8-12, 2008, Paper 8052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ru-RU" sz="2200" b="0"/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200" b="0" i="1"/>
              <a:t> </a:t>
            </a:r>
            <a:r>
              <a:rPr lang="en-GB" sz="2200" b="0" i="1">
                <a:solidFill>
                  <a:srgbClr val="000000"/>
                </a:solidFill>
                <a:cs typeface="Times New Roman" pitchFamily="18" charset="0"/>
              </a:rPr>
              <a:t>S.V. Bechta, V.S. Granovsky, V.B. Khabensky, V.V. Gusarov, </a:t>
            </a:r>
            <a:br>
              <a:rPr lang="en-GB" sz="2200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GB" sz="2200" b="0" i="1">
                <a:solidFill>
                  <a:srgbClr val="000000"/>
                </a:solidFill>
                <a:cs typeface="Times New Roman" pitchFamily="18" charset="0"/>
              </a:rPr>
              <a:t>V.I. Almiashev, L.P. Mezentseva, E.V. Krushinov, S.Yu. Kotova, </a:t>
            </a:r>
            <a:br>
              <a:rPr lang="en-GB" sz="2200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GB" sz="2200" b="0" i="1">
                <a:solidFill>
                  <a:srgbClr val="000000"/>
                </a:solidFill>
                <a:cs typeface="Times New Roman" pitchFamily="18" charset="0"/>
              </a:rPr>
              <a:t>R.A. Kosarevsky, M. Barrachin, D. Bottomley, F. Fichot, M. Fischer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GB" sz="2200" b="0" i="1"/>
              <a:t> </a:t>
            </a:r>
            <a:r>
              <a:rPr lang="en-GB" sz="2200" b="0"/>
              <a:t>Corresponding Author: Manfred Fischer</a:t>
            </a:r>
            <a:endParaRPr lang="en-GB" sz="2200" b="0">
              <a:solidFill>
                <a:srgbClr val="000000"/>
              </a:solidFill>
              <a:cs typeface="Times New Roman" pitchFamily="18" charset="0"/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US" sz="2200" b="0"/>
              <a:t> </a:t>
            </a:r>
            <a:r>
              <a:rPr lang="en-US" sz="2200"/>
              <a:t>“Corium Phase Equilibria based on MASCA, METCOR and CORPHAD Results”,</a:t>
            </a:r>
            <a:r>
              <a:rPr lang="en-US" sz="2200" b="0"/>
              <a:t> NED (In press)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en-GB" sz="2000" b="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6D35EE7F-15AC-4379-85DF-D1E60A3741D9}" type="slidenum">
              <a:rPr lang="en-GB"/>
              <a:pPr/>
              <a:t>3</a:t>
            </a:fld>
            <a:endParaRPr lang="en-GB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In preparation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-622300" y="211138"/>
            <a:ext cx="9591675" cy="637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0" i="1"/>
              <a:t>S.V. Bechta, V.S. Granovsky, V.B. Khabensky, E.V. Krushinov, S.A. Vitol, V.F. Strizhov, D. Bottomley, M. Fischer, P. Piluso, A. Miassoedov, </a:t>
            </a:r>
            <a:br>
              <a:rPr lang="en-US" sz="2000" b="0" i="1"/>
            </a:br>
            <a:r>
              <a:rPr lang="en-US" sz="2000" b="0" i="1"/>
              <a:t>W. Tromm, E. Altstadt, H. G. Willschutz, F. Fichot, O. Kymalainen </a:t>
            </a:r>
            <a:r>
              <a:rPr lang="en-US" sz="2000"/>
              <a:t>“VVER Steel Corrosion During In-Vessel Retention of Corium Melt” </a:t>
            </a:r>
            <a:r>
              <a:rPr lang="en-US" sz="2000" b="0"/>
              <a:t>ERMSAR 2008 Conference Paper (was discussed in presentation of </a:t>
            </a:r>
            <a:r>
              <a:rPr lang="en-US" sz="2000" b="0" i="1"/>
              <a:t>Dr. E. Altstadt)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US" sz="2000" i="1"/>
              <a:t>+ More detailed version for a journal?</a:t>
            </a:r>
          </a:p>
          <a:p>
            <a:pPr marL="817563" lvl="1" indent="-96838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b="0" i="1"/>
              <a:t>S.V. Bechta, V.S. Granovsky, V.B. Khabensky, E.V. Krushinov, S.A. Vitol, A.A. Sulatsky, V.V. Gusarov, V.I. Almiashev, D.B. Lopukh, D. Bottomley, M. Fischer, P. Piluso, A. Miassoedov, W. Tromm, E. Altstadt, F. Fichot, </a:t>
            </a:r>
            <a:br>
              <a:rPr lang="en-US" sz="2000" b="0" i="1"/>
            </a:br>
            <a:r>
              <a:rPr lang="en-US" sz="2000" b="0" i="1"/>
              <a:t>O. Kymalainen</a:t>
            </a:r>
            <a:r>
              <a:rPr lang="en-US" sz="2000"/>
              <a:t> “VVER Vessel Steel Corrosion at Interaction with Molten Corium in Oxidizing  Atmosphere” </a:t>
            </a:r>
            <a:r>
              <a:rPr lang="en-US" sz="2000" b="0"/>
              <a:t>(single model of corrosion by refractory and fusible corium melt)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US" sz="2000"/>
              <a:t>- Status: draft distributed among co-authors. </a:t>
            </a:r>
          </a:p>
          <a:p>
            <a:pPr marL="817563" lvl="1" indent="-96838">
              <a:lnSpc>
                <a:spcPct val="120000"/>
              </a:lnSpc>
              <a:buFontTx/>
              <a:buChar char="-"/>
            </a:pPr>
            <a:r>
              <a:rPr lang="en-US" sz="2000"/>
              <a:t> Responses: D. Bottomly, …?</a:t>
            </a:r>
          </a:p>
          <a:p>
            <a:pPr marL="817563" lvl="1" indent="-96838">
              <a:lnSpc>
                <a:spcPct val="120000"/>
              </a:lnSpc>
              <a:buFontTx/>
              <a:buChar char="-"/>
            </a:pPr>
            <a:r>
              <a:rPr lang="en-US" sz="2000" b="0" i="1"/>
              <a:t> </a:t>
            </a:r>
            <a:r>
              <a:rPr lang="en-US" sz="2000"/>
              <a:t>Journal: NED?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endParaRPr lang="en-GB" sz="200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200" b="1">
                <a:solidFill>
                  <a:srgbClr val="A50021"/>
                </a:solidFill>
              </a:rPr>
              <a:t>2</a:t>
            </a:r>
            <a:r>
              <a:rPr lang="en-US" sz="1200" b="1" baseline="30000">
                <a:solidFill>
                  <a:srgbClr val="A50021"/>
                </a:solidFill>
              </a:rPr>
              <a:t>nd</a:t>
            </a:r>
            <a:r>
              <a:rPr lang="en-US" sz="1200" b="1">
                <a:solidFill>
                  <a:srgbClr val="A50021"/>
                </a:solidFill>
              </a:rPr>
              <a:t> METCOR-P Project Meeting, July 9, 2008, St. Petersburg</a:t>
            </a:r>
            <a:r>
              <a:rPr lang="en-GB"/>
              <a:t>    </a:t>
            </a:r>
            <a:fld id="{FBFD684F-C767-4BC4-AC83-431942DCD60F}" type="slidenum">
              <a:rPr lang="en-GB"/>
              <a:pPr/>
              <a:t>4</a:t>
            </a:fld>
            <a:endParaRPr lang="en-GB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Proposals for the discussion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0" y="696913"/>
            <a:ext cx="866457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(Optional)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Title:  Model Representation of Vessel Steel Corrosion by Suboxidized Corium Melt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Content: Presentation of Dr. V. Granovsky + Results of additional test 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Preparation time: up to next meeting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Journal ?</a:t>
            </a:r>
            <a:endParaRPr lang="en-GB" sz="240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Bildschirmpräsentation (4:3)</PresentationFormat>
  <Paragraphs>35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 Unicode MS</vt:lpstr>
      <vt:lpstr>Arial</vt:lpstr>
      <vt:lpstr>Times New Roman CYR</vt:lpstr>
      <vt:lpstr>Times New Roman</vt:lpstr>
      <vt:lpstr>Wingdings</vt:lpstr>
      <vt:lpstr>Оформление по умолчанию</vt:lpstr>
      <vt:lpstr>CorelDRAW 7.0 Graphic</vt:lpstr>
      <vt:lpstr>Status of METCOR Publications</vt:lpstr>
      <vt:lpstr>Published from the last meeting</vt:lpstr>
      <vt:lpstr>In preparation</vt:lpstr>
      <vt:lpstr>Proposals for the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 Publications</dc:title>
  <dc:subject>2 Meeting</dc:subject>
  <dc:creator>S Bechta</dc:creator>
  <cp:lastModifiedBy>Peters, Ursula</cp:lastModifiedBy>
  <cp:revision>761</cp:revision>
  <cp:lastPrinted>2001-10-30T08:59:27Z</cp:lastPrinted>
  <dcterms:created xsi:type="dcterms:W3CDTF">1998-10-12T06:52:06Z</dcterms:created>
  <dcterms:modified xsi:type="dcterms:W3CDTF">2012-10-16T19:43:11Z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METCOR publications</vt:lpwstr>
  </property>
</Properties>
</file>