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8" r:id="rId4"/>
    <p:sldId id="279" r:id="rId5"/>
    <p:sldId id="282" r:id="rId6"/>
    <p:sldId id="280" r:id="rId7"/>
    <p:sldId id="281" r:id="rId8"/>
    <p:sldId id="283" r:id="rId9"/>
    <p:sldId id="274" r:id="rId10"/>
    <p:sldId id="275" r:id="rId11"/>
    <p:sldId id="276" r:id="rId12"/>
    <p:sldId id="277" r:id="rId13"/>
    <p:sldId id="270" r:id="rId14"/>
    <p:sldId id="273" r:id="rId15"/>
    <p:sldId id="269" r:id="rId16"/>
  </p:sldIdLst>
  <p:sldSz cx="9906000" cy="6858000" type="A4"/>
  <p:notesSz cx="6794500" cy="9906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FF"/>
    <a:srgbClr val="9BFFFF"/>
    <a:srgbClr val="FFFF9B"/>
    <a:srgbClr val="CDFFCD"/>
    <a:srgbClr val="FFFF00"/>
    <a:srgbClr val="00FF00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8" autoAdjust="0"/>
    <p:restoredTop sz="94683" autoAdjust="0"/>
  </p:normalViewPr>
  <p:slideViewPr>
    <p:cSldViewPr>
      <p:cViewPr>
        <p:scale>
          <a:sx n="96" d="100"/>
          <a:sy n="96" d="100"/>
        </p:scale>
        <p:origin x="-850" y="-2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92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80" tIns="0" rIns="19280" bIns="0" numCol="1" anchor="t" anchorCtr="0" compatLnSpc="1">
            <a:prstTxWarp prst="textNoShape">
              <a:avLst/>
            </a:prstTxWarp>
          </a:bodyPr>
          <a:lstStyle>
            <a:lvl1pPr defTabSz="928688">
              <a:defRPr sz="1000" i="1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80" tIns="0" rIns="19280" bIns="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000" i="1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722313" y="749300"/>
            <a:ext cx="5346700" cy="3702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6938"/>
            <a:ext cx="4983163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86" tIns="46593" rIns="93186" bIns="46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107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80" tIns="0" rIns="19280" bIns="0" numCol="1" anchor="b" anchorCtr="0" compatLnSpc="1">
            <a:prstTxWarp prst="textNoShape">
              <a:avLst/>
            </a:prstTxWarp>
          </a:bodyPr>
          <a:lstStyle>
            <a:lvl1pPr defTabSz="928688">
              <a:defRPr sz="1000" i="1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80" tIns="0" rIns="19280" bIns="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000" i="1">
                <a:latin typeface="Times New Roman" pitchFamily="18" charset="0"/>
              </a:defRPr>
            </a:lvl1pPr>
          </a:lstStyle>
          <a:p>
            <a:fld id="{8C7E384F-661A-4C8B-BCBE-72BD23DC78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944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8788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5988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4775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31975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E8140-AAFB-41C5-AF5B-A1DC3B1D113B}" type="slidenum">
              <a:rPr lang="de-DE"/>
              <a:pPr/>
              <a:t>1</a:t>
            </a:fld>
            <a:endParaRPr lang="de-DE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A95EA-4709-4CC1-89F0-BAC7F2B3800D}" type="slidenum">
              <a:rPr lang="de-DE"/>
              <a:pPr/>
              <a:t>2</a:t>
            </a:fld>
            <a:endParaRPr lang="de-DE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560388" y="620713"/>
            <a:ext cx="4321175" cy="863600"/>
          </a:xfrm>
          <a:prstGeom prst="rect">
            <a:avLst/>
          </a:prstGeom>
          <a:gradFill rotWithShape="1">
            <a:gsLst>
              <a:gs pos="0">
                <a:srgbClr val="006CD8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grpSp>
        <p:nvGrpSpPr>
          <p:cNvPr id="8196" name="Group 4"/>
          <p:cNvGrpSpPr>
            <a:grpSpLocks noChangeAspect="1"/>
          </p:cNvGrpSpPr>
          <p:nvPr/>
        </p:nvGrpSpPr>
        <p:grpSpPr bwMode="auto">
          <a:xfrm>
            <a:off x="8551863" y="908050"/>
            <a:ext cx="696912" cy="244475"/>
            <a:chOff x="5378" y="343"/>
            <a:chExt cx="501" cy="179"/>
          </a:xfrm>
        </p:grpSpPr>
        <p:sp>
          <p:nvSpPr>
            <p:cNvPr id="8197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5378" y="343"/>
              <a:ext cx="50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98" name="Freeform 6"/>
            <p:cNvSpPr>
              <a:spLocks/>
            </p:cNvSpPr>
            <p:nvPr userDrawn="1"/>
          </p:nvSpPr>
          <p:spPr bwMode="auto">
            <a:xfrm>
              <a:off x="5560" y="433"/>
              <a:ext cx="89" cy="85"/>
            </a:xfrm>
            <a:custGeom>
              <a:avLst/>
              <a:gdLst>
                <a:gd name="T0" fmla="*/ 0 w 179"/>
                <a:gd name="T1" fmla="*/ 0 h 172"/>
                <a:gd name="T2" fmla="*/ 0 w 179"/>
                <a:gd name="T3" fmla="*/ 172 h 172"/>
                <a:gd name="T4" fmla="*/ 179 w 179"/>
                <a:gd name="T5" fmla="*/ 172 h 172"/>
                <a:gd name="T6" fmla="*/ 0 w 179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172">
                  <a:moveTo>
                    <a:pt x="0" y="0"/>
                  </a:moveTo>
                  <a:lnTo>
                    <a:pt x="0" y="172"/>
                  </a:lnTo>
                  <a:lnTo>
                    <a:pt x="179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99" name="Freeform 7"/>
            <p:cNvSpPr>
              <a:spLocks/>
            </p:cNvSpPr>
            <p:nvPr userDrawn="1"/>
          </p:nvSpPr>
          <p:spPr bwMode="auto">
            <a:xfrm>
              <a:off x="5379" y="344"/>
              <a:ext cx="331" cy="174"/>
            </a:xfrm>
            <a:custGeom>
              <a:avLst/>
              <a:gdLst>
                <a:gd name="T0" fmla="*/ 135 w 662"/>
                <a:gd name="T1" fmla="*/ 4 h 349"/>
                <a:gd name="T2" fmla="*/ 122 w 662"/>
                <a:gd name="T3" fmla="*/ 9 h 349"/>
                <a:gd name="T4" fmla="*/ 107 w 662"/>
                <a:gd name="T5" fmla="*/ 13 h 349"/>
                <a:gd name="T6" fmla="*/ 94 w 662"/>
                <a:gd name="T7" fmla="*/ 18 h 349"/>
                <a:gd name="T8" fmla="*/ 83 w 662"/>
                <a:gd name="T9" fmla="*/ 26 h 349"/>
                <a:gd name="T10" fmla="*/ 74 w 662"/>
                <a:gd name="T11" fmla="*/ 33 h 349"/>
                <a:gd name="T12" fmla="*/ 63 w 662"/>
                <a:gd name="T13" fmla="*/ 40 h 349"/>
                <a:gd name="T14" fmla="*/ 55 w 662"/>
                <a:gd name="T15" fmla="*/ 48 h 349"/>
                <a:gd name="T16" fmla="*/ 44 w 662"/>
                <a:gd name="T17" fmla="*/ 57 h 349"/>
                <a:gd name="T18" fmla="*/ 39 w 662"/>
                <a:gd name="T19" fmla="*/ 66 h 349"/>
                <a:gd name="T20" fmla="*/ 28 w 662"/>
                <a:gd name="T21" fmla="*/ 77 h 349"/>
                <a:gd name="T22" fmla="*/ 22 w 662"/>
                <a:gd name="T23" fmla="*/ 92 h 349"/>
                <a:gd name="T24" fmla="*/ 13 w 662"/>
                <a:gd name="T25" fmla="*/ 107 h 349"/>
                <a:gd name="T26" fmla="*/ 9 w 662"/>
                <a:gd name="T27" fmla="*/ 122 h 349"/>
                <a:gd name="T28" fmla="*/ 4 w 662"/>
                <a:gd name="T29" fmla="*/ 135 h 349"/>
                <a:gd name="T30" fmla="*/ 0 w 662"/>
                <a:gd name="T31" fmla="*/ 194 h 349"/>
                <a:gd name="T32" fmla="*/ 5 w 662"/>
                <a:gd name="T33" fmla="*/ 216 h 349"/>
                <a:gd name="T34" fmla="*/ 9 w 662"/>
                <a:gd name="T35" fmla="*/ 234 h 349"/>
                <a:gd name="T36" fmla="*/ 15 w 662"/>
                <a:gd name="T37" fmla="*/ 243 h 349"/>
                <a:gd name="T38" fmla="*/ 20 w 662"/>
                <a:gd name="T39" fmla="*/ 256 h 349"/>
                <a:gd name="T40" fmla="*/ 28 w 662"/>
                <a:gd name="T41" fmla="*/ 267 h 349"/>
                <a:gd name="T42" fmla="*/ 35 w 662"/>
                <a:gd name="T43" fmla="*/ 280 h 349"/>
                <a:gd name="T44" fmla="*/ 42 w 662"/>
                <a:gd name="T45" fmla="*/ 291 h 349"/>
                <a:gd name="T46" fmla="*/ 52 w 662"/>
                <a:gd name="T47" fmla="*/ 297 h 349"/>
                <a:gd name="T48" fmla="*/ 59 w 662"/>
                <a:gd name="T49" fmla="*/ 308 h 349"/>
                <a:gd name="T50" fmla="*/ 70 w 662"/>
                <a:gd name="T51" fmla="*/ 314 h 349"/>
                <a:gd name="T52" fmla="*/ 77 w 662"/>
                <a:gd name="T53" fmla="*/ 323 h 349"/>
                <a:gd name="T54" fmla="*/ 92 w 662"/>
                <a:gd name="T55" fmla="*/ 328 h 349"/>
                <a:gd name="T56" fmla="*/ 107 w 662"/>
                <a:gd name="T57" fmla="*/ 338 h 349"/>
                <a:gd name="T58" fmla="*/ 122 w 662"/>
                <a:gd name="T59" fmla="*/ 341 h 349"/>
                <a:gd name="T60" fmla="*/ 135 w 662"/>
                <a:gd name="T61" fmla="*/ 347 h 349"/>
                <a:gd name="T62" fmla="*/ 147 w 662"/>
                <a:gd name="T63" fmla="*/ 140 h 349"/>
                <a:gd name="T64" fmla="*/ 159 w 662"/>
                <a:gd name="T65" fmla="*/ 280 h 349"/>
                <a:gd name="T66" fmla="*/ 135 w 662"/>
                <a:gd name="T67" fmla="*/ 277 h 349"/>
                <a:gd name="T68" fmla="*/ 127 w 662"/>
                <a:gd name="T69" fmla="*/ 271 h 349"/>
                <a:gd name="T70" fmla="*/ 114 w 662"/>
                <a:gd name="T71" fmla="*/ 266 h 349"/>
                <a:gd name="T72" fmla="*/ 101 w 662"/>
                <a:gd name="T73" fmla="*/ 255 h 349"/>
                <a:gd name="T74" fmla="*/ 92 w 662"/>
                <a:gd name="T75" fmla="*/ 247 h 349"/>
                <a:gd name="T76" fmla="*/ 85 w 662"/>
                <a:gd name="T77" fmla="*/ 236 h 349"/>
                <a:gd name="T78" fmla="*/ 77 w 662"/>
                <a:gd name="T79" fmla="*/ 225 h 349"/>
                <a:gd name="T80" fmla="*/ 74 w 662"/>
                <a:gd name="T81" fmla="*/ 214 h 349"/>
                <a:gd name="T82" fmla="*/ 68 w 662"/>
                <a:gd name="T83" fmla="*/ 201 h 349"/>
                <a:gd name="T84" fmla="*/ 68 w 662"/>
                <a:gd name="T85" fmla="*/ 149 h 349"/>
                <a:gd name="T86" fmla="*/ 74 w 662"/>
                <a:gd name="T87" fmla="*/ 136 h 349"/>
                <a:gd name="T88" fmla="*/ 77 w 662"/>
                <a:gd name="T89" fmla="*/ 125 h 349"/>
                <a:gd name="T90" fmla="*/ 87 w 662"/>
                <a:gd name="T91" fmla="*/ 114 h 349"/>
                <a:gd name="T92" fmla="*/ 94 w 662"/>
                <a:gd name="T93" fmla="*/ 101 h 349"/>
                <a:gd name="T94" fmla="*/ 105 w 662"/>
                <a:gd name="T95" fmla="*/ 92 h 349"/>
                <a:gd name="T96" fmla="*/ 116 w 662"/>
                <a:gd name="T97" fmla="*/ 85 h 349"/>
                <a:gd name="T98" fmla="*/ 127 w 662"/>
                <a:gd name="T99" fmla="*/ 79 h 349"/>
                <a:gd name="T100" fmla="*/ 135 w 662"/>
                <a:gd name="T101" fmla="*/ 74 h 349"/>
                <a:gd name="T102" fmla="*/ 159 w 662"/>
                <a:gd name="T103" fmla="*/ 70 h 349"/>
                <a:gd name="T104" fmla="*/ 660 w 662"/>
                <a:gd name="T105" fmla="*/ 59 h 349"/>
                <a:gd name="T106" fmla="*/ 653 w 662"/>
                <a:gd name="T107" fmla="*/ 48 h 349"/>
                <a:gd name="T108" fmla="*/ 646 w 662"/>
                <a:gd name="T109" fmla="*/ 37 h 349"/>
                <a:gd name="T110" fmla="*/ 636 w 662"/>
                <a:gd name="T111" fmla="*/ 29 h 349"/>
                <a:gd name="T112" fmla="*/ 629 w 662"/>
                <a:gd name="T113" fmla="*/ 20 h 349"/>
                <a:gd name="T114" fmla="*/ 612 w 662"/>
                <a:gd name="T115" fmla="*/ 13 h 349"/>
                <a:gd name="T116" fmla="*/ 601 w 662"/>
                <a:gd name="T117" fmla="*/ 5 h 349"/>
                <a:gd name="T118" fmla="*/ 579 w 662"/>
                <a:gd name="T119" fmla="*/ 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2" h="349">
                  <a:moveTo>
                    <a:pt x="157" y="0"/>
                  </a:moveTo>
                  <a:lnTo>
                    <a:pt x="157" y="2"/>
                  </a:lnTo>
                  <a:lnTo>
                    <a:pt x="144" y="2"/>
                  </a:lnTo>
                  <a:lnTo>
                    <a:pt x="144" y="4"/>
                  </a:lnTo>
                  <a:lnTo>
                    <a:pt x="135" y="4"/>
                  </a:lnTo>
                  <a:lnTo>
                    <a:pt x="135" y="5"/>
                  </a:lnTo>
                  <a:lnTo>
                    <a:pt x="127" y="5"/>
                  </a:lnTo>
                  <a:lnTo>
                    <a:pt x="127" y="7"/>
                  </a:lnTo>
                  <a:lnTo>
                    <a:pt x="122" y="7"/>
                  </a:lnTo>
                  <a:lnTo>
                    <a:pt x="122" y="9"/>
                  </a:lnTo>
                  <a:lnTo>
                    <a:pt x="118" y="9"/>
                  </a:lnTo>
                  <a:lnTo>
                    <a:pt x="118" y="11"/>
                  </a:lnTo>
                  <a:lnTo>
                    <a:pt x="112" y="11"/>
                  </a:lnTo>
                  <a:lnTo>
                    <a:pt x="112" y="13"/>
                  </a:lnTo>
                  <a:lnTo>
                    <a:pt x="107" y="13"/>
                  </a:lnTo>
                  <a:lnTo>
                    <a:pt x="107" y="15"/>
                  </a:lnTo>
                  <a:lnTo>
                    <a:pt x="101" y="15"/>
                  </a:lnTo>
                  <a:lnTo>
                    <a:pt x="101" y="16"/>
                  </a:lnTo>
                  <a:lnTo>
                    <a:pt x="98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7" y="22"/>
                  </a:lnTo>
                  <a:lnTo>
                    <a:pt x="87" y="24"/>
                  </a:lnTo>
                  <a:lnTo>
                    <a:pt x="83" y="26"/>
                  </a:lnTo>
                  <a:lnTo>
                    <a:pt x="83" y="28"/>
                  </a:lnTo>
                  <a:lnTo>
                    <a:pt x="77" y="28"/>
                  </a:lnTo>
                  <a:lnTo>
                    <a:pt x="77" y="29"/>
                  </a:lnTo>
                  <a:lnTo>
                    <a:pt x="74" y="31"/>
                  </a:lnTo>
                  <a:lnTo>
                    <a:pt x="74" y="33"/>
                  </a:lnTo>
                  <a:lnTo>
                    <a:pt x="70" y="35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66" y="39"/>
                  </a:lnTo>
                  <a:lnTo>
                    <a:pt x="63" y="40"/>
                  </a:lnTo>
                  <a:lnTo>
                    <a:pt x="63" y="42"/>
                  </a:lnTo>
                  <a:lnTo>
                    <a:pt x="59" y="42"/>
                  </a:lnTo>
                  <a:lnTo>
                    <a:pt x="59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2" y="50"/>
                  </a:lnTo>
                  <a:lnTo>
                    <a:pt x="52" y="53"/>
                  </a:lnTo>
                  <a:lnTo>
                    <a:pt x="48" y="53"/>
                  </a:lnTo>
                  <a:lnTo>
                    <a:pt x="48" y="55"/>
                  </a:lnTo>
                  <a:lnTo>
                    <a:pt x="44" y="57"/>
                  </a:lnTo>
                  <a:lnTo>
                    <a:pt x="44" y="59"/>
                  </a:lnTo>
                  <a:lnTo>
                    <a:pt x="42" y="59"/>
                  </a:lnTo>
                  <a:lnTo>
                    <a:pt x="42" y="63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5" y="68"/>
                  </a:lnTo>
                  <a:lnTo>
                    <a:pt x="35" y="72"/>
                  </a:lnTo>
                  <a:lnTo>
                    <a:pt x="31" y="74"/>
                  </a:lnTo>
                  <a:lnTo>
                    <a:pt x="31" y="76"/>
                  </a:lnTo>
                  <a:lnTo>
                    <a:pt x="28" y="77"/>
                  </a:lnTo>
                  <a:lnTo>
                    <a:pt x="28" y="83"/>
                  </a:lnTo>
                  <a:lnTo>
                    <a:pt x="24" y="85"/>
                  </a:lnTo>
                  <a:lnTo>
                    <a:pt x="24" y="87"/>
                  </a:lnTo>
                  <a:lnTo>
                    <a:pt x="22" y="87"/>
                  </a:lnTo>
                  <a:lnTo>
                    <a:pt x="22" y="92"/>
                  </a:lnTo>
                  <a:lnTo>
                    <a:pt x="18" y="94"/>
                  </a:lnTo>
                  <a:lnTo>
                    <a:pt x="18" y="99"/>
                  </a:lnTo>
                  <a:lnTo>
                    <a:pt x="15" y="101"/>
                  </a:lnTo>
                  <a:lnTo>
                    <a:pt x="15" y="107"/>
                  </a:lnTo>
                  <a:lnTo>
                    <a:pt x="13" y="107"/>
                  </a:lnTo>
                  <a:lnTo>
                    <a:pt x="13" y="111"/>
                  </a:lnTo>
                  <a:lnTo>
                    <a:pt x="11" y="111"/>
                  </a:lnTo>
                  <a:lnTo>
                    <a:pt x="11" y="116"/>
                  </a:lnTo>
                  <a:lnTo>
                    <a:pt x="9" y="116"/>
                  </a:lnTo>
                  <a:lnTo>
                    <a:pt x="9" y="122"/>
                  </a:lnTo>
                  <a:lnTo>
                    <a:pt x="7" y="122"/>
                  </a:lnTo>
                  <a:lnTo>
                    <a:pt x="7" y="127"/>
                  </a:lnTo>
                  <a:lnTo>
                    <a:pt x="5" y="127"/>
                  </a:lnTo>
                  <a:lnTo>
                    <a:pt x="5" y="135"/>
                  </a:lnTo>
                  <a:lnTo>
                    <a:pt x="4" y="135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2" y="157"/>
                  </a:lnTo>
                  <a:lnTo>
                    <a:pt x="0" y="157"/>
                  </a:lnTo>
                  <a:lnTo>
                    <a:pt x="0" y="194"/>
                  </a:lnTo>
                  <a:lnTo>
                    <a:pt x="2" y="194"/>
                  </a:lnTo>
                  <a:lnTo>
                    <a:pt x="2" y="208"/>
                  </a:lnTo>
                  <a:lnTo>
                    <a:pt x="4" y="208"/>
                  </a:lnTo>
                  <a:lnTo>
                    <a:pt x="4" y="216"/>
                  </a:lnTo>
                  <a:lnTo>
                    <a:pt x="5" y="216"/>
                  </a:lnTo>
                  <a:lnTo>
                    <a:pt x="5" y="223"/>
                  </a:lnTo>
                  <a:lnTo>
                    <a:pt x="7" y="223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9" y="234"/>
                  </a:lnTo>
                  <a:lnTo>
                    <a:pt x="11" y="234"/>
                  </a:lnTo>
                  <a:lnTo>
                    <a:pt x="11" y="240"/>
                  </a:lnTo>
                  <a:lnTo>
                    <a:pt x="13" y="240"/>
                  </a:lnTo>
                  <a:lnTo>
                    <a:pt x="13" y="243"/>
                  </a:lnTo>
                  <a:lnTo>
                    <a:pt x="15" y="243"/>
                  </a:lnTo>
                  <a:lnTo>
                    <a:pt x="15" y="249"/>
                  </a:lnTo>
                  <a:lnTo>
                    <a:pt x="16" y="249"/>
                  </a:lnTo>
                  <a:lnTo>
                    <a:pt x="18" y="253"/>
                  </a:lnTo>
                  <a:lnTo>
                    <a:pt x="18" y="256"/>
                  </a:lnTo>
                  <a:lnTo>
                    <a:pt x="20" y="256"/>
                  </a:lnTo>
                  <a:lnTo>
                    <a:pt x="22" y="260"/>
                  </a:lnTo>
                  <a:lnTo>
                    <a:pt x="22" y="264"/>
                  </a:lnTo>
                  <a:lnTo>
                    <a:pt x="24" y="264"/>
                  </a:lnTo>
                  <a:lnTo>
                    <a:pt x="26" y="267"/>
                  </a:lnTo>
                  <a:lnTo>
                    <a:pt x="28" y="267"/>
                  </a:lnTo>
                  <a:lnTo>
                    <a:pt x="28" y="273"/>
                  </a:lnTo>
                  <a:lnTo>
                    <a:pt x="29" y="273"/>
                  </a:lnTo>
                  <a:lnTo>
                    <a:pt x="31" y="277"/>
                  </a:lnTo>
                  <a:lnTo>
                    <a:pt x="33" y="277"/>
                  </a:lnTo>
                  <a:lnTo>
                    <a:pt x="35" y="280"/>
                  </a:lnTo>
                  <a:lnTo>
                    <a:pt x="37" y="284"/>
                  </a:lnTo>
                  <a:lnTo>
                    <a:pt x="39" y="284"/>
                  </a:lnTo>
                  <a:lnTo>
                    <a:pt x="40" y="288"/>
                  </a:lnTo>
                  <a:lnTo>
                    <a:pt x="42" y="288"/>
                  </a:lnTo>
                  <a:lnTo>
                    <a:pt x="42" y="291"/>
                  </a:lnTo>
                  <a:lnTo>
                    <a:pt x="44" y="291"/>
                  </a:lnTo>
                  <a:lnTo>
                    <a:pt x="46" y="295"/>
                  </a:lnTo>
                  <a:lnTo>
                    <a:pt x="48" y="295"/>
                  </a:lnTo>
                  <a:lnTo>
                    <a:pt x="48" y="297"/>
                  </a:lnTo>
                  <a:lnTo>
                    <a:pt x="52" y="297"/>
                  </a:lnTo>
                  <a:lnTo>
                    <a:pt x="52" y="301"/>
                  </a:lnTo>
                  <a:lnTo>
                    <a:pt x="53" y="301"/>
                  </a:lnTo>
                  <a:lnTo>
                    <a:pt x="55" y="304"/>
                  </a:lnTo>
                  <a:lnTo>
                    <a:pt x="57" y="304"/>
                  </a:lnTo>
                  <a:lnTo>
                    <a:pt x="59" y="308"/>
                  </a:lnTo>
                  <a:lnTo>
                    <a:pt x="63" y="308"/>
                  </a:lnTo>
                  <a:lnTo>
                    <a:pt x="64" y="312"/>
                  </a:lnTo>
                  <a:lnTo>
                    <a:pt x="66" y="312"/>
                  </a:lnTo>
                  <a:lnTo>
                    <a:pt x="66" y="314"/>
                  </a:lnTo>
                  <a:lnTo>
                    <a:pt x="70" y="314"/>
                  </a:lnTo>
                  <a:lnTo>
                    <a:pt x="72" y="317"/>
                  </a:lnTo>
                  <a:lnTo>
                    <a:pt x="74" y="317"/>
                  </a:lnTo>
                  <a:lnTo>
                    <a:pt x="76" y="321"/>
                  </a:lnTo>
                  <a:lnTo>
                    <a:pt x="77" y="321"/>
                  </a:lnTo>
                  <a:lnTo>
                    <a:pt x="77" y="323"/>
                  </a:lnTo>
                  <a:lnTo>
                    <a:pt x="83" y="323"/>
                  </a:lnTo>
                  <a:lnTo>
                    <a:pt x="85" y="326"/>
                  </a:lnTo>
                  <a:lnTo>
                    <a:pt x="87" y="326"/>
                  </a:lnTo>
                  <a:lnTo>
                    <a:pt x="87" y="328"/>
                  </a:lnTo>
                  <a:lnTo>
                    <a:pt x="92" y="328"/>
                  </a:lnTo>
                  <a:lnTo>
                    <a:pt x="94" y="332"/>
                  </a:lnTo>
                  <a:lnTo>
                    <a:pt x="99" y="332"/>
                  </a:lnTo>
                  <a:lnTo>
                    <a:pt x="101" y="336"/>
                  </a:lnTo>
                  <a:lnTo>
                    <a:pt x="107" y="336"/>
                  </a:lnTo>
                  <a:lnTo>
                    <a:pt x="107" y="338"/>
                  </a:lnTo>
                  <a:lnTo>
                    <a:pt x="112" y="338"/>
                  </a:lnTo>
                  <a:lnTo>
                    <a:pt x="112" y="339"/>
                  </a:lnTo>
                  <a:lnTo>
                    <a:pt x="118" y="339"/>
                  </a:lnTo>
                  <a:lnTo>
                    <a:pt x="118" y="341"/>
                  </a:lnTo>
                  <a:lnTo>
                    <a:pt x="122" y="341"/>
                  </a:lnTo>
                  <a:lnTo>
                    <a:pt x="122" y="343"/>
                  </a:lnTo>
                  <a:lnTo>
                    <a:pt x="127" y="343"/>
                  </a:lnTo>
                  <a:lnTo>
                    <a:pt x="127" y="345"/>
                  </a:lnTo>
                  <a:lnTo>
                    <a:pt x="135" y="345"/>
                  </a:lnTo>
                  <a:lnTo>
                    <a:pt x="135" y="347"/>
                  </a:lnTo>
                  <a:lnTo>
                    <a:pt x="144" y="347"/>
                  </a:lnTo>
                  <a:lnTo>
                    <a:pt x="144" y="349"/>
                  </a:lnTo>
                  <a:lnTo>
                    <a:pt x="345" y="349"/>
                  </a:lnTo>
                  <a:lnTo>
                    <a:pt x="345" y="140"/>
                  </a:lnTo>
                  <a:lnTo>
                    <a:pt x="147" y="140"/>
                  </a:lnTo>
                  <a:lnTo>
                    <a:pt x="147" y="210"/>
                  </a:lnTo>
                  <a:lnTo>
                    <a:pt x="282" y="210"/>
                  </a:lnTo>
                  <a:lnTo>
                    <a:pt x="282" y="282"/>
                  </a:lnTo>
                  <a:lnTo>
                    <a:pt x="159" y="282"/>
                  </a:lnTo>
                  <a:lnTo>
                    <a:pt x="159" y="280"/>
                  </a:lnTo>
                  <a:lnTo>
                    <a:pt x="147" y="280"/>
                  </a:lnTo>
                  <a:lnTo>
                    <a:pt x="147" y="278"/>
                  </a:lnTo>
                  <a:lnTo>
                    <a:pt x="142" y="278"/>
                  </a:lnTo>
                  <a:lnTo>
                    <a:pt x="142" y="277"/>
                  </a:lnTo>
                  <a:lnTo>
                    <a:pt x="135" y="277"/>
                  </a:lnTo>
                  <a:lnTo>
                    <a:pt x="135" y="275"/>
                  </a:lnTo>
                  <a:lnTo>
                    <a:pt x="131" y="275"/>
                  </a:lnTo>
                  <a:lnTo>
                    <a:pt x="131" y="273"/>
                  </a:lnTo>
                  <a:lnTo>
                    <a:pt x="127" y="273"/>
                  </a:lnTo>
                  <a:lnTo>
                    <a:pt x="127" y="271"/>
                  </a:lnTo>
                  <a:lnTo>
                    <a:pt x="123" y="271"/>
                  </a:lnTo>
                  <a:lnTo>
                    <a:pt x="123" y="269"/>
                  </a:lnTo>
                  <a:lnTo>
                    <a:pt x="120" y="269"/>
                  </a:lnTo>
                  <a:lnTo>
                    <a:pt x="118" y="266"/>
                  </a:lnTo>
                  <a:lnTo>
                    <a:pt x="114" y="266"/>
                  </a:lnTo>
                  <a:lnTo>
                    <a:pt x="112" y="262"/>
                  </a:lnTo>
                  <a:lnTo>
                    <a:pt x="109" y="262"/>
                  </a:lnTo>
                  <a:lnTo>
                    <a:pt x="107" y="258"/>
                  </a:lnTo>
                  <a:lnTo>
                    <a:pt x="103" y="258"/>
                  </a:lnTo>
                  <a:lnTo>
                    <a:pt x="101" y="255"/>
                  </a:lnTo>
                  <a:lnTo>
                    <a:pt x="99" y="255"/>
                  </a:lnTo>
                  <a:lnTo>
                    <a:pt x="98" y="251"/>
                  </a:lnTo>
                  <a:lnTo>
                    <a:pt x="96" y="251"/>
                  </a:lnTo>
                  <a:lnTo>
                    <a:pt x="94" y="247"/>
                  </a:lnTo>
                  <a:lnTo>
                    <a:pt x="92" y="247"/>
                  </a:lnTo>
                  <a:lnTo>
                    <a:pt x="90" y="243"/>
                  </a:lnTo>
                  <a:lnTo>
                    <a:pt x="88" y="240"/>
                  </a:lnTo>
                  <a:lnTo>
                    <a:pt x="87" y="240"/>
                  </a:lnTo>
                  <a:lnTo>
                    <a:pt x="87" y="236"/>
                  </a:lnTo>
                  <a:lnTo>
                    <a:pt x="85" y="236"/>
                  </a:lnTo>
                  <a:lnTo>
                    <a:pt x="83" y="232"/>
                  </a:lnTo>
                  <a:lnTo>
                    <a:pt x="81" y="229"/>
                  </a:lnTo>
                  <a:lnTo>
                    <a:pt x="79" y="229"/>
                  </a:lnTo>
                  <a:lnTo>
                    <a:pt x="79" y="225"/>
                  </a:lnTo>
                  <a:lnTo>
                    <a:pt x="77" y="225"/>
                  </a:lnTo>
                  <a:lnTo>
                    <a:pt x="77" y="221"/>
                  </a:lnTo>
                  <a:lnTo>
                    <a:pt x="76" y="221"/>
                  </a:lnTo>
                  <a:lnTo>
                    <a:pt x="76" y="218"/>
                  </a:lnTo>
                  <a:lnTo>
                    <a:pt x="74" y="218"/>
                  </a:lnTo>
                  <a:lnTo>
                    <a:pt x="74" y="214"/>
                  </a:lnTo>
                  <a:lnTo>
                    <a:pt x="72" y="214"/>
                  </a:lnTo>
                  <a:lnTo>
                    <a:pt x="72" y="207"/>
                  </a:lnTo>
                  <a:lnTo>
                    <a:pt x="70" y="207"/>
                  </a:lnTo>
                  <a:lnTo>
                    <a:pt x="70" y="201"/>
                  </a:lnTo>
                  <a:lnTo>
                    <a:pt x="68" y="201"/>
                  </a:lnTo>
                  <a:lnTo>
                    <a:pt x="68" y="190"/>
                  </a:lnTo>
                  <a:lnTo>
                    <a:pt x="66" y="190"/>
                  </a:lnTo>
                  <a:lnTo>
                    <a:pt x="66" y="160"/>
                  </a:lnTo>
                  <a:lnTo>
                    <a:pt x="68" y="160"/>
                  </a:lnTo>
                  <a:lnTo>
                    <a:pt x="68" y="149"/>
                  </a:lnTo>
                  <a:lnTo>
                    <a:pt x="70" y="149"/>
                  </a:lnTo>
                  <a:lnTo>
                    <a:pt x="70" y="144"/>
                  </a:lnTo>
                  <a:lnTo>
                    <a:pt x="72" y="144"/>
                  </a:lnTo>
                  <a:lnTo>
                    <a:pt x="72" y="136"/>
                  </a:lnTo>
                  <a:lnTo>
                    <a:pt x="74" y="136"/>
                  </a:lnTo>
                  <a:lnTo>
                    <a:pt x="74" y="133"/>
                  </a:lnTo>
                  <a:lnTo>
                    <a:pt x="76" y="133"/>
                  </a:lnTo>
                  <a:lnTo>
                    <a:pt x="76" y="129"/>
                  </a:lnTo>
                  <a:lnTo>
                    <a:pt x="77" y="129"/>
                  </a:lnTo>
                  <a:lnTo>
                    <a:pt x="77" y="125"/>
                  </a:lnTo>
                  <a:lnTo>
                    <a:pt x="79" y="125"/>
                  </a:lnTo>
                  <a:lnTo>
                    <a:pt x="79" y="122"/>
                  </a:lnTo>
                  <a:lnTo>
                    <a:pt x="83" y="120"/>
                  </a:lnTo>
                  <a:lnTo>
                    <a:pt x="83" y="116"/>
                  </a:lnTo>
                  <a:lnTo>
                    <a:pt x="87" y="114"/>
                  </a:lnTo>
                  <a:lnTo>
                    <a:pt x="87" y="111"/>
                  </a:lnTo>
                  <a:lnTo>
                    <a:pt x="90" y="109"/>
                  </a:lnTo>
                  <a:lnTo>
                    <a:pt x="90" y="105"/>
                  </a:lnTo>
                  <a:lnTo>
                    <a:pt x="94" y="103"/>
                  </a:lnTo>
                  <a:lnTo>
                    <a:pt x="94" y="101"/>
                  </a:lnTo>
                  <a:lnTo>
                    <a:pt x="98" y="99"/>
                  </a:lnTo>
                  <a:lnTo>
                    <a:pt x="98" y="98"/>
                  </a:lnTo>
                  <a:lnTo>
                    <a:pt x="101" y="96"/>
                  </a:lnTo>
                  <a:lnTo>
                    <a:pt x="101" y="94"/>
                  </a:lnTo>
                  <a:lnTo>
                    <a:pt x="105" y="92"/>
                  </a:lnTo>
                  <a:lnTo>
                    <a:pt x="109" y="90"/>
                  </a:lnTo>
                  <a:lnTo>
                    <a:pt x="109" y="88"/>
                  </a:lnTo>
                  <a:lnTo>
                    <a:pt x="112" y="88"/>
                  </a:lnTo>
                  <a:lnTo>
                    <a:pt x="112" y="87"/>
                  </a:lnTo>
                  <a:lnTo>
                    <a:pt x="116" y="85"/>
                  </a:lnTo>
                  <a:lnTo>
                    <a:pt x="120" y="83"/>
                  </a:lnTo>
                  <a:lnTo>
                    <a:pt x="120" y="81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7" y="79"/>
                  </a:lnTo>
                  <a:lnTo>
                    <a:pt x="127" y="77"/>
                  </a:lnTo>
                  <a:lnTo>
                    <a:pt x="131" y="77"/>
                  </a:lnTo>
                  <a:lnTo>
                    <a:pt x="131" y="76"/>
                  </a:lnTo>
                  <a:lnTo>
                    <a:pt x="135" y="76"/>
                  </a:lnTo>
                  <a:lnTo>
                    <a:pt x="135" y="74"/>
                  </a:lnTo>
                  <a:lnTo>
                    <a:pt x="142" y="74"/>
                  </a:lnTo>
                  <a:lnTo>
                    <a:pt x="142" y="72"/>
                  </a:lnTo>
                  <a:lnTo>
                    <a:pt x="147" y="72"/>
                  </a:lnTo>
                  <a:lnTo>
                    <a:pt x="147" y="70"/>
                  </a:lnTo>
                  <a:lnTo>
                    <a:pt x="159" y="70"/>
                  </a:lnTo>
                  <a:lnTo>
                    <a:pt x="159" y="68"/>
                  </a:lnTo>
                  <a:lnTo>
                    <a:pt x="662" y="68"/>
                  </a:lnTo>
                  <a:lnTo>
                    <a:pt x="662" y="64"/>
                  </a:lnTo>
                  <a:lnTo>
                    <a:pt x="660" y="64"/>
                  </a:lnTo>
                  <a:lnTo>
                    <a:pt x="660" y="59"/>
                  </a:lnTo>
                  <a:lnTo>
                    <a:pt x="659" y="59"/>
                  </a:lnTo>
                  <a:lnTo>
                    <a:pt x="657" y="55"/>
                  </a:lnTo>
                  <a:lnTo>
                    <a:pt x="657" y="52"/>
                  </a:lnTo>
                  <a:lnTo>
                    <a:pt x="655" y="52"/>
                  </a:lnTo>
                  <a:lnTo>
                    <a:pt x="653" y="48"/>
                  </a:lnTo>
                  <a:lnTo>
                    <a:pt x="651" y="44"/>
                  </a:lnTo>
                  <a:lnTo>
                    <a:pt x="649" y="44"/>
                  </a:lnTo>
                  <a:lnTo>
                    <a:pt x="649" y="40"/>
                  </a:lnTo>
                  <a:lnTo>
                    <a:pt x="648" y="40"/>
                  </a:lnTo>
                  <a:lnTo>
                    <a:pt x="646" y="37"/>
                  </a:lnTo>
                  <a:lnTo>
                    <a:pt x="644" y="37"/>
                  </a:lnTo>
                  <a:lnTo>
                    <a:pt x="642" y="33"/>
                  </a:lnTo>
                  <a:lnTo>
                    <a:pt x="640" y="33"/>
                  </a:lnTo>
                  <a:lnTo>
                    <a:pt x="640" y="29"/>
                  </a:lnTo>
                  <a:lnTo>
                    <a:pt x="636" y="29"/>
                  </a:lnTo>
                  <a:lnTo>
                    <a:pt x="635" y="26"/>
                  </a:lnTo>
                  <a:lnTo>
                    <a:pt x="633" y="26"/>
                  </a:lnTo>
                  <a:lnTo>
                    <a:pt x="631" y="22"/>
                  </a:lnTo>
                  <a:lnTo>
                    <a:pt x="629" y="22"/>
                  </a:lnTo>
                  <a:lnTo>
                    <a:pt x="629" y="20"/>
                  </a:lnTo>
                  <a:lnTo>
                    <a:pt x="625" y="20"/>
                  </a:lnTo>
                  <a:lnTo>
                    <a:pt x="624" y="16"/>
                  </a:lnTo>
                  <a:lnTo>
                    <a:pt x="620" y="16"/>
                  </a:lnTo>
                  <a:lnTo>
                    <a:pt x="618" y="13"/>
                  </a:lnTo>
                  <a:lnTo>
                    <a:pt x="612" y="13"/>
                  </a:lnTo>
                  <a:lnTo>
                    <a:pt x="611" y="9"/>
                  </a:lnTo>
                  <a:lnTo>
                    <a:pt x="605" y="9"/>
                  </a:lnTo>
                  <a:lnTo>
                    <a:pt x="605" y="7"/>
                  </a:lnTo>
                  <a:lnTo>
                    <a:pt x="601" y="7"/>
                  </a:lnTo>
                  <a:lnTo>
                    <a:pt x="601" y="5"/>
                  </a:lnTo>
                  <a:lnTo>
                    <a:pt x="596" y="5"/>
                  </a:lnTo>
                  <a:lnTo>
                    <a:pt x="596" y="4"/>
                  </a:lnTo>
                  <a:lnTo>
                    <a:pt x="588" y="4"/>
                  </a:lnTo>
                  <a:lnTo>
                    <a:pt x="588" y="2"/>
                  </a:lnTo>
                  <a:lnTo>
                    <a:pt x="579" y="2"/>
                  </a:lnTo>
                  <a:lnTo>
                    <a:pt x="579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0" name="Freeform 8"/>
            <p:cNvSpPr>
              <a:spLocks/>
            </p:cNvSpPr>
            <p:nvPr userDrawn="1"/>
          </p:nvSpPr>
          <p:spPr bwMode="auto">
            <a:xfrm>
              <a:off x="5560" y="344"/>
              <a:ext cx="315" cy="174"/>
            </a:xfrm>
            <a:custGeom>
              <a:avLst/>
              <a:gdLst>
                <a:gd name="T0" fmla="*/ 391 w 631"/>
                <a:gd name="T1" fmla="*/ 7 h 349"/>
                <a:gd name="T2" fmla="*/ 370 w 631"/>
                <a:gd name="T3" fmla="*/ 16 h 349"/>
                <a:gd name="T4" fmla="*/ 356 w 631"/>
                <a:gd name="T5" fmla="*/ 29 h 349"/>
                <a:gd name="T6" fmla="*/ 343 w 631"/>
                <a:gd name="T7" fmla="*/ 44 h 349"/>
                <a:gd name="T8" fmla="*/ 330 w 631"/>
                <a:gd name="T9" fmla="*/ 68 h 349"/>
                <a:gd name="T10" fmla="*/ 322 w 631"/>
                <a:gd name="T11" fmla="*/ 120 h 349"/>
                <a:gd name="T12" fmla="*/ 330 w 631"/>
                <a:gd name="T13" fmla="*/ 146 h 349"/>
                <a:gd name="T14" fmla="*/ 341 w 631"/>
                <a:gd name="T15" fmla="*/ 166 h 349"/>
                <a:gd name="T16" fmla="*/ 352 w 631"/>
                <a:gd name="T17" fmla="*/ 181 h 349"/>
                <a:gd name="T18" fmla="*/ 369 w 631"/>
                <a:gd name="T19" fmla="*/ 194 h 349"/>
                <a:gd name="T20" fmla="*/ 391 w 631"/>
                <a:gd name="T21" fmla="*/ 205 h 349"/>
                <a:gd name="T22" fmla="*/ 537 w 631"/>
                <a:gd name="T23" fmla="*/ 212 h 349"/>
                <a:gd name="T24" fmla="*/ 557 w 631"/>
                <a:gd name="T25" fmla="*/ 225 h 349"/>
                <a:gd name="T26" fmla="*/ 562 w 631"/>
                <a:gd name="T27" fmla="*/ 255 h 349"/>
                <a:gd name="T28" fmla="*/ 549 w 631"/>
                <a:gd name="T29" fmla="*/ 275 h 349"/>
                <a:gd name="T30" fmla="*/ 250 w 631"/>
                <a:gd name="T31" fmla="*/ 278 h 349"/>
                <a:gd name="T32" fmla="*/ 236 w 631"/>
                <a:gd name="T33" fmla="*/ 264 h 349"/>
                <a:gd name="T34" fmla="*/ 221 w 631"/>
                <a:gd name="T35" fmla="*/ 249 h 349"/>
                <a:gd name="T36" fmla="*/ 204 w 631"/>
                <a:gd name="T37" fmla="*/ 234 h 349"/>
                <a:gd name="T38" fmla="*/ 190 w 631"/>
                <a:gd name="T39" fmla="*/ 219 h 349"/>
                <a:gd name="T40" fmla="*/ 217 w 631"/>
                <a:gd name="T41" fmla="*/ 208 h 349"/>
                <a:gd name="T42" fmla="*/ 243 w 631"/>
                <a:gd name="T43" fmla="*/ 201 h 349"/>
                <a:gd name="T44" fmla="*/ 263 w 631"/>
                <a:gd name="T45" fmla="*/ 190 h 349"/>
                <a:gd name="T46" fmla="*/ 278 w 631"/>
                <a:gd name="T47" fmla="*/ 177 h 349"/>
                <a:gd name="T48" fmla="*/ 291 w 631"/>
                <a:gd name="T49" fmla="*/ 160 h 349"/>
                <a:gd name="T50" fmla="*/ 302 w 631"/>
                <a:gd name="T51" fmla="*/ 136 h 349"/>
                <a:gd name="T52" fmla="*/ 306 w 631"/>
                <a:gd name="T53" fmla="*/ 81 h 349"/>
                <a:gd name="T54" fmla="*/ 219 w 631"/>
                <a:gd name="T55" fmla="*/ 72 h 349"/>
                <a:gd name="T56" fmla="*/ 238 w 631"/>
                <a:gd name="T57" fmla="*/ 87 h 349"/>
                <a:gd name="T58" fmla="*/ 238 w 631"/>
                <a:gd name="T59" fmla="*/ 118 h 349"/>
                <a:gd name="T60" fmla="*/ 223 w 631"/>
                <a:gd name="T61" fmla="*/ 136 h 349"/>
                <a:gd name="T62" fmla="*/ 5 w 631"/>
                <a:gd name="T63" fmla="*/ 147 h 349"/>
                <a:gd name="T64" fmla="*/ 20 w 631"/>
                <a:gd name="T65" fmla="*/ 162 h 349"/>
                <a:gd name="T66" fmla="*/ 36 w 631"/>
                <a:gd name="T67" fmla="*/ 177 h 349"/>
                <a:gd name="T68" fmla="*/ 51 w 631"/>
                <a:gd name="T69" fmla="*/ 192 h 349"/>
                <a:gd name="T70" fmla="*/ 68 w 631"/>
                <a:gd name="T71" fmla="*/ 207 h 349"/>
                <a:gd name="T72" fmla="*/ 83 w 631"/>
                <a:gd name="T73" fmla="*/ 221 h 349"/>
                <a:gd name="T74" fmla="*/ 97 w 631"/>
                <a:gd name="T75" fmla="*/ 236 h 349"/>
                <a:gd name="T76" fmla="*/ 112 w 631"/>
                <a:gd name="T77" fmla="*/ 249 h 349"/>
                <a:gd name="T78" fmla="*/ 127 w 631"/>
                <a:gd name="T79" fmla="*/ 264 h 349"/>
                <a:gd name="T80" fmla="*/ 142 w 631"/>
                <a:gd name="T81" fmla="*/ 278 h 349"/>
                <a:gd name="T82" fmla="*/ 156 w 631"/>
                <a:gd name="T83" fmla="*/ 291 h 349"/>
                <a:gd name="T84" fmla="*/ 171 w 631"/>
                <a:gd name="T85" fmla="*/ 306 h 349"/>
                <a:gd name="T86" fmla="*/ 186 w 631"/>
                <a:gd name="T87" fmla="*/ 321 h 349"/>
                <a:gd name="T88" fmla="*/ 203 w 631"/>
                <a:gd name="T89" fmla="*/ 336 h 349"/>
                <a:gd name="T90" fmla="*/ 215 w 631"/>
                <a:gd name="T91" fmla="*/ 349 h 349"/>
                <a:gd name="T92" fmla="*/ 566 w 631"/>
                <a:gd name="T93" fmla="*/ 341 h 349"/>
                <a:gd name="T94" fmla="*/ 586 w 631"/>
                <a:gd name="T95" fmla="*/ 330 h 349"/>
                <a:gd name="T96" fmla="*/ 601 w 631"/>
                <a:gd name="T97" fmla="*/ 317 h 349"/>
                <a:gd name="T98" fmla="*/ 614 w 631"/>
                <a:gd name="T99" fmla="*/ 301 h 349"/>
                <a:gd name="T100" fmla="*/ 625 w 631"/>
                <a:gd name="T101" fmla="*/ 277 h 349"/>
                <a:gd name="T102" fmla="*/ 629 w 631"/>
                <a:gd name="T103" fmla="*/ 221 h 349"/>
                <a:gd name="T104" fmla="*/ 621 w 631"/>
                <a:gd name="T105" fmla="*/ 199 h 349"/>
                <a:gd name="T106" fmla="*/ 610 w 631"/>
                <a:gd name="T107" fmla="*/ 181 h 349"/>
                <a:gd name="T108" fmla="*/ 596 w 631"/>
                <a:gd name="T109" fmla="*/ 166 h 349"/>
                <a:gd name="T110" fmla="*/ 579 w 631"/>
                <a:gd name="T111" fmla="*/ 153 h 349"/>
                <a:gd name="T112" fmla="*/ 557 w 631"/>
                <a:gd name="T113" fmla="*/ 144 h 349"/>
                <a:gd name="T114" fmla="*/ 411 w 631"/>
                <a:gd name="T115" fmla="*/ 136 h 349"/>
                <a:gd name="T116" fmla="*/ 393 w 631"/>
                <a:gd name="T117" fmla="*/ 122 h 349"/>
                <a:gd name="T118" fmla="*/ 393 w 631"/>
                <a:gd name="T119" fmla="*/ 90 h 349"/>
                <a:gd name="T120" fmla="*/ 407 w 631"/>
                <a:gd name="T121" fmla="*/ 7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1" h="349">
                  <a:moveTo>
                    <a:pt x="413" y="0"/>
                  </a:moveTo>
                  <a:lnTo>
                    <a:pt x="413" y="2"/>
                  </a:lnTo>
                  <a:lnTo>
                    <a:pt x="404" y="2"/>
                  </a:lnTo>
                  <a:lnTo>
                    <a:pt x="404" y="4"/>
                  </a:lnTo>
                  <a:lnTo>
                    <a:pt x="396" y="4"/>
                  </a:lnTo>
                  <a:lnTo>
                    <a:pt x="396" y="5"/>
                  </a:lnTo>
                  <a:lnTo>
                    <a:pt x="391" y="5"/>
                  </a:lnTo>
                  <a:lnTo>
                    <a:pt x="391" y="7"/>
                  </a:lnTo>
                  <a:lnTo>
                    <a:pt x="387" y="7"/>
                  </a:lnTo>
                  <a:lnTo>
                    <a:pt x="387" y="9"/>
                  </a:lnTo>
                  <a:lnTo>
                    <a:pt x="382" y="9"/>
                  </a:lnTo>
                  <a:lnTo>
                    <a:pt x="382" y="11"/>
                  </a:lnTo>
                  <a:lnTo>
                    <a:pt x="378" y="13"/>
                  </a:lnTo>
                  <a:lnTo>
                    <a:pt x="374" y="13"/>
                  </a:lnTo>
                  <a:lnTo>
                    <a:pt x="374" y="15"/>
                  </a:lnTo>
                  <a:lnTo>
                    <a:pt x="370" y="16"/>
                  </a:lnTo>
                  <a:lnTo>
                    <a:pt x="367" y="18"/>
                  </a:lnTo>
                  <a:lnTo>
                    <a:pt x="367" y="20"/>
                  </a:lnTo>
                  <a:lnTo>
                    <a:pt x="363" y="20"/>
                  </a:lnTo>
                  <a:lnTo>
                    <a:pt x="363" y="22"/>
                  </a:lnTo>
                  <a:lnTo>
                    <a:pt x="359" y="24"/>
                  </a:lnTo>
                  <a:lnTo>
                    <a:pt x="359" y="26"/>
                  </a:lnTo>
                  <a:lnTo>
                    <a:pt x="356" y="28"/>
                  </a:lnTo>
                  <a:lnTo>
                    <a:pt x="356" y="29"/>
                  </a:lnTo>
                  <a:lnTo>
                    <a:pt x="352" y="29"/>
                  </a:lnTo>
                  <a:lnTo>
                    <a:pt x="352" y="33"/>
                  </a:lnTo>
                  <a:lnTo>
                    <a:pt x="348" y="35"/>
                  </a:lnTo>
                  <a:lnTo>
                    <a:pt x="348" y="37"/>
                  </a:lnTo>
                  <a:lnTo>
                    <a:pt x="345" y="39"/>
                  </a:lnTo>
                  <a:lnTo>
                    <a:pt x="345" y="40"/>
                  </a:lnTo>
                  <a:lnTo>
                    <a:pt x="343" y="40"/>
                  </a:lnTo>
                  <a:lnTo>
                    <a:pt x="343" y="44"/>
                  </a:lnTo>
                  <a:lnTo>
                    <a:pt x="339" y="46"/>
                  </a:lnTo>
                  <a:lnTo>
                    <a:pt x="339" y="50"/>
                  </a:lnTo>
                  <a:lnTo>
                    <a:pt x="335" y="52"/>
                  </a:lnTo>
                  <a:lnTo>
                    <a:pt x="335" y="57"/>
                  </a:lnTo>
                  <a:lnTo>
                    <a:pt x="332" y="59"/>
                  </a:lnTo>
                  <a:lnTo>
                    <a:pt x="332" y="64"/>
                  </a:lnTo>
                  <a:lnTo>
                    <a:pt x="330" y="64"/>
                  </a:lnTo>
                  <a:lnTo>
                    <a:pt x="330" y="68"/>
                  </a:lnTo>
                  <a:lnTo>
                    <a:pt x="328" y="68"/>
                  </a:lnTo>
                  <a:lnTo>
                    <a:pt x="328" y="74"/>
                  </a:lnTo>
                  <a:lnTo>
                    <a:pt x="326" y="74"/>
                  </a:lnTo>
                  <a:lnTo>
                    <a:pt x="326" y="81"/>
                  </a:lnTo>
                  <a:lnTo>
                    <a:pt x="324" y="81"/>
                  </a:lnTo>
                  <a:lnTo>
                    <a:pt x="324" y="90"/>
                  </a:lnTo>
                  <a:lnTo>
                    <a:pt x="322" y="90"/>
                  </a:lnTo>
                  <a:lnTo>
                    <a:pt x="322" y="120"/>
                  </a:lnTo>
                  <a:lnTo>
                    <a:pt x="324" y="120"/>
                  </a:lnTo>
                  <a:lnTo>
                    <a:pt x="324" y="129"/>
                  </a:lnTo>
                  <a:lnTo>
                    <a:pt x="326" y="129"/>
                  </a:lnTo>
                  <a:lnTo>
                    <a:pt x="326" y="136"/>
                  </a:lnTo>
                  <a:lnTo>
                    <a:pt x="328" y="136"/>
                  </a:lnTo>
                  <a:lnTo>
                    <a:pt x="328" y="142"/>
                  </a:lnTo>
                  <a:lnTo>
                    <a:pt x="330" y="142"/>
                  </a:lnTo>
                  <a:lnTo>
                    <a:pt x="330" y="146"/>
                  </a:lnTo>
                  <a:lnTo>
                    <a:pt x="332" y="146"/>
                  </a:lnTo>
                  <a:lnTo>
                    <a:pt x="332" y="151"/>
                  </a:lnTo>
                  <a:lnTo>
                    <a:pt x="334" y="151"/>
                  </a:lnTo>
                  <a:lnTo>
                    <a:pt x="335" y="155"/>
                  </a:lnTo>
                  <a:lnTo>
                    <a:pt x="335" y="159"/>
                  </a:lnTo>
                  <a:lnTo>
                    <a:pt x="337" y="159"/>
                  </a:lnTo>
                  <a:lnTo>
                    <a:pt x="339" y="162"/>
                  </a:lnTo>
                  <a:lnTo>
                    <a:pt x="341" y="166"/>
                  </a:lnTo>
                  <a:lnTo>
                    <a:pt x="343" y="166"/>
                  </a:lnTo>
                  <a:lnTo>
                    <a:pt x="343" y="170"/>
                  </a:lnTo>
                  <a:lnTo>
                    <a:pt x="345" y="170"/>
                  </a:lnTo>
                  <a:lnTo>
                    <a:pt x="346" y="173"/>
                  </a:lnTo>
                  <a:lnTo>
                    <a:pt x="348" y="173"/>
                  </a:lnTo>
                  <a:lnTo>
                    <a:pt x="350" y="177"/>
                  </a:lnTo>
                  <a:lnTo>
                    <a:pt x="352" y="177"/>
                  </a:lnTo>
                  <a:lnTo>
                    <a:pt x="352" y="181"/>
                  </a:lnTo>
                  <a:lnTo>
                    <a:pt x="356" y="181"/>
                  </a:lnTo>
                  <a:lnTo>
                    <a:pt x="358" y="184"/>
                  </a:lnTo>
                  <a:lnTo>
                    <a:pt x="359" y="184"/>
                  </a:lnTo>
                  <a:lnTo>
                    <a:pt x="361" y="188"/>
                  </a:lnTo>
                  <a:lnTo>
                    <a:pt x="363" y="188"/>
                  </a:lnTo>
                  <a:lnTo>
                    <a:pt x="363" y="190"/>
                  </a:lnTo>
                  <a:lnTo>
                    <a:pt x="367" y="190"/>
                  </a:lnTo>
                  <a:lnTo>
                    <a:pt x="369" y="194"/>
                  </a:lnTo>
                  <a:lnTo>
                    <a:pt x="372" y="194"/>
                  </a:lnTo>
                  <a:lnTo>
                    <a:pt x="374" y="197"/>
                  </a:lnTo>
                  <a:lnTo>
                    <a:pt x="380" y="197"/>
                  </a:lnTo>
                  <a:lnTo>
                    <a:pt x="382" y="201"/>
                  </a:lnTo>
                  <a:lnTo>
                    <a:pt x="387" y="201"/>
                  </a:lnTo>
                  <a:lnTo>
                    <a:pt x="387" y="203"/>
                  </a:lnTo>
                  <a:lnTo>
                    <a:pt x="391" y="203"/>
                  </a:lnTo>
                  <a:lnTo>
                    <a:pt x="391" y="205"/>
                  </a:lnTo>
                  <a:lnTo>
                    <a:pt x="396" y="205"/>
                  </a:lnTo>
                  <a:lnTo>
                    <a:pt x="396" y="207"/>
                  </a:lnTo>
                  <a:lnTo>
                    <a:pt x="404" y="207"/>
                  </a:lnTo>
                  <a:lnTo>
                    <a:pt x="404" y="208"/>
                  </a:lnTo>
                  <a:lnTo>
                    <a:pt x="413" y="208"/>
                  </a:lnTo>
                  <a:lnTo>
                    <a:pt x="413" y="210"/>
                  </a:lnTo>
                  <a:lnTo>
                    <a:pt x="537" y="210"/>
                  </a:lnTo>
                  <a:lnTo>
                    <a:pt x="537" y="212"/>
                  </a:lnTo>
                  <a:lnTo>
                    <a:pt x="542" y="212"/>
                  </a:lnTo>
                  <a:lnTo>
                    <a:pt x="542" y="214"/>
                  </a:lnTo>
                  <a:lnTo>
                    <a:pt x="546" y="214"/>
                  </a:lnTo>
                  <a:lnTo>
                    <a:pt x="548" y="218"/>
                  </a:lnTo>
                  <a:lnTo>
                    <a:pt x="551" y="218"/>
                  </a:lnTo>
                  <a:lnTo>
                    <a:pt x="553" y="221"/>
                  </a:lnTo>
                  <a:lnTo>
                    <a:pt x="555" y="221"/>
                  </a:lnTo>
                  <a:lnTo>
                    <a:pt x="557" y="225"/>
                  </a:lnTo>
                  <a:lnTo>
                    <a:pt x="559" y="229"/>
                  </a:lnTo>
                  <a:lnTo>
                    <a:pt x="560" y="229"/>
                  </a:lnTo>
                  <a:lnTo>
                    <a:pt x="560" y="232"/>
                  </a:lnTo>
                  <a:lnTo>
                    <a:pt x="562" y="232"/>
                  </a:lnTo>
                  <a:lnTo>
                    <a:pt x="562" y="238"/>
                  </a:lnTo>
                  <a:lnTo>
                    <a:pt x="564" y="238"/>
                  </a:lnTo>
                  <a:lnTo>
                    <a:pt x="564" y="255"/>
                  </a:lnTo>
                  <a:lnTo>
                    <a:pt x="562" y="255"/>
                  </a:lnTo>
                  <a:lnTo>
                    <a:pt x="562" y="260"/>
                  </a:lnTo>
                  <a:lnTo>
                    <a:pt x="560" y="260"/>
                  </a:lnTo>
                  <a:lnTo>
                    <a:pt x="560" y="264"/>
                  </a:lnTo>
                  <a:lnTo>
                    <a:pt x="557" y="266"/>
                  </a:lnTo>
                  <a:lnTo>
                    <a:pt x="557" y="269"/>
                  </a:lnTo>
                  <a:lnTo>
                    <a:pt x="553" y="271"/>
                  </a:lnTo>
                  <a:lnTo>
                    <a:pt x="553" y="273"/>
                  </a:lnTo>
                  <a:lnTo>
                    <a:pt x="549" y="275"/>
                  </a:lnTo>
                  <a:lnTo>
                    <a:pt x="546" y="277"/>
                  </a:lnTo>
                  <a:lnTo>
                    <a:pt x="546" y="278"/>
                  </a:lnTo>
                  <a:lnTo>
                    <a:pt x="542" y="278"/>
                  </a:lnTo>
                  <a:lnTo>
                    <a:pt x="542" y="280"/>
                  </a:lnTo>
                  <a:lnTo>
                    <a:pt x="537" y="280"/>
                  </a:lnTo>
                  <a:lnTo>
                    <a:pt x="537" y="282"/>
                  </a:lnTo>
                  <a:lnTo>
                    <a:pt x="252" y="282"/>
                  </a:lnTo>
                  <a:lnTo>
                    <a:pt x="250" y="278"/>
                  </a:lnTo>
                  <a:lnTo>
                    <a:pt x="249" y="278"/>
                  </a:lnTo>
                  <a:lnTo>
                    <a:pt x="247" y="275"/>
                  </a:lnTo>
                  <a:lnTo>
                    <a:pt x="245" y="275"/>
                  </a:lnTo>
                  <a:lnTo>
                    <a:pt x="243" y="271"/>
                  </a:lnTo>
                  <a:lnTo>
                    <a:pt x="241" y="271"/>
                  </a:lnTo>
                  <a:lnTo>
                    <a:pt x="239" y="267"/>
                  </a:lnTo>
                  <a:lnTo>
                    <a:pt x="238" y="267"/>
                  </a:lnTo>
                  <a:lnTo>
                    <a:pt x="236" y="264"/>
                  </a:lnTo>
                  <a:lnTo>
                    <a:pt x="234" y="264"/>
                  </a:lnTo>
                  <a:lnTo>
                    <a:pt x="232" y="260"/>
                  </a:lnTo>
                  <a:lnTo>
                    <a:pt x="230" y="260"/>
                  </a:lnTo>
                  <a:lnTo>
                    <a:pt x="228" y="256"/>
                  </a:lnTo>
                  <a:lnTo>
                    <a:pt x="226" y="256"/>
                  </a:lnTo>
                  <a:lnTo>
                    <a:pt x="225" y="253"/>
                  </a:lnTo>
                  <a:lnTo>
                    <a:pt x="223" y="253"/>
                  </a:lnTo>
                  <a:lnTo>
                    <a:pt x="221" y="249"/>
                  </a:lnTo>
                  <a:lnTo>
                    <a:pt x="219" y="249"/>
                  </a:lnTo>
                  <a:lnTo>
                    <a:pt x="217" y="245"/>
                  </a:lnTo>
                  <a:lnTo>
                    <a:pt x="214" y="245"/>
                  </a:lnTo>
                  <a:lnTo>
                    <a:pt x="212" y="242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6" y="238"/>
                  </a:lnTo>
                  <a:lnTo>
                    <a:pt x="204" y="234"/>
                  </a:lnTo>
                  <a:lnTo>
                    <a:pt x="203" y="234"/>
                  </a:lnTo>
                  <a:lnTo>
                    <a:pt x="201" y="231"/>
                  </a:lnTo>
                  <a:lnTo>
                    <a:pt x="199" y="231"/>
                  </a:lnTo>
                  <a:lnTo>
                    <a:pt x="197" y="227"/>
                  </a:lnTo>
                  <a:lnTo>
                    <a:pt x="195" y="227"/>
                  </a:lnTo>
                  <a:lnTo>
                    <a:pt x="193" y="223"/>
                  </a:lnTo>
                  <a:lnTo>
                    <a:pt x="191" y="223"/>
                  </a:lnTo>
                  <a:lnTo>
                    <a:pt x="190" y="219"/>
                  </a:lnTo>
                  <a:lnTo>
                    <a:pt x="188" y="219"/>
                  </a:lnTo>
                  <a:lnTo>
                    <a:pt x="186" y="216"/>
                  </a:lnTo>
                  <a:lnTo>
                    <a:pt x="184" y="216"/>
                  </a:lnTo>
                  <a:lnTo>
                    <a:pt x="182" y="212"/>
                  </a:lnTo>
                  <a:lnTo>
                    <a:pt x="180" y="212"/>
                  </a:lnTo>
                  <a:lnTo>
                    <a:pt x="180" y="210"/>
                  </a:lnTo>
                  <a:lnTo>
                    <a:pt x="217" y="210"/>
                  </a:lnTo>
                  <a:lnTo>
                    <a:pt x="217" y="208"/>
                  </a:lnTo>
                  <a:lnTo>
                    <a:pt x="226" y="208"/>
                  </a:lnTo>
                  <a:lnTo>
                    <a:pt x="226" y="207"/>
                  </a:lnTo>
                  <a:lnTo>
                    <a:pt x="234" y="207"/>
                  </a:lnTo>
                  <a:lnTo>
                    <a:pt x="234" y="205"/>
                  </a:lnTo>
                  <a:lnTo>
                    <a:pt x="239" y="205"/>
                  </a:lnTo>
                  <a:lnTo>
                    <a:pt x="239" y="203"/>
                  </a:lnTo>
                  <a:lnTo>
                    <a:pt x="243" y="203"/>
                  </a:lnTo>
                  <a:lnTo>
                    <a:pt x="243" y="201"/>
                  </a:lnTo>
                  <a:lnTo>
                    <a:pt x="249" y="201"/>
                  </a:lnTo>
                  <a:lnTo>
                    <a:pt x="249" y="199"/>
                  </a:lnTo>
                  <a:lnTo>
                    <a:pt x="252" y="197"/>
                  </a:lnTo>
                  <a:lnTo>
                    <a:pt x="256" y="197"/>
                  </a:lnTo>
                  <a:lnTo>
                    <a:pt x="256" y="195"/>
                  </a:lnTo>
                  <a:lnTo>
                    <a:pt x="260" y="194"/>
                  </a:lnTo>
                  <a:lnTo>
                    <a:pt x="263" y="192"/>
                  </a:lnTo>
                  <a:lnTo>
                    <a:pt x="263" y="190"/>
                  </a:lnTo>
                  <a:lnTo>
                    <a:pt x="267" y="190"/>
                  </a:lnTo>
                  <a:lnTo>
                    <a:pt x="267" y="188"/>
                  </a:lnTo>
                  <a:lnTo>
                    <a:pt x="271" y="186"/>
                  </a:lnTo>
                  <a:lnTo>
                    <a:pt x="271" y="184"/>
                  </a:lnTo>
                  <a:lnTo>
                    <a:pt x="274" y="183"/>
                  </a:lnTo>
                  <a:lnTo>
                    <a:pt x="274" y="181"/>
                  </a:lnTo>
                  <a:lnTo>
                    <a:pt x="278" y="181"/>
                  </a:lnTo>
                  <a:lnTo>
                    <a:pt x="278" y="177"/>
                  </a:lnTo>
                  <a:lnTo>
                    <a:pt x="282" y="175"/>
                  </a:lnTo>
                  <a:lnTo>
                    <a:pt x="282" y="173"/>
                  </a:lnTo>
                  <a:lnTo>
                    <a:pt x="286" y="171"/>
                  </a:lnTo>
                  <a:lnTo>
                    <a:pt x="286" y="170"/>
                  </a:lnTo>
                  <a:lnTo>
                    <a:pt x="287" y="170"/>
                  </a:lnTo>
                  <a:lnTo>
                    <a:pt x="287" y="166"/>
                  </a:lnTo>
                  <a:lnTo>
                    <a:pt x="291" y="164"/>
                  </a:lnTo>
                  <a:lnTo>
                    <a:pt x="291" y="160"/>
                  </a:lnTo>
                  <a:lnTo>
                    <a:pt x="295" y="159"/>
                  </a:lnTo>
                  <a:lnTo>
                    <a:pt x="295" y="153"/>
                  </a:lnTo>
                  <a:lnTo>
                    <a:pt x="298" y="151"/>
                  </a:lnTo>
                  <a:lnTo>
                    <a:pt x="298" y="146"/>
                  </a:lnTo>
                  <a:lnTo>
                    <a:pt x="300" y="146"/>
                  </a:lnTo>
                  <a:lnTo>
                    <a:pt x="300" y="142"/>
                  </a:lnTo>
                  <a:lnTo>
                    <a:pt x="302" y="142"/>
                  </a:lnTo>
                  <a:lnTo>
                    <a:pt x="302" y="136"/>
                  </a:lnTo>
                  <a:lnTo>
                    <a:pt x="304" y="136"/>
                  </a:lnTo>
                  <a:lnTo>
                    <a:pt x="304" y="129"/>
                  </a:lnTo>
                  <a:lnTo>
                    <a:pt x="306" y="129"/>
                  </a:lnTo>
                  <a:lnTo>
                    <a:pt x="306" y="120"/>
                  </a:lnTo>
                  <a:lnTo>
                    <a:pt x="308" y="120"/>
                  </a:lnTo>
                  <a:lnTo>
                    <a:pt x="308" y="90"/>
                  </a:lnTo>
                  <a:lnTo>
                    <a:pt x="306" y="90"/>
                  </a:lnTo>
                  <a:lnTo>
                    <a:pt x="306" y="81"/>
                  </a:lnTo>
                  <a:lnTo>
                    <a:pt x="304" y="81"/>
                  </a:lnTo>
                  <a:lnTo>
                    <a:pt x="304" y="74"/>
                  </a:lnTo>
                  <a:lnTo>
                    <a:pt x="302" y="74"/>
                  </a:lnTo>
                  <a:lnTo>
                    <a:pt x="302" y="68"/>
                  </a:lnTo>
                  <a:lnTo>
                    <a:pt x="214" y="68"/>
                  </a:lnTo>
                  <a:lnTo>
                    <a:pt x="214" y="70"/>
                  </a:lnTo>
                  <a:lnTo>
                    <a:pt x="219" y="70"/>
                  </a:lnTo>
                  <a:lnTo>
                    <a:pt x="219" y="72"/>
                  </a:lnTo>
                  <a:lnTo>
                    <a:pt x="223" y="72"/>
                  </a:lnTo>
                  <a:lnTo>
                    <a:pt x="225" y="76"/>
                  </a:lnTo>
                  <a:lnTo>
                    <a:pt x="228" y="76"/>
                  </a:lnTo>
                  <a:lnTo>
                    <a:pt x="230" y="79"/>
                  </a:lnTo>
                  <a:lnTo>
                    <a:pt x="232" y="79"/>
                  </a:lnTo>
                  <a:lnTo>
                    <a:pt x="234" y="83"/>
                  </a:lnTo>
                  <a:lnTo>
                    <a:pt x="236" y="87"/>
                  </a:lnTo>
                  <a:lnTo>
                    <a:pt x="238" y="87"/>
                  </a:lnTo>
                  <a:lnTo>
                    <a:pt x="238" y="90"/>
                  </a:lnTo>
                  <a:lnTo>
                    <a:pt x="239" y="90"/>
                  </a:lnTo>
                  <a:lnTo>
                    <a:pt x="239" y="96"/>
                  </a:lnTo>
                  <a:lnTo>
                    <a:pt x="241" y="96"/>
                  </a:lnTo>
                  <a:lnTo>
                    <a:pt x="241" y="112"/>
                  </a:lnTo>
                  <a:lnTo>
                    <a:pt x="239" y="112"/>
                  </a:lnTo>
                  <a:lnTo>
                    <a:pt x="239" y="118"/>
                  </a:lnTo>
                  <a:lnTo>
                    <a:pt x="238" y="118"/>
                  </a:lnTo>
                  <a:lnTo>
                    <a:pt x="238" y="122"/>
                  </a:lnTo>
                  <a:lnTo>
                    <a:pt x="234" y="123"/>
                  </a:lnTo>
                  <a:lnTo>
                    <a:pt x="234" y="127"/>
                  </a:lnTo>
                  <a:lnTo>
                    <a:pt x="230" y="129"/>
                  </a:lnTo>
                  <a:lnTo>
                    <a:pt x="230" y="131"/>
                  </a:lnTo>
                  <a:lnTo>
                    <a:pt x="226" y="133"/>
                  </a:lnTo>
                  <a:lnTo>
                    <a:pt x="223" y="135"/>
                  </a:lnTo>
                  <a:lnTo>
                    <a:pt x="223" y="136"/>
                  </a:lnTo>
                  <a:lnTo>
                    <a:pt x="219" y="136"/>
                  </a:lnTo>
                  <a:lnTo>
                    <a:pt x="219" y="138"/>
                  </a:lnTo>
                  <a:lnTo>
                    <a:pt x="214" y="138"/>
                  </a:lnTo>
                  <a:lnTo>
                    <a:pt x="214" y="140"/>
                  </a:lnTo>
                  <a:lnTo>
                    <a:pt x="0" y="140"/>
                  </a:lnTo>
                  <a:lnTo>
                    <a:pt x="1" y="144"/>
                  </a:lnTo>
                  <a:lnTo>
                    <a:pt x="3" y="144"/>
                  </a:lnTo>
                  <a:lnTo>
                    <a:pt x="5" y="147"/>
                  </a:lnTo>
                  <a:lnTo>
                    <a:pt x="7" y="147"/>
                  </a:lnTo>
                  <a:lnTo>
                    <a:pt x="9" y="151"/>
                  </a:lnTo>
                  <a:lnTo>
                    <a:pt x="11" y="151"/>
                  </a:lnTo>
                  <a:lnTo>
                    <a:pt x="12" y="155"/>
                  </a:lnTo>
                  <a:lnTo>
                    <a:pt x="14" y="155"/>
                  </a:lnTo>
                  <a:lnTo>
                    <a:pt x="16" y="159"/>
                  </a:lnTo>
                  <a:lnTo>
                    <a:pt x="18" y="159"/>
                  </a:lnTo>
                  <a:lnTo>
                    <a:pt x="20" y="162"/>
                  </a:lnTo>
                  <a:lnTo>
                    <a:pt x="24" y="162"/>
                  </a:lnTo>
                  <a:lnTo>
                    <a:pt x="25" y="166"/>
                  </a:lnTo>
                  <a:lnTo>
                    <a:pt x="27" y="166"/>
                  </a:lnTo>
                  <a:lnTo>
                    <a:pt x="29" y="170"/>
                  </a:lnTo>
                  <a:lnTo>
                    <a:pt x="31" y="170"/>
                  </a:lnTo>
                  <a:lnTo>
                    <a:pt x="33" y="173"/>
                  </a:lnTo>
                  <a:lnTo>
                    <a:pt x="35" y="173"/>
                  </a:lnTo>
                  <a:lnTo>
                    <a:pt x="36" y="177"/>
                  </a:lnTo>
                  <a:lnTo>
                    <a:pt x="38" y="177"/>
                  </a:lnTo>
                  <a:lnTo>
                    <a:pt x="40" y="181"/>
                  </a:lnTo>
                  <a:lnTo>
                    <a:pt x="42" y="181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8"/>
                  </a:lnTo>
                  <a:lnTo>
                    <a:pt x="49" y="188"/>
                  </a:lnTo>
                  <a:lnTo>
                    <a:pt x="51" y="192"/>
                  </a:lnTo>
                  <a:lnTo>
                    <a:pt x="53" y="192"/>
                  </a:lnTo>
                  <a:lnTo>
                    <a:pt x="55" y="195"/>
                  </a:lnTo>
                  <a:lnTo>
                    <a:pt x="57" y="195"/>
                  </a:lnTo>
                  <a:lnTo>
                    <a:pt x="59" y="199"/>
                  </a:lnTo>
                  <a:lnTo>
                    <a:pt x="60" y="199"/>
                  </a:lnTo>
                  <a:lnTo>
                    <a:pt x="62" y="203"/>
                  </a:lnTo>
                  <a:lnTo>
                    <a:pt x="66" y="203"/>
                  </a:lnTo>
                  <a:lnTo>
                    <a:pt x="68" y="207"/>
                  </a:lnTo>
                  <a:lnTo>
                    <a:pt x="70" y="207"/>
                  </a:lnTo>
                  <a:lnTo>
                    <a:pt x="71" y="210"/>
                  </a:lnTo>
                  <a:lnTo>
                    <a:pt x="73" y="210"/>
                  </a:lnTo>
                  <a:lnTo>
                    <a:pt x="75" y="214"/>
                  </a:lnTo>
                  <a:lnTo>
                    <a:pt x="77" y="214"/>
                  </a:lnTo>
                  <a:lnTo>
                    <a:pt x="79" y="218"/>
                  </a:lnTo>
                  <a:lnTo>
                    <a:pt x="81" y="218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90" y="229"/>
                  </a:lnTo>
                  <a:lnTo>
                    <a:pt x="92" y="229"/>
                  </a:lnTo>
                  <a:lnTo>
                    <a:pt x="94" y="232"/>
                  </a:lnTo>
                  <a:lnTo>
                    <a:pt x="95" y="232"/>
                  </a:lnTo>
                  <a:lnTo>
                    <a:pt x="97" y="236"/>
                  </a:lnTo>
                  <a:lnTo>
                    <a:pt x="99" y="236"/>
                  </a:lnTo>
                  <a:lnTo>
                    <a:pt x="101" y="240"/>
                  </a:lnTo>
                  <a:lnTo>
                    <a:pt x="103" y="240"/>
                  </a:lnTo>
                  <a:lnTo>
                    <a:pt x="105" y="243"/>
                  </a:lnTo>
                  <a:lnTo>
                    <a:pt x="107" y="243"/>
                  </a:lnTo>
                  <a:lnTo>
                    <a:pt x="107" y="245"/>
                  </a:lnTo>
                  <a:lnTo>
                    <a:pt x="110" y="245"/>
                  </a:lnTo>
                  <a:lnTo>
                    <a:pt x="112" y="249"/>
                  </a:lnTo>
                  <a:lnTo>
                    <a:pt x="114" y="249"/>
                  </a:lnTo>
                  <a:lnTo>
                    <a:pt x="116" y="253"/>
                  </a:lnTo>
                  <a:lnTo>
                    <a:pt x="118" y="253"/>
                  </a:lnTo>
                  <a:lnTo>
                    <a:pt x="119" y="256"/>
                  </a:lnTo>
                  <a:lnTo>
                    <a:pt x="121" y="256"/>
                  </a:lnTo>
                  <a:lnTo>
                    <a:pt x="123" y="260"/>
                  </a:lnTo>
                  <a:lnTo>
                    <a:pt x="125" y="260"/>
                  </a:lnTo>
                  <a:lnTo>
                    <a:pt x="127" y="264"/>
                  </a:lnTo>
                  <a:lnTo>
                    <a:pt x="129" y="264"/>
                  </a:lnTo>
                  <a:lnTo>
                    <a:pt x="131" y="267"/>
                  </a:lnTo>
                  <a:lnTo>
                    <a:pt x="132" y="267"/>
                  </a:lnTo>
                  <a:lnTo>
                    <a:pt x="134" y="271"/>
                  </a:lnTo>
                  <a:lnTo>
                    <a:pt x="136" y="271"/>
                  </a:lnTo>
                  <a:lnTo>
                    <a:pt x="138" y="275"/>
                  </a:lnTo>
                  <a:lnTo>
                    <a:pt x="140" y="275"/>
                  </a:lnTo>
                  <a:lnTo>
                    <a:pt x="142" y="278"/>
                  </a:lnTo>
                  <a:lnTo>
                    <a:pt x="143" y="278"/>
                  </a:lnTo>
                  <a:lnTo>
                    <a:pt x="145" y="282"/>
                  </a:lnTo>
                  <a:lnTo>
                    <a:pt x="147" y="282"/>
                  </a:lnTo>
                  <a:lnTo>
                    <a:pt x="149" y="286"/>
                  </a:lnTo>
                  <a:lnTo>
                    <a:pt x="151" y="286"/>
                  </a:lnTo>
                  <a:lnTo>
                    <a:pt x="151" y="288"/>
                  </a:lnTo>
                  <a:lnTo>
                    <a:pt x="155" y="288"/>
                  </a:lnTo>
                  <a:lnTo>
                    <a:pt x="156" y="291"/>
                  </a:lnTo>
                  <a:lnTo>
                    <a:pt x="158" y="291"/>
                  </a:lnTo>
                  <a:lnTo>
                    <a:pt x="160" y="295"/>
                  </a:lnTo>
                  <a:lnTo>
                    <a:pt x="162" y="295"/>
                  </a:lnTo>
                  <a:lnTo>
                    <a:pt x="164" y="299"/>
                  </a:lnTo>
                  <a:lnTo>
                    <a:pt x="166" y="299"/>
                  </a:lnTo>
                  <a:lnTo>
                    <a:pt x="167" y="302"/>
                  </a:lnTo>
                  <a:lnTo>
                    <a:pt x="169" y="302"/>
                  </a:lnTo>
                  <a:lnTo>
                    <a:pt x="171" y="306"/>
                  </a:lnTo>
                  <a:lnTo>
                    <a:pt x="173" y="306"/>
                  </a:lnTo>
                  <a:lnTo>
                    <a:pt x="175" y="310"/>
                  </a:lnTo>
                  <a:lnTo>
                    <a:pt x="177" y="310"/>
                  </a:lnTo>
                  <a:lnTo>
                    <a:pt x="179" y="314"/>
                  </a:lnTo>
                  <a:lnTo>
                    <a:pt x="180" y="314"/>
                  </a:lnTo>
                  <a:lnTo>
                    <a:pt x="182" y="317"/>
                  </a:lnTo>
                  <a:lnTo>
                    <a:pt x="184" y="317"/>
                  </a:lnTo>
                  <a:lnTo>
                    <a:pt x="186" y="321"/>
                  </a:lnTo>
                  <a:lnTo>
                    <a:pt x="188" y="321"/>
                  </a:lnTo>
                  <a:lnTo>
                    <a:pt x="190" y="325"/>
                  </a:lnTo>
                  <a:lnTo>
                    <a:pt x="191" y="325"/>
                  </a:lnTo>
                  <a:lnTo>
                    <a:pt x="193" y="328"/>
                  </a:lnTo>
                  <a:lnTo>
                    <a:pt x="197" y="328"/>
                  </a:lnTo>
                  <a:lnTo>
                    <a:pt x="199" y="332"/>
                  </a:lnTo>
                  <a:lnTo>
                    <a:pt x="201" y="332"/>
                  </a:lnTo>
                  <a:lnTo>
                    <a:pt x="203" y="336"/>
                  </a:lnTo>
                  <a:lnTo>
                    <a:pt x="204" y="336"/>
                  </a:lnTo>
                  <a:lnTo>
                    <a:pt x="206" y="339"/>
                  </a:lnTo>
                  <a:lnTo>
                    <a:pt x="208" y="339"/>
                  </a:lnTo>
                  <a:lnTo>
                    <a:pt x="210" y="343"/>
                  </a:lnTo>
                  <a:lnTo>
                    <a:pt x="212" y="343"/>
                  </a:lnTo>
                  <a:lnTo>
                    <a:pt x="214" y="347"/>
                  </a:lnTo>
                  <a:lnTo>
                    <a:pt x="215" y="347"/>
                  </a:lnTo>
                  <a:lnTo>
                    <a:pt x="215" y="349"/>
                  </a:lnTo>
                  <a:lnTo>
                    <a:pt x="549" y="349"/>
                  </a:lnTo>
                  <a:lnTo>
                    <a:pt x="549" y="347"/>
                  </a:lnTo>
                  <a:lnTo>
                    <a:pt x="557" y="347"/>
                  </a:lnTo>
                  <a:lnTo>
                    <a:pt x="557" y="345"/>
                  </a:lnTo>
                  <a:lnTo>
                    <a:pt x="562" y="345"/>
                  </a:lnTo>
                  <a:lnTo>
                    <a:pt x="562" y="343"/>
                  </a:lnTo>
                  <a:lnTo>
                    <a:pt x="566" y="343"/>
                  </a:lnTo>
                  <a:lnTo>
                    <a:pt x="566" y="341"/>
                  </a:lnTo>
                  <a:lnTo>
                    <a:pt x="572" y="341"/>
                  </a:lnTo>
                  <a:lnTo>
                    <a:pt x="572" y="339"/>
                  </a:lnTo>
                  <a:lnTo>
                    <a:pt x="575" y="338"/>
                  </a:lnTo>
                  <a:lnTo>
                    <a:pt x="579" y="338"/>
                  </a:lnTo>
                  <a:lnTo>
                    <a:pt x="579" y="336"/>
                  </a:lnTo>
                  <a:lnTo>
                    <a:pt x="583" y="334"/>
                  </a:lnTo>
                  <a:lnTo>
                    <a:pt x="586" y="332"/>
                  </a:lnTo>
                  <a:lnTo>
                    <a:pt x="586" y="330"/>
                  </a:lnTo>
                  <a:lnTo>
                    <a:pt x="590" y="330"/>
                  </a:lnTo>
                  <a:lnTo>
                    <a:pt x="590" y="328"/>
                  </a:lnTo>
                  <a:lnTo>
                    <a:pt x="594" y="326"/>
                  </a:lnTo>
                  <a:lnTo>
                    <a:pt x="594" y="325"/>
                  </a:lnTo>
                  <a:lnTo>
                    <a:pt x="597" y="323"/>
                  </a:lnTo>
                  <a:lnTo>
                    <a:pt x="597" y="321"/>
                  </a:lnTo>
                  <a:lnTo>
                    <a:pt x="601" y="321"/>
                  </a:lnTo>
                  <a:lnTo>
                    <a:pt x="601" y="317"/>
                  </a:lnTo>
                  <a:lnTo>
                    <a:pt x="605" y="315"/>
                  </a:lnTo>
                  <a:lnTo>
                    <a:pt x="605" y="314"/>
                  </a:lnTo>
                  <a:lnTo>
                    <a:pt x="608" y="312"/>
                  </a:lnTo>
                  <a:lnTo>
                    <a:pt x="608" y="310"/>
                  </a:lnTo>
                  <a:lnTo>
                    <a:pt x="610" y="310"/>
                  </a:lnTo>
                  <a:lnTo>
                    <a:pt x="610" y="306"/>
                  </a:lnTo>
                  <a:lnTo>
                    <a:pt x="614" y="304"/>
                  </a:lnTo>
                  <a:lnTo>
                    <a:pt x="614" y="301"/>
                  </a:lnTo>
                  <a:lnTo>
                    <a:pt x="618" y="299"/>
                  </a:lnTo>
                  <a:lnTo>
                    <a:pt x="618" y="293"/>
                  </a:lnTo>
                  <a:lnTo>
                    <a:pt x="621" y="291"/>
                  </a:lnTo>
                  <a:lnTo>
                    <a:pt x="621" y="286"/>
                  </a:lnTo>
                  <a:lnTo>
                    <a:pt x="623" y="286"/>
                  </a:lnTo>
                  <a:lnTo>
                    <a:pt x="623" y="282"/>
                  </a:lnTo>
                  <a:lnTo>
                    <a:pt x="625" y="282"/>
                  </a:lnTo>
                  <a:lnTo>
                    <a:pt x="625" y="277"/>
                  </a:lnTo>
                  <a:lnTo>
                    <a:pt x="627" y="277"/>
                  </a:lnTo>
                  <a:lnTo>
                    <a:pt x="627" y="269"/>
                  </a:lnTo>
                  <a:lnTo>
                    <a:pt x="629" y="269"/>
                  </a:lnTo>
                  <a:lnTo>
                    <a:pt x="629" y="260"/>
                  </a:lnTo>
                  <a:lnTo>
                    <a:pt x="631" y="260"/>
                  </a:lnTo>
                  <a:lnTo>
                    <a:pt x="631" y="231"/>
                  </a:lnTo>
                  <a:lnTo>
                    <a:pt x="629" y="231"/>
                  </a:lnTo>
                  <a:lnTo>
                    <a:pt x="629" y="221"/>
                  </a:lnTo>
                  <a:lnTo>
                    <a:pt x="627" y="221"/>
                  </a:lnTo>
                  <a:lnTo>
                    <a:pt x="627" y="214"/>
                  </a:lnTo>
                  <a:lnTo>
                    <a:pt x="625" y="214"/>
                  </a:lnTo>
                  <a:lnTo>
                    <a:pt x="625" y="208"/>
                  </a:lnTo>
                  <a:lnTo>
                    <a:pt x="623" y="208"/>
                  </a:lnTo>
                  <a:lnTo>
                    <a:pt x="623" y="205"/>
                  </a:lnTo>
                  <a:lnTo>
                    <a:pt x="621" y="205"/>
                  </a:lnTo>
                  <a:lnTo>
                    <a:pt x="621" y="199"/>
                  </a:lnTo>
                  <a:lnTo>
                    <a:pt x="620" y="199"/>
                  </a:lnTo>
                  <a:lnTo>
                    <a:pt x="618" y="195"/>
                  </a:lnTo>
                  <a:lnTo>
                    <a:pt x="618" y="192"/>
                  </a:lnTo>
                  <a:lnTo>
                    <a:pt x="616" y="192"/>
                  </a:lnTo>
                  <a:lnTo>
                    <a:pt x="614" y="188"/>
                  </a:lnTo>
                  <a:lnTo>
                    <a:pt x="612" y="184"/>
                  </a:lnTo>
                  <a:lnTo>
                    <a:pt x="610" y="184"/>
                  </a:lnTo>
                  <a:lnTo>
                    <a:pt x="610" y="181"/>
                  </a:lnTo>
                  <a:lnTo>
                    <a:pt x="608" y="181"/>
                  </a:lnTo>
                  <a:lnTo>
                    <a:pt x="607" y="177"/>
                  </a:lnTo>
                  <a:lnTo>
                    <a:pt x="605" y="177"/>
                  </a:lnTo>
                  <a:lnTo>
                    <a:pt x="603" y="173"/>
                  </a:lnTo>
                  <a:lnTo>
                    <a:pt x="601" y="173"/>
                  </a:lnTo>
                  <a:lnTo>
                    <a:pt x="601" y="170"/>
                  </a:lnTo>
                  <a:lnTo>
                    <a:pt x="597" y="170"/>
                  </a:lnTo>
                  <a:lnTo>
                    <a:pt x="596" y="166"/>
                  </a:lnTo>
                  <a:lnTo>
                    <a:pt x="594" y="166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0" y="160"/>
                  </a:lnTo>
                  <a:lnTo>
                    <a:pt x="586" y="160"/>
                  </a:lnTo>
                  <a:lnTo>
                    <a:pt x="584" y="157"/>
                  </a:lnTo>
                  <a:lnTo>
                    <a:pt x="581" y="157"/>
                  </a:lnTo>
                  <a:lnTo>
                    <a:pt x="579" y="153"/>
                  </a:lnTo>
                  <a:lnTo>
                    <a:pt x="573" y="153"/>
                  </a:lnTo>
                  <a:lnTo>
                    <a:pt x="572" y="149"/>
                  </a:lnTo>
                  <a:lnTo>
                    <a:pt x="566" y="149"/>
                  </a:lnTo>
                  <a:lnTo>
                    <a:pt x="566" y="147"/>
                  </a:lnTo>
                  <a:lnTo>
                    <a:pt x="562" y="147"/>
                  </a:lnTo>
                  <a:lnTo>
                    <a:pt x="562" y="146"/>
                  </a:lnTo>
                  <a:lnTo>
                    <a:pt x="557" y="146"/>
                  </a:lnTo>
                  <a:lnTo>
                    <a:pt x="557" y="144"/>
                  </a:lnTo>
                  <a:lnTo>
                    <a:pt x="549" y="144"/>
                  </a:lnTo>
                  <a:lnTo>
                    <a:pt x="549" y="142"/>
                  </a:lnTo>
                  <a:lnTo>
                    <a:pt x="540" y="142"/>
                  </a:lnTo>
                  <a:lnTo>
                    <a:pt x="540" y="140"/>
                  </a:lnTo>
                  <a:lnTo>
                    <a:pt x="417" y="140"/>
                  </a:lnTo>
                  <a:lnTo>
                    <a:pt x="417" y="138"/>
                  </a:lnTo>
                  <a:lnTo>
                    <a:pt x="411" y="138"/>
                  </a:lnTo>
                  <a:lnTo>
                    <a:pt x="411" y="136"/>
                  </a:lnTo>
                  <a:lnTo>
                    <a:pt x="407" y="136"/>
                  </a:lnTo>
                  <a:lnTo>
                    <a:pt x="405" y="133"/>
                  </a:lnTo>
                  <a:lnTo>
                    <a:pt x="402" y="133"/>
                  </a:lnTo>
                  <a:lnTo>
                    <a:pt x="400" y="129"/>
                  </a:lnTo>
                  <a:lnTo>
                    <a:pt x="398" y="129"/>
                  </a:lnTo>
                  <a:lnTo>
                    <a:pt x="396" y="125"/>
                  </a:lnTo>
                  <a:lnTo>
                    <a:pt x="394" y="122"/>
                  </a:lnTo>
                  <a:lnTo>
                    <a:pt x="393" y="122"/>
                  </a:lnTo>
                  <a:lnTo>
                    <a:pt x="393" y="118"/>
                  </a:lnTo>
                  <a:lnTo>
                    <a:pt x="391" y="118"/>
                  </a:lnTo>
                  <a:lnTo>
                    <a:pt x="391" y="112"/>
                  </a:lnTo>
                  <a:lnTo>
                    <a:pt x="389" y="112"/>
                  </a:lnTo>
                  <a:lnTo>
                    <a:pt x="389" y="96"/>
                  </a:lnTo>
                  <a:lnTo>
                    <a:pt x="391" y="96"/>
                  </a:lnTo>
                  <a:lnTo>
                    <a:pt x="391" y="90"/>
                  </a:lnTo>
                  <a:lnTo>
                    <a:pt x="393" y="90"/>
                  </a:lnTo>
                  <a:lnTo>
                    <a:pt x="393" y="87"/>
                  </a:lnTo>
                  <a:lnTo>
                    <a:pt x="396" y="85"/>
                  </a:lnTo>
                  <a:lnTo>
                    <a:pt x="396" y="81"/>
                  </a:lnTo>
                  <a:lnTo>
                    <a:pt x="400" y="79"/>
                  </a:lnTo>
                  <a:lnTo>
                    <a:pt x="400" y="77"/>
                  </a:lnTo>
                  <a:lnTo>
                    <a:pt x="404" y="76"/>
                  </a:lnTo>
                  <a:lnTo>
                    <a:pt x="407" y="74"/>
                  </a:lnTo>
                  <a:lnTo>
                    <a:pt x="407" y="72"/>
                  </a:lnTo>
                  <a:lnTo>
                    <a:pt x="411" y="72"/>
                  </a:lnTo>
                  <a:lnTo>
                    <a:pt x="411" y="70"/>
                  </a:lnTo>
                  <a:lnTo>
                    <a:pt x="417" y="70"/>
                  </a:lnTo>
                  <a:lnTo>
                    <a:pt x="417" y="68"/>
                  </a:lnTo>
                  <a:lnTo>
                    <a:pt x="603" y="68"/>
                  </a:lnTo>
                  <a:lnTo>
                    <a:pt x="603" y="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65163" y="6424613"/>
            <a:ext cx="86090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tabLst>
                <a:tab pos="4298950" algn="ctr"/>
                <a:tab pos="8612188" algn="r"/>
              </a:tabLst>
            </a:pPr>
            <a:r>
              <a:rPr lang="en-US" sz="1200" b="1"/>
              <a:t>Contact Expert Group on Severe Accident Management (CEG-SAM)</a:t>
            </a:r>
            <a:r>
              <a:rPr lang="de-DE" sz="1200"/>
              <a:t>        Septem</a:t>
            </a:r>
            <a:r>
              <a:rPr lang="en-US" sz="1200"/>
              <a:t>ber 2006	klaus.trambauer@grs.de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560388" y="476250"/>
            <a:ext cx="0" cy="3384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676275" y="1268413"/>
            <a:ext cx="85836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704850" y="1268413"/>
            <a:ext cx="0" cy="23764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210" name="Picture 18" descr="logo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76250"/>
            <a:ext cx="3289300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4" name="Line 22"/>
          <p:cNvSpPr>
            <a:spLocks noChangeShapeType="1"/>
          </p:cNvSpPr>
          <p:nvPr userDrawn="1"/>
        </p:nvSpPr>
        <p:spPr bwMode="auto">
          <a:xfrm>
            <a:off x="617538" y="6353175"/>
            <a:ext cx="86375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215" name="Picture 2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58750"/>
            <a:ext cx="13017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04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69150" y="981075"/>
            <a:ext cx="2105025" cy="52562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49313" y="981075"/>
            <a:ext cx="6167437" cy="52562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65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05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5989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313" y="1708150"/>
            <a:ext cx="4135437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37150" y="1708150"/>
            <a:ext cx="4137025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04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16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57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41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1357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0747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9313" y="981075"/>
            <a:ext cx="84248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313" y="1708150"/>
            <a:ext cx="8424862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34" tIns="0" rIns="3463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2"/>
            <a:endParaRPr lang="de-DE" smtClean="0"/>
          </a:p>
        </p:txBody>
      </p:sp>
      <p:grpSp>
        <p:nvGrpSpPr>
          <p:cNvPr id="1034" name="Group 10"/>
          <p:cNvGrpSpPr>
            <a:grpSpLocks noChangeAspect="1"/>
          </p:cNvGrpSpPr>
          <p:nvPr/>
        </p:nvGrpSpPr>
        <p:grpSpPr bwMode="auto">
          <a:xfrm>
            <a:off x="8562975" y="561975"/>
            <a:ext cx="696913" cy="244475"/>
            <a:chOff x="5378" y="343"/>
            <a:chExt cx="501" cy="179"/>
          </a:xfrm>
        </p:grpSpPr>
        <p:sp>
          <p:nvSpPr>
            <p:cNvPr id="1033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5378" y="343"/>
              <a:ext cx="50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5" name="Freeform 11"/>
            <p:cNvSpPr>
              <a:spLocks/>
            </p:cNvSpPr>
            <p:nvPr userDrawn="1"/>
          </p:nvSpPr>
          <p:spPr bwMode="auto">
            <a:xfrm>
              <a:off x="5560" y="433"/>
              <a:ext cx="89" cy="85"/>
            </a:xfrm>
            <a:custGeom>
              <a:avLst/>
              <a:gdLst>
                <a:gd name="T0" fmla="*/ 0 w 179"/>
                <a:gd name="T1" fmla="*/ 0 h 172"/>
                <a:gd name="T2" fmla="*/ 0 w 179"/>
                <a:gd name="T3" fmla="*/ 172 h 172"/>
                <a:gd name="T4" fmla="*/ 179 w 179"/>
                <a:gd name="T5" fmla="*/ 172 h 172"/>
                <a:gd name="T6" fmla="*/ 0 w 179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172">
                  <a:moveTo>
                    <a:pt x="0" y="0"/>
                  </a:moveTo>
                  <a:lnTo>
                    <a:pt x="0" y="172"/>
                  </a:lnTo>
                  <a:lnTo>
                    <a:pt x="179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5379" y="344"/>
              <a:ext cx="331" cy="174"/>
            </a:xfrm>
            <a:custGeom>
              <a:avLst/>
              <a:gdLst>
                <a:gd name="T0" fmla="*/ 135 w 662"/>
                <a:gd name="T1" fmla="*/ 4 h 349"/>
                <a:gd name="T2" fmla="*/ 122 w 662"/>
                <a:gd name="T3" fmla="*/ 9 h 349"/>
                <a:gd name="T4" fmla="*/ 107 w 662"/>
                <a:gd name="T5" fmla="*/ 13 h 349"/>
                <a:gd name="T6" fmla="*/ 94 w 662"/>
                <a:gd name="T7" fmla="*/ 18 h 349"/>
                <a:gd name="T8" fmla="*/ 83 w 662"/>
                <a:gd name="T9" fmla="*/ 26 h 349"/>
                <a:gd name="T10" fmla="*/ 74 w 662"/>
                <a:gd name="T11" fmla="*/ 33 h 349"/>
                <a:gd name="T12" fmla="*/ 63 w 662"/>
                <a:gd name="T13" fmla="*/ 40 h 349"/>
                <a:gd name="T14" fmla="*/ 55 w 662"/>
                <a:gd name="T15" fmla="*/ 48 h 349"/>
                <a:gd name="T16" fmla="*/ 44 w 662"/>
                <a:gd name="T17" fmla="*/ 57 h 349"/>
                <a:gd name="T18" fmla="*/ 39 w 662"/>
                <a:gd name="T19" fmla="*/ 66 h 349"/>
                <a:gd name="T20" fmla="*/ 28 w 662"/>
                <a:gd name="T21" fmla="*/ 77 h 349"/>
                <a:gd name="T22" fmla="*/ 22 w 662"/>
                <a:gd name="T23" fmla="*/ 92 h 349"/>
                <a:gd name="T24" fmla="*/ 13 w 662"/>
                <a:gd name="T25" fmla="*/ 107 h 349"/>
                <a:gd name="T26" fmla="*/ 9 w 662"/>
                <a:gd name="T27" fmla="*/ 122 h 349"/>
                <a:gd name="T28" fmla="*/ 4 w 662"/>
                <a:gd name="T29" fmla="*/ 135 h 349"/>
                <a:gd name="T30" fmla="*/ 0 w 662"/>
                <a:gd name="T31" fmla="*/ 194 h 349"/>
                <a:gd name="T32" fmla="*/ 5 w 662"/>
                <a:gd name="T33" fmla="*/ 216 h 349"/>
                <a:gd name="T34" fmla="*/ 9 w 662"/>
                <a:gd name="T35" fmla="*/ 234 h 349"/>
                <a:gd name="T36" fmla="*/ 15 w 662"/>
                <a:gd name="T37" fmla="*/ 243 h 349"/>
                <a:gd name="T38" fmla="*/ 20 w 662"/>
                <a:gd name="T39" fmla="*/ 256 h 349"/>
                <a:gd name="T40" fmla="*/ 28 w 662"/>
                <a:gd name="T41" fmla="*/ 267 h 349"/>
                <a:gd name="T42" fmla="*/ 35 w 662"/>
                <a:gd name="T43" fmla="*/ 280 h 349"/>
                <a:gd name="T44" fmla="*/ 42 w 662"/>
                <a:gd name="T45" fmla="*/ 291 h 349"/>
                <a:gd name="T46" fmla="*/ 52 w 662"/>
                <a:gd name="T47" fmla="*/ 297 h 349"/>
                <a:gd name="T48" fmla="*/ 59 w 662"/>
                <a:gd name="T49" fmla="*/ 308 h 349"/>
                <a:gd name="T50" fmla="*/ 70 w 662"/>
                <a:gd name="T51" fmla="*/ 314 h 349"/>
                <a:gd name="T52" fmla="*/ 77 w 662"/>
                <a:gd name="T53" fmla="*/ 323 h 349"/>
                <a:gd name="T54" fmla="*/ 92 w 662"/>
                <a:gd name="T55" fmla="*/ 328 h 349"/>
                <a:gd name="T56" fmla="*/ 107 w 662"/>
                <a:gd name="T57" fmla="*/ 338 h 349"/>
                <a:gd name="T58" fmla="*/ 122 w 662"/>
                <a:gd name="T59" fmla="*/ 341 h 349"/>
                <a:gd name="T60" fmla="*/ 135 w 662"/>
                <a:gd name="T61" fmla="*/ 347 h 349"/>
                <a:gd name="T62" fmla="*/ 147 w 662"/>
                <a:gd name="T63" fmla="*/ 140 h 349"/>
                <a:gd name="T64" fmla="*/ 159 w 662"/>
                <a:gd name="T65" fmla="*/ 280 h 349"/>
                <a:gd name="T66" fmla="*/ 135 w 662"/>
                <a:gd name="T67" fmla="*/ 277 h 349"/>
                <a:gd name="T68" fmla="*/ 127 w 662"/>
                <a:gd name="T69" fmla="*/ 271 h 349"/>
                <a:gd name="T70" fmla="*/ 114 w 662"/>
                <a:gd name="T71" fmla="*/ 266 h 349"/>
                <a:gd name="T72" fmla="*/ 101 w 662"/>
                <a:gd name="T73" fmla="*/ 255 h 349"/>
                <a:gd name="T74" fmla="*/ 92 w 662"/>
                <a:gd name="T75" fmla="*/ 247 h 349"/>
                <a:gd name="T76" fmla="*/ 85 w 662"/>
                <a:gd name="T77" fmla="*/ 236 h 349"/>
                <a:gd name="T78" fmla="*/ 77 w 662"/>
                <a:gd name="T79" fmla="*/ 225 h 349"/>
                <a:gd name="T80" fmla="*/ 74 w 662"/>
                <a:gd name="T81" fmla="*/ 214 h 349"/>
                <a:gd name="T82" fmla="*/ 68 w 662"/>
                <a:gd name="T83" fmla="*/ 201 h 349"/>
                <a:gd name="T84" fmla="*/ 68 w 662"/>
                <a:gd name="T85" fmla="*/ 149 h 349"/>
                <a:gd name="T86" fmla="*/ 74 w 662"/>
                <a:gd name="T87" fmla="*/ 136 h 349"/>
                <a:gd name="T88" fmla="*/ 77 w 662"/>
                <a:gd name="T89" fmla="*/ 125 h 349"/>
                <a:gd name="T90" fmla="*/ 87 w 662"/>
                <a:gd name="T91" fmla="*/ 114 h 349"/>
                <a:gd name="T92" fmla="*/ 94 w 662"/>
                <a:gd name="T93" fmla="*/ 101 h 349"/>
                <a:gd name="T94" fmla="*/ 105 w 662"/>
                <a:gd name="T95" fmla="*/ 92 h 349"/>
                <a:gd name="T96" fmla="*/ 116 w 662"/>
                <a:gd name="T97" fmla="*/ 85 h 349"/>
                <a:gd name="T98" fmla="*/ 127 w 662"/>
                <a:gd name="T99" fmla="*/ 79 h 349"/>
                <a:gd name="T100" fmla="*/ 135 w 662"/>
                <a:gd name="T101" fmla="*/ 74 h 349"/>
                <a:gd name="T102" fmla="*/ 159 w 662"/>
                <a:gd name="T103" fmla="*/ 70 h 349"/>
                <a:gd name="T104" fmla="*/ 660 w 662"/>
                <a:gd name="T105" fmla="*/ 59 h 349"/>
                <a:gd name="T106" fmla="*/ 653 w 662"/>
                <a:gd name="T107" fmla="*/ 48 h 349"/>
                <a:gd name="T108" fmla="*/ 646 w 662"/>
                <a:gd name="T109" fmla="*/ 37 h 349"/>
                <a:gd name="T110" fmla="*/ 636 w 662"/>
                <a:gd name="T111" fmla="*/ 29 h 349"/>
                <a:gd name="T112" fmla="*/ 629 w 662"/>
                <a:gd name="T113" fmla="*/ 20 h 349"/>
                <a:gd name="T114" fmla="*/ 612 w 662"/>
                <a:gd name="T115" fmla="*/ 13 h 349"/>
                <a:gd name="T116" fmla="*/ 601 w 662"/>
                <a:gd name="T117" fmla="*/ 5 h 349"/>
                <a:gd name="T118" fmla="*/ 579 w 662"/>
                <a:gd name="T119" fmla="*/ 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2" h="349">
                  <a:moveTo>
                    <a:pt x="157" y="0"/>
                  </a:moveTo>
                  <a:lnTo>
                    <a:pt x="157" y="2"/>
                  </a:lnTo>
                  <a:lnTo>
                    <a:pt x="144" y="2"/>
                  </a:lnTo>
                  <a:lnTo>
                    <a:pt x="144" y="4"/>
                  </a:lnTo>
                  <a:lnTo>
                    <a:pt x="135" y="4"/>
                  </a:lnTo>
                  <a:lnTo>
                    <a:pt x="135" y="5"/>
                  </a:lnTo>
                  <a:lnTo>
                    <a:pt x="127" y="5"/>
                  </a:lnTo>
                  <a:lnTo>
                    <a:pt x="127" y="7"/>
                  </a:lnTo>
                  <a:lnTo>
                    <a:pt x="122" y="7"/>
                  </a:lnTo>
                  <a:lnTo>
                    <a:pt x="122" y="9"/>
                  </a:lnTo>
                  <a:lnTo>
                    <a:pt x="118" y="9"/>
                  </a:lnTo>
                  <a:lnTo>
                    <a:pt x="118" y="11"/>
                  </a:lnTo>
                  <a:lnTo>
                    <a:pt x="112" y="11"/>
                  </a:lnTo>
                  <a:lnTo>
                    <a:pt x="112" y="13"/>
                  </a:lnTo>
                  <a:lnTo>
                    <a:pt x="107" y="13"/>
                  </a:lnTo>
                  <a:lnTo>
                    <a:pt x="107" y="15"/>
                  </a:lnTo>
                  <a:lnTo>
                    <a:pt x="101" y="15"/>
                  </a:lnTo>
                  <a:lnTo>
                    <a:pt x="101" y="16"/>
                  </a:lnTo>
                  <a:lnTo>
                    <a:pt x="98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7" y="22"/>
                  </a:lnTo>
                  <a:lnTo>
                    <a:pt x="87" y="24"/>
                  </a:lnTo>
                  <a:lnTo>
                    <a:pt x="83" y="26"/>
                  </a:lnTo>
                  <a:lnTo>
                    <a:pt x="83" y="28"/>
                  </a:lnTo>
                  <a:lnTo>
                    <a:pt x="77" y="28"/>
                  </a:lnTo>
                  <a:lnTo>
                    <a:pt x="77" y="29"/>
                  </a:lnTo>
                  <a:lnTo>
                    <a:pt x="74" y="31"/>
                  </a:lnTo>
                  <a:lnTo>
                    <a:pt x="74" y="33"/>
                  </a:lnTo>
                  <a:lnTo>
                    <a:pt x="70" y="35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66" y="39"/>
                  </a:lnTo>
                  <a:lnTo>
                    <a:pt x="63" y="40"/>
                  </a:lnTo>
                  <a:lnTo>
                    <a:pt x="63" y="42"/>
                  </a:lnTo>
                  <a:lnTo>
                    <a:pt x="59" y="42"/>
                  </a:lnTo>
                  <a:lnTo>
                    <a:pt x="59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2" y="50"/>
                  </a:lnTo>
                  <a:lnTo>
                    <a:pt x="52" y="53"/>
                  </a:lnTo>
                  <a:lnTo>
                    <a:pt x="48" y="53"/>
                  </a:lnTo>
                  <a:lnTo>
                    <a:pt x="48" y="55"/>
                  </a:lnTo>
                  <a:lnTo>
                    <a:pt x="44" y="57"/>
                  </a:lnTo>
                  <a:lnTo>
                    <a:pt x="44" y="59"/>
                  </a:lnTo>
                  <a:lnTo>
                    <a:pt x="42" y="59"/>
                  </a:lnTo>
                  <a:lnTo>
                    <a:pt x="42" y="63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5" y="68"/>
                  </a:lnTo>
                  <a:lnTo>
                    <a:pt x="35" y="72"/>
                  </a:lnTo>
                  <a:lnTo>
                    <a:pt x="31" y="74"/>
                  </a:lnTo>
                  <a:lnTo>
                    <a:pt x="31" y="76"/>
                  </a:lnTo>
                  <a:lnTo>
                    <a:pt x="28" y="77"/>
                  </a:lnTo>
                  <a:lnTo>
                    <a:pt x="28" y="83"/>
                  </a:lnTo>
                  <a:lnTo>
                    <a:pt x="24" y="85"/>
                  </a:lnTo>
                  <a:lnTo>
                    <a:pt x="24" y="87"/>
                  </a:lnTo>
                  <a:lnTo>
                    <a:pt x="22" y="87"/>
                  </a:lnTo>
                  <a:lnTo>
                    <a:pt x="22" y="92"/>
                  </a:lnTo>
                  <a:lnTo>
                    <a:pt x="18" y="94"/>
                  </a:lnTo>
                  <a:lnTo>
                    <a:pt x="18" y="99"/>
                  </a:lnTo>
                  <a:lnTo>
                    <a:pt x="15" y="101"/>
                  </a:lnTo>
                  <a:lnTo>
                    <a:pt x="15" y="107"/>
                  </a:lnTo>
                  <a:lnTo>
                    <a:pt x="13" y="107"/>
                  </a:lnTo>
                  <a:lnTo>
                    <a:pt x="13" y="111"/>
                  </a:lnTo>
                  <a:lnTo>
                    <a:pt x="11" y="111"/>
                  </a:lnTo>
                  <a:lnTo>
                    <a:pt x="11" y="116"/>
                  </a:lnTo>
                  <a:lnTo>
                    <a:pt x="9" y="116"/>
                  </a:lnTo>
                  <a:lnTo>
                    <a:pt x="9" y="122"/>
                  </a:lnTo>
                  <a:lnTo>
                    <a:pt x="7" y="122"/>
                  </a:lnTo>
                  <a:lnTo>
                    <a:pt x="7" y="127"/>
                  </a:lnTo>
                  <a:lnTo>
                    <a:pt x="5" y="127"/>
                  </a:lnTo>
                  <a:lnTo>
                    <a:pt x="5" y="135"/>
                  </a:lnTo>
                  <a:lnTo>
                    <a:pt x="4" y="135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2" y="157"/>
                  </a:lnTo>
                  <a:lnTo>
                    <a:pt x="0" y="157"/>
                  </a:lnTo>
                  <a:lnTo>
                    <a:pt x="0" y="194"/>
                  </a:lnTo>
                  <a:lnTo>
                    <a:pt x="2" y="194"/>
                  </a:lnTo>
                  <a:lnTo>
                    <a:pt x="2" y="208"/>
                  </a:lnTo>
                  <a:lnTo>
                    <a:pt x="4" y="208"/>
                  </a:lnTo>
                  <a:lnTo>
                    <a:pt x="4" y="216"/>
                  </a:lnTo>
                  <a:lnTo>
                    <a:pt x="5" y="216"/>
                  </a:lnTo>
                  <a:lnTo>
                    <a:pt x="5" y="223"/>
                  </a:lnTo>
                  <a:lnTo>
                    <a:pt x="7" y="223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9" y="234"/>
                  </a:lnTo>
                  <a:lnTo>
                    <a:pt x="11" y="234"/>
                  </a:lnTo>
                  <a:lnTo>
                    <a:pt x="11" y="240"/>
                  </a:lnTo>
                  <a:lnTo>
                    <a:pt x="13" y="240"/>
                  </a:lnTo>
                  <a:lnTo>
                    <a:pt x="13" y="243"/>
                  </a:lnTo>
                  <a:lnTo>
                    <a:pt x="15" y="243"/>
                  </a:lnTo>
                  <a:lnTo>
                    <a:pt x="15" y="249"/>
                  </a:lnTo>
                  <a:lnTo>
                    <a:pt x="16" y="249"/>
                  </a:lnTo>
                  <a:lnTo>
                    <a:pt x="18" y="253"/>
                  </a:lnTo>
                  <a:lnTo>
                    <a:pt x="18" y="256"/>
                  </a:lnTo>
                  <a:lnTo>
                    <a:pt x="20" y="256"/>
                  </a:lnTo>
                  <a:lnTo>
                    <a:pt x="22" y="260"/>
                  </a:lnTo>
                  <a:lnTo>
                    <a:pt x="22" y="264"/>
                  </a:lnTo>
                  <a:lnTo>
                    <a:pt x="24" y="264"/>
                  </a:lnTo>
                  <a:lnTo>
                    <a:pt x="26" y="267"/>
                  </a:lnTo>
                  <a:lnTo>
                    <a:pt x="28" y="267"/>
                  </a:lnTo>
                  <a:lnTo>
                    <a:pt x="28" y="273"/>
                  </a:lnTo>
                  <a:lnTo>
                    <a:pt x="29" y="273"/>
                  </a:lnTo>
                  <a:lnTo>
                    <a:pt x="31" y="277"/>
                  </a:lnTo>
                  <a:lnTo>
                    <a:pt x="33" y="277"/>
                  </a:lnTo>
                  <a:lnTo>
                    <a:pt x="35" y="280"/>
                  </a:lnTo>
                  <a:lnTo>
                    <a:pt x="37" y="284"/>
                  </a:lnTo>
                  <a:lnTo>
                    <a:pt x="39" y="284"/>
                  </a:lnTo>
                  <a:lnTo>
                    <a:pt x="40" y="288"/>
                  </a:lnTo>
                  <a:lnTo>
                    <a:pt x="42" y="288"/>
                  </a:lnTo>
                  <a:lnTo>
                    <a:pt x="42" y="291"/>
                  </a:lnTo>
                  <a:lnTo>
                    <a:pt x="44" y="291"/>
                  </a:lnTo>
                  <a:lnTo>
                    <a:pt x="46" y="295"/>
                  </a:lnTo>
                  <a:lnTo>
                    <a:pt x="48" y="295"/>
                  </a:lnTo>
                  <a:lnTo>
                    <a:pt x="48" y="297"/>
                  </a:lnTo>
                  <a:lnTo>
                    <a:pt x="52" y="297"/>
                  </a:lnTo>
                  <a:lnTo>
                    <a:pt x="52" y="301"/>
                  </a:lnTo>
                  <a:lnTo>
                    <a:pt x="53" y="301"/>
                  </a:lnTo>
                  <a:lnTo>
                    <a:pt x="55" y="304"/>
                  </a:lnTo>
                  <a:lnTo>
                    <a:pt x="57" y="304"/>
                  </a:lnTo>
                  <a:lnTo>
                    <a:pt x="59" y="308"/>
                  </a:lnTo>
                  <a:lnTo>
                    <a:pt x="63" y="308"/>
                  </a:lnTo>
                  <a:lnTo>
                    <a:pt x="64" y="312"/>
                  </a:lnTo>
                  <a:lnTo>
                    <a:pt x="66" y="312"/>
                  </a:lnTo>
                  <a:lnTo>
                    <a:pt x="66" y="314"/>
                  </a:lnTo>
                  <a:lnTo>
                    <a:pt x="70" y="314"/>
                  </a:lnTo>
                  <a:lnTo>
                    <a:pt x="72" y="317"/>
                  </a:lnTo>
                  <a:lnTo>
                    <a:pt x="74" y="317"/>
                  </a:lnTo>
                  <a:lnTo>
                    <a:pt x="76" y="321"/>
                  </a:lnTo>
                  <a:lnTo>
                    <a:pt x="77" y="321"/>
                  </a:lnTo>
                  <a:lnTo>
                    <a:pt x="77" y="323"/>
                  </a:lnTo>
                  <a:lnTo>
                    <a:pt x="83" y="323"/>
                  </a:lnTo>
                  <a:lnTo>
                    <a:pt x="85" y="326"/>
                  </a:lnTo>
                  <a:lnTo>
                    <a:pt x="87" y="326"/>
                  </a:lnTo>
                  <a:lnTo>
                    <a:pt x="87" y="328"/>
                  </a:lnTo>
                  <a:lnTo>
                    <a:pt x="92" y="328"/>
                  </a:lnTo>
                  <a:lnTo>
                    <a:pt x="94" y="332"/>
                  </a:lnTo>
                  <a:lnTo>
                    <a:pt x="99" y="332"/>
                  </a:lnTo>
                  <a:lnTo>
                    <a:pt x="101" y="336"/>
                  </a:lnTo>
                  <a:lnTo>
                    <a:pt x="107" y="336"/>
                  </a:lnTo>
                  <a:lnTo>
                    <a:pt x="107" y="338"/>
                  </a:lnTo>
                  <a:lnTo>
                    <a:pt x="112" y="338"/>
                  </a:lnTo>
                  <a:lnTo>
                    <a:pt x="112" y="339"/>
                  </a:lnTo>
                  <a:lnTo>
                    <a:pt x="118" y="339"/>
                  </a:lnTo>
                  <a:lnTo>
                    <a:pt x="118" y="341"/>
                  </a:lnTo>
                  <a:lnTo>
                    <a:pt x="122" y="341"/>
                  </a:lnTo>
                  <a:lnTo>
                    <a:pt x="122" y="343"/>
                  </a:lnTo>
                  <a:lnTo>
                    <a:pt x="127" y="343"/>
                  </a:lnTo>
                  <a:lnTo>
                    <a:pt x="127" y="345"/>
                  </a:lnTo>
                  <a:lnTo>
                    <a:pt x="135" y="345"/>
                  </a:lnTo>
                  <a:lnTo>
                    <a:pt x="135" y="347"/>
                  </a:lnTo>
                  <a:lnTo>
                    <a:pt x="144" y="347"/>
                  </a:lnTo>
                  <a:lnTo>
                    <a:pt x="144" y="349"/>
                  </a:lnTo>
                  <a:lnTo>
                    <a:pt x="345" y="349"/>
                  </a:lnTo>
                  <a:lnTo>
                    <a:pt x="345" y="140"/>
                  </a:lnTo>
                  <a:lnTo>
                    <a:pt x="147" y="140"/>
                  </a:lnTo>
                  <a:lnTo>
                    <a:pt x="147" y="210"/>
                  </a:lnTo>
                  <a:lnTo>
                    <a:pt x="282" y="210"/>
                  </a:lnTo>
                  <a:lnTo>
                    <a:pt x="282" y="282"/>
                  </a:lnTo>
                  <a:lnTo>
                    <a:pt x="159" y="282"/>
                  </a:lnTo>
                  <a:lnTo>
                    <a:pt x="159" y="280"/>
                  </a:lnTo>
                  <a:lnTo>
                    <a:pt x="147" y="280"/>
                  </a:lnTo>
                  <a:lnTo>
                    <a:pt x="147" y="278"/>
                  </a:lnTo>
                  <a:lnTo>
                    <a:pt x="142" y="278"/>
                  </a:lnTo>
                  <a:lnTo>
                    <a:pt x="142" y="277"/>
                  </a:lnTo>
                  <a:lnTo>
                    <a:pt x="135" y="277"/>
                  </a:lnTo>
                  <a:lnTo>
                    <a:pt x="135" y="275"/>
                  </a:lnTo>
                  <a:lnTo>
                    <a:pt x="131" y="275"/>
                  </a:lnTo>
                  <a:lnTo>
                    <a:pt x="131" y="273"/>
                  </a:lnTo>
                  <a:lnTo>
                    <a:pt x="127" y="273"/>
                  </a:lnTo>
                  <a:lnTo>
                    <a:pt x="127" y="271"/>
                  </a:lnTo>
                  <a:lnTo>
                    <a:pt x="123" y="271"/>
                  </a:lnTo>
                  <a:lnTo>
                    <a:pt x="123" y="269"/>
                  </a:lnTo>
                  <a:lnTo>
                    <a:pt x="120" y="269"/>
                  </a:lnTo>
                  <a:lnTo>
                    <a:pt x="118" y="266"/>
                  </a:lnTo>
                  <a:lnTo>
                    <a:pt x="114" y="266"/>
                  </a:lnTo>
                  <a:lnTo>
                    <a:pt x="112" y="262"/>
                  </a:lnTo>
                  <a:lnTo>
                    <a:pt x="109" y="262"/>
                  </a:lnTo>
                  <a:lnTo>
                    <a:pt x="107" y="258"/>
                  </a:lnTo>
                  <a:lnTo>
                    <a:pt x="103" y="258"/>
                  </a:lnTo>
                  <a:lnTo>
                    <a:pt x="101" y="255"/>
                  </a:lnTo>
                  <a:lnTo>
                    <a:pt x="99" y="255"/>
                  </a:lnTo>
                  <a:lnTo>
                    <a:pt x="98" y="251"/>
                  </a:lnTo>
                  <a:lnTo>
                    <a:pt x="96" y="251"/>
                  </a:lnTo>
                  <a:lnTo>
                    <a:pt x="94" y="247"/>
                  </a:lnTo>
                  <a:lnTo>
                    <a:pt x="92" y="247"/>
                  </a:lnTo>
                  <a:lnTo>
                    <a:pt x="90" y="243"/>
                  </a:lnTo>
                  <a:lnTo>
                    <a:pt x="88" y="240"/>
                  </a:lnTo>
                  <a:lnTo>
                    <a:pt x="87" y="240"/>
                  </a:lnTo>
                  <a:lnTo>
                    <a:pt x="87" y="236"/>
                  </a:lnTo>
                  <a:lnTo>
                    <a:pt x="85" y="236"/>
                  </a:lnTo>
                  <a:lnTo>
                    <a:pt x="83" y="232"/>
                  </a:lnTo>
                  <a:lnTo>
                    <a:pt x="81" y="229"/>
                  </a:lnTo>
                  <a:lnTo>
                    <a:pt x="79" y="229"/>
                  </a:lnTo>
                  <a:lnTo>
                    <a:pt x="79" y="225"/>
                  </a:lnTo>
                  <a:lnTo>
                    <a:pt x="77" y="225"/>
                  </a:lnTo>
                  <a:lnTo>
                    <a:pt x="77" y="221"/>
                  </a:lnTo>
                  <a:lnTo>
                    <a:pt x="76" y="221"/>
                  </a:lnTo>
                  <a:lnTo>
                    <a:pt x="76" y="218"/>
                  </a:lnTo>
                  <a:lnTo>
                    <a:pt x="74" y="218"/>
                  </a:lnTo>
                  <a:lnTo>
                    <a:pt x="74" y="214"/>
                  </a:lnTo>
                  <a:lnTo>
                    <a:pt x="72" y="214"/>
                  </a:lnTo>
                  <a:lnTo>
                    <a:pt x="72" y="207"/>
                  </a:lnTo>
                  <a:lnTo>
                    <a:pt x="70" y="207"/>
                  </a:lnTo>
                  <a:lnTo>
                    <a:pt x="70" y="201"/>
                  </a:lnTo>
                  <a:lnTo>
                    <a:pt x="68" y="201"/>
                  </a:lnTo>
                  <a:lnTo>
                    <a:pt x="68" y="190"/>
                  </a:lnTo>
                  <a:lnTo>
                    <a:pt x="66" y="190"/>
                  </a:lnTo>
                  <a:lnTo>
                    <a:pt x="66" y="160"/>
                  </a:lnTo>
                  <a:lnTo>
                    <a:pt x="68" y="160"/>
                  </a:lnTo>
                  <a:lnTo>
                    <a:pt x="68" y="149"/>
                  </a:lnTo>
                  <a:lnTo>
                    <a:pt x="70" y="149"/>
                  </a:lnTo>
                  <a:lnTo>
                    <a:pt x="70" y="144"/>
                  </a:lnTo>
                  <a:lnTo>
                    <a:pt x="72" y="144"/>
                  </a:lnTo>
                  <a:lnTo>
                    <a:pt x="72" y="136"/>
                  </a:lnTo>
                  <a:lnTo>
                    <a:pt x="74" y="136"/>
                  </a:lnTo>
                  <a:lnTo>
                    <a:pt x="74" y="133"/>
                  </a:lnTo>
                  <a:lnTo>
                    <a:pt x="76" y="133"/>
                  </a:lnTo>
                  <a:lnTo>
                    <a:pt x="76" y="129"/>
                  </a:lnTo>
                  <a:lnTo>
                    <a:pt x="77" y="129"/>
                  </a:lnTo>
                  <a:lnTo>
                    <a:pt x="77" y="125"/>
                  </a:lnTo>
                  <a:lnTo>
                    <a:pt x="79" y="125"/>
                  </a:lnTo>
                  <a:lnTo>
                    <a:pt x="79" y="122"/>
                  </a:lnTo>
                  <a:lnTo>
                    <a:pt x="83" y="120"/>
                  </a:lnTo>
                  <a:lnTo>
                    <a:pt x="83" y="116"/>
                  </a:lnTo>
                  <a:lnTo>
                    <a:pt x="87" y="114"/>
                  </a:lnTo>
                  <a:lnTo>
                    <a:pt x="87" y="111"/>
                  </a:lnTo>
                  <a:lnTo>
                    <a:pt x="90" y="109"/>
                  </a:lnTo>
                  <a:lnTo>
                    <a:pt x="90" y="105"/>
                  </a:lnTo>
                  <a:lnTo>
                    <a:pt x="94" y="103"/>
                  </a:lnTo>
                  <a:lnTo>
                    <a:pt x="94" y="101"/>
                  </a:lnTo>
                  <a:lnTo>
                    <a:pt x="98" y="99"/>
                  </a:lnTo>
                  <a:lnTo>
                    <a:pt x="98" y="98"/>
                  </a:lnTo>
                  <a:lnTo>
                    <a:pt x="101" y="96"/>
                  </a:lnTo>
                  <a:lnTo>
                    <a:pt x="101" y="94"/>
                  </a:lnTo>
                  <a:lnTo>
                    <a:pt x="105" y="92"/>
                  </a:lnTo>
                  <a:lnTo>
                    <a:pt x="109" y="90"/>
                  </a:lnTo>
                  <a:lnTo>
                    <a:pt x="109" y="88"/>
                  </a:lnTo>
                  <a:lnTo>
                    <a:pt x="112" y="88"/>
                  </a:lnTo>
                  <a:lnTo>
                    <a:pt x="112" y="87"/>
                  </a:lnTo>
                  <a:lnTo>
                    <a:pt x="116" y="85"/>
                  </a:lnTo>
                  <a:lnTo>
                    <a:pt x="120" y="83"/>
                  </a:lnTo>
                  <a:lnTo>
                    <a:pt x="120" y="81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7" y="79"/>
                  </a:lnTo>
                  <a:lnTo>
                    <a:pt x="127" y="77"/>
                  </a:lnTo>
                  <a:lnTo>
                    <a:pt x="131" y="77"/>
                  </a:lnTo>
                  <a:lnTo>
                    <a:pt x="131" y="76"/>
                  </a:lnTo>
                  <a:lnTo>
                    <a:pt x="135" y="76"/>
                  </a:lnTo>
                  <a:lnTo>
                    <a:pt x="135" y="74"/>
                  </a:lnTo>
                  <a:lnTo>
                    <a:pt x="142" y="74"/>
                  </a:lnTo>
                  <a:lnTo>
                    <a:pt x="142" y="72"/>
                  </a:lnTo>
                  <a:lnTo>
                    <a:pt x="147" y="72"/>
                  </a:lnTo>
                  <a:lnTo>
                    <a:pt x="147" y="70"/>
                  </a:lnTo>
                  <a:lnTo>
                    <a:pt x="159" y="70"/>
                  </a:lnTo>
                  <a:lnTo>
                    <a:pt x="159" y="68"/>
                  </a:lnTo>
                  <a:lnTo>
                    <a:pt x="662" y="68"/>
                  </a:lnTo>
                  <a:lnTo>
                    <a:pt x="662" y="64"/>
                  </a:lnTo>
                  <a:lnTo>
                    <a:pt x="660" y="64"/>
                  </a:lnTo>
                  <a:lnTo>
                    <a:pt x="660" y="59"/>
                  </a:lnTo>
                  <a:lnTo>
                    <a:pt x="659" y="59"/>
                  </a:lnTo>
                  <a:lnTo>
                    <a:pt x="657" y="55"/>
                  </a:lnTo>
                  <a:lnTo>
                    <a:pt x="657" y="52"/>
                  </a:lnTo>
                  <a:lnTo>
                    <a:pt x="655" y="52"/>
                  </a:lnTo>
                  <a:lnTo>
                    <a:pt x="653" y="48"/>
                  </a:lnTo>
                  <a:lnTo>
                    <a:pt x="651" y="44"/>
                  </a:lnTo>
                  <a:lnTo>
                    <a:pt x="649" y="44"/>
                  </a:lnTo>
                  <a:lnTo>
                    <a:pt x="649" y="40"/>
                  </a:lnTo>
                  <a:lnTo>
                    <a:pt x="648" y="40"/>
                  </a:lnTo>
                  <a:lnTo>
                    <a:pt x="646" y="37"/>
                  </a:lnTo>
                  <a:lnTo>
                    <a:pt x="644" y="37"/>
                  </a:lnTo>
                  <a:lnTo>
                    <a:pt x="642" y="33"/>
                  </a:lnTo>
                  <a:lnTo>
                    <a:pt x="640" y="33"/>
                  </a:lnTo>
                  <a:lnTo>
                    <a:pt x="640" y="29"/>
                  </a:lnTo>
                  <a:lnTo>
                    <a:pt x="636" y="29"/>
                  </a:lnTo>
                  <a:lnTo>
                    <a:pt x="635" y="26"/>
                  </a:lnTo>
                  <a:lnTo>
                    <a:pt x="633" y="26"/>
                  </a:lnTo>
                  <a:lnTo>
                    <a:pt x="631" y="22"/>
                  </a:lnTo>
                  <a:lnTo>
                    <a:pt x="629" y="22"/>
                  </a:lnTo>
                  <a:lnTo>
                    <a:pt x="629" y="20"/>
                  </a:lnTo>
                  <a:lnTo>
                    <a:pt x="625" y="20"/>
                  </a:lnTo>
                  <a:lnTo>
                    <a:pt x="624" y="16"/>
                  </a:lnTo>
                  <a:lnTo>
                    <a:pt x="620" y="16"/>
                  </a:lnTo>
                  <a:lnTo>
                    <a:pt x="618" y="13"/>
                  </a:lnTo>
                  <a:lnTo>
                    <a:pt x="612" y="13"/>
                  </a:lnTo>
                  <a:lnTo>
                    <a:pt x="611" y="9"/>
                  </a:lnTo>
                  <a:lnTo>
                    <a:pt x="605" y="9"/>
                  </a:lnTo>
                  <a:lnTo>
                    <a:pt x="605" y="7"/>
                  </a:lnTo>
                  <a:lnTo>
                    <a:pt x="601" y="7"/>
                  </a:lnTo>
                  <a:lnTo>
                    <a:pt x="601" y="5"/>
                  </a:lnTo>
                  <a:lnTo>
                    <a:pt x="596" y="5"/>
                  </a:lnTo>
                  <a:lnTo>
                    <a:pt x="596" y="4"/>
                  </a:lnTo>
                  <a:lnTo>
                    <a:pt x="588" y="4"/>
                  </a:lnTo>
                  <a:lnTo>
                    <a:pt x="588" y="2"/>
                  </a:lnTo>
                  <a:lnTo>
                    <a:pt x="579" y="2"/>
                  </a:lnTo>
                  <a:lnTo>
                    <a:pt x="579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auto">
            <a:xfrm>
              <a:off x="5560" y="344"/>
              <a:ext cx="315" cy="174"/>
            </a:xfrm>
            <a:custGeom>
              <a:avLst/>
              <a:gdLst>
                <a:gd name="T0" fmla="*/ 391 w 631"/>
                <a:gd name="T1" fmla="*/ 7 h 349"/>
                <a:gd name="T2" fmla="*/ 370 w 631"/>
                <a:gd name="T3" fmla="*/ 16 h 349"/>
                <a:gd name="T4" fmla="*/ 356 w 631"/>
                <a:gd name="T5" fmla="*/ 29 h 349"/>
                <a:gd name="T6" fmla="*/ 343 w 631"/>
                <a:gd name="T7" fmla="*/ 44 h 349"/>
                <a:gd name="T8" fmla="*/ 330 w 631"/>
                <a:gd name="T9" fmla="*/ 68 h 349"/>
                <a:gd name="T10" fmla="*/ 322 w 631"/>
                <a:gd name="T11" fmla="*/ 120 h 349"/>
                <a:gd name="T12" fmla="*/ 330 w 631"/>
                <a:gd name="T13" fmla="*/ 146 h 349"/>
                <a:gd name="T14" fmla="*/ 341 w 631"/>
                <a:gd name="T15" fmla="*/ 166 h 349"/>
                <a:gd name="T16" fmla="*/ 352 w 631"/>
                <a:gd name="T17" fmla="*/ 181 h 349"/>
                <a:gd name="T18" fmla="*/ 369 w 631"/>
                <a:gd name="T19" fmla="*/ 194 h 349"/>
                <a:gd name="T20" fmla="*/ 391 w 631"/>
                <a:gd name="T21" fmla="*/ 205 h 349"/>
                <a:gd name="T22" fmla="*/ 537 w 631"/>
                <a:gd name="T23" fmla="*/ 212 h 349"/>
                <a:gd name="T24" fmla="*/ 557 w 631"/>
                <a:gd name="T25" fmla="*/ 225 h 349"/>
                <a:gd name="T26" fmla="*/ 562 w 631"/>
                <a:gd name="T27" fmla="*/ 255 h 349"/>
                <a:gd name="T28" fmla="*/ 549 w 631"/>
                <a:gd name="T29" fmla="*/ 275 h 349"/>
                <a:gd name="T30" fmla="*/ 250 w 631"/>
                <a:gd name="T31" fmla="*/ 278 h 349"/>
                <a:gd name="T32" fmla="*/ 236 w 631"/>
                <a:gd name="T33" fmla="*/ 264 h 349"/>
                <a:gd name="T34" fmla="*/ 221 w 631"/>
                <a:gd name="T35" fmla="*/ 249 h 349"/>
                <a:gd name="T36" fmla="*/ 204 w 631"/>
                <a:gd name="T37" fmla="*/ 234 h 349"/>
                <a:gd name="T38" fmla="*/ 190 w 631"/>
                <a:gd name="T39" fmla="*/ 219 h 349"/>
                <a:gd name="T40" fmla="*/ 217 w 631"/>
                <a:gd name="T41" fmla="*/ 208 h 349"/>
                <a:gd name="T42" fmla="*/ 243 w 631"/>
                <a:gd name="T43" fmla="*/ 201 h 349"/>
                <a:gd name="T44" fmla="*/ 263 w 631"/>
                <a:gd name="T45" fmla="*/ 190 h 349"/>
                <a:gd name="T46" fmla="*/ 278 w 631"/>
                <a:gd name="T47" fmla="*/ 177 h 349"/>
                <a:gd name="T48" fmla="*/ 291 w 631"/>
                <a:gd name="T49" fmla="*/ 160 h 349"/>
                <a:gd name="T50" fmla="*/ 302 w 631"/>
                <a:gd name="T51" fmla="*/ 136 h 349"/>
                <a:gd name="T52" fmla="*/ 306 w 631"/>
                <a:gd name="T53" fmla="*/ 81 h 349"/>
                <a:gd name="T54" fmla="*/ 219 w 631"/>
                <a:gd name="T55" fmla="*/ 72 h 349"/>
                <a:gd name="T56" fmla="*/ 238 w 631"/>
                <a:gd name="T57" fmla="*/ 87 h 349"/>
                <a:gd name="T58" fmla="*/ 238 w 631"/>
                <a:gd name="T59" fmla="*/ 118 h 349"/>
                <a:gd name="T60" fmla="*/ 223 w 631"/>
                <a:gd name="T61" fmla="*/ 136 h 349"/>
                <a:gd name="T62" fmla="*/ 5 w 631"/>
                <a:gd name="T63" fmla="*/ 147 h 349"/>
                <a:gd name="T64" fmla="*/ 20 w 631"/>
                <a:gd name="T65" fmla="*/ 162 h 349"/>
                <a:gd name="T66" fmla="*/ 36 w 631"/>
                <a:gd name="T67" fmla="*/ 177 h 349"/>
                <a:gd name="T68" fmla="*/ 51 w 631"/>
                <a:gd name="T69" fmla="*/ 192 h 349"/>
                <a:gd name="T70" fmla="*/ 68 w 631"/>
                <a:gd name="T71" fmla="*/ 207 h 349"/>
                <a:gd name="T72" fmla="*/ 83 w 631"/>
                <a:gd name="T73" fmla="*/ 221 h 349"/>
                <a:gd name="T74" fmla="*/ 97 w 631"/>
                <a:gd name="T75" fmla="*/ 236 h 349"/>
                <a:gd name="T76" fmla="*/ 112 w 631"/>
                <a:gd name="T77" fmla="*/ 249 h 349"/>
                <a:gd name="T78" fmla="*/ 127 w 631"/>
                <a:gd name="T79" fmla="*/ 264 h 349"/>
                <a:gd name="T80" fmla="*/ 142 w 631"/>
                <a:gd name="T81" fmla="*/ 278 h 349"/>
                <a:gd name="T82" fmla="*/ 156 w 631"/>
                <a:gd name="T83" fmla="*/ 291 h 349"/>
                <a:gd name="T84" fmla="*/ 171 w 631"/>
                <a:gd name="T85" fmla="*/ 306 h 349"/>
                <a:gd name="T86" fmla="*/ 186 w 631"/>
                <a:gd name="T87" fmla="*/ 321 h 349"/>
                <a:gd name="T88" fmla="*/ 203 w 631"/>
                <a:gd name="T89" fmla="*/ 336 h 349"/>
                <a:gd name="T90" fmla="*/ 215 w 631"/>
                <a:gd name="T91" fmla="*/ 349 h 349"/>
                <a:gd name="T92" fmla="*/ 566 w 631"/>
                <a:gd name="T93" fmla="*/ 341 h 349"/>
                <a:gd name="T94" fmla="*/ 586 w 631"/>
                <a:gd name="T95" fmla="*/ 330 h 349"/>
                <a:gd name="T96" fmla="*/ 601 w 631"/>
                <a:gd name="T97" fmla="*/ 317 h 349"/>
                <a:gd name="T98" fmla="*/ 614 w 631"/>
                <a:gd name="T99" fmla="*/ 301 h 349"/>
                <a:gd name="T100" fmla="*/ 625 w 631"/>
                <a:gd name="T101" fmla="*/ 277 h 349"/>
                <a:gd name="T102" fmla="*/ 629 w 631"/>
                <a:gd name="T103" fmla="*/ 221 h 349"/>
                <a:gd name="T104" fmla="*/ 621 w 631"/>
                <a:gd name="T105" fmla="*/ 199 h 349"/>
                <a:gd name="T106" fmla="*/ 610 w 631"/>
                <a:gd name="T107" fmla="*/ 181 h 349"/>
                <a:gd name="T108" fmla="*/ 596 w 631"/>
                <a:gd name="T109" fmla="*/ 166 h 349"/>
                <a:gd name="T110" fmla="*/ 579 w 631"/>
                <a:gd name="T111" fmla="*/ 153 h 349"/>
                <a:gd name="T112" fmla="*/ 557 w 631"/>
                <a:gd name="T113" fmla="*/ 144 h 349"/>
                <a:gd name="T114" fmla="*/ 411 w 631"/>
                <a:gd name="T115" fmla="*/ 136 h 349"/>
                <a:gd name="T116" fmla="*/ 393 w 631"/>
                <a:gd name="T117" fmla="*/ 122 h 349"/>
                <a:gd name="T118" fmla="*/ 393 w 631"/>
                <a:gd name="T119" fmla="*/ 90 h 349"/>
                <a:gd name="T120" fmla="*/ 407 w 631"/>
                <a:gd name="T121" fmla="*/ 7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1" h="349">
                  <a:moveTo>
                    <a:pt x="413" y="0"/>
                  </a:moveTo>
                  <a:lnTo>
                    <a:pt x="413" y="2"/>
                  </a:lnTo>
                  <a:lnTo>
                    <a:pt x="404" y="2"/>
                  </a:lnTo>
                  <a:lnTo>
                    <a:pt x="404" y="4"/>
                  </a:lnTo>
                  <a:lnTo>
                    <a:pt x="396" y="4"/>
                  </a:lnTo>
                  <a:lnTo>
                    <a:pt x="396" y="5"/>
                  </a:lnTo>
                  <a:lnTo>
                    <a:pt x="391" y="5"/>
                  </a:lnTo>
                  <a:lnTo>
                    <a:pt x="391" y="7"/>
                  </a:lnTo>
                  <a:lnTo>
                    <a:pt x="387" y="7"/>
                  </a:lnTo>
                  <a:lnTo>
                    <a:pt x="387" y="9"/>
                  </a:lnTo>
                  <a:lnTo>
                    <a:pt x="382" y="9"/>
                  </a:lnTo>
                  <a:lnTo>
                    <a:pt x="382" y="11"/>
                  </a:lnTo>
                  <a:lnTo>
                    <a:pt x="378" y="13"/>
                  </a:lnTo>
                  <a:lnTo>
                    <a:pt x="374" y="13"/>
                  </a:lnTo>
                  <a:lnTo>
                    <a:pt x="374" y="15"/>
                  </a:lnTo>
                  <a:lnTo>
                    <a:pt x="370" y="16"/>
                  </a:lnTo>
                  <a:lnTo>
                    <a:pt x="367" y="18"/>
                  </a:lnTo>
                  <a:lnTo>
                    <a:pt x="367" y="20"/>
                  </a:lnTo>
                  <a:lnTo>
                    <a:pt x="363" y="20"/>
                  </a:lnTo>
                  <a:lnTo>
                    <a:pt x="363" y="22"/>
                  </a:lnTo>
                  <a:lnTo>
                    <a:pt x="359" y="24"/>
                  </a:lnTo>
                  <a:lnTo>
                    <a:pt x="359" y="26"/>
                  </a:lnTo>
                  <a:lnTo>
                    <a:pt x="356" y="28"/>
                  </a:lnTo>
                  <a:lnTo>
                    <a:pt x="356" y="29"/>
                  </a:lnTo>
                  <a:lnTo>
                    <a:pt x="352" y="29"/>
                  </a:lnTo>
                  <a:lnTo>
                    <a:pt x="352" y="33"/>
                  </a:lnTo>
                  <a:lnTo>
                    <a:pt x="348" y="35"/>
                  </a:lnTo>
                  <a:lnTo>
                    <a:pt x="348" y="37"/>
                  </a:lnTo>
                  <a:lnTo>
                    <a:pt x="345" y="39"/>
                  </a:lnTo>
                  <a:lnTo>
                    <a:pt x="345" y="40"/>
                  </a:lnTo>
                  <a:lnTo>
                    <a:pt x="343" y="40"/>
                  </a:lnTo>
                  <a:lnTo>
                    <a:pt x="343" y="44"/>
                  </a:lnTo>
                  <a:lnTo>
                    <a:pt x="339" y="46"/>
                  </a:lnTo>
                  <a:lnTo>
                    <a:pt x="339" y="50"/>
                  </a:lnTo>
                  <a:lnTo>
                    <a:pt x="335" y="52"/>
                  </a:lnTo>
                  <a:lnTo>
                    <a:pt x="335" y="57"/>
                  </a:lnTo>
                  <a:lnTo>
                    <a:pt x="332" y="59"/>
                  </a:lnTo>
                  <a:lnTo>
                    <a:pt x="332" y="64"/>
                  </a:lnTo>
                  <a:lnTo>
                    <a:pt x="330" y="64"/>
                  </a:lnTo>
                  <a:lnTo>
                    <a:pt x="330" y="68"/>
                  </a:lnTo>
                  <a:lnTo>
                    <a:pt x="328" y="68"/>
                  </a:lnTo>
                  <a:lnTo>
                    <a:pt x="328" y="74"/>
                  </a:lnTo>
                  <a:lnTo>
                    <a:pt x="326" y="74"/>
                  </a:lnTo>
                  <a:lnTo>
                    <a:pt x="326" y="81"/>
                  </a:lnTo>
                  <a:lnTo>
                    <a:pt x="324" y="81"/>
                  </a:lnTo>
                  <a:lnTo>
                    <a:pt x="324" y="90"/>
                  </a:lnTo>
                  <a:lnTo>
                    <a:pt x="322" y="90"/>
                  </a:lnTo>
                  <a:lnTo>
                    <a:pt x="322" y="120"/>
                  </a:lnTo>
                  <a:lnTo>
                    <a:pt x="324" y="120"/>
                  </a:lnTo>
                  <a:lnTo>
                    <a:pt x="324" y="129"/>
                  </a:lnTo>
                  <a:lnTo>
                    <a:pt x="326" y="129"/>
                  </a:lnTo>
                  <a:lnTo>
                    <a:pt x="326" y="136"/>
                  </a:lnTo>
                  <a:lnTo>
                    <a:pt x="328" y="136"/>
                  </a:lnTo>
                  <a:lnTo>
                    <a:pt x="328" y="142"/>
                  </a:lnTo>
                  <a:lnTo>
                    <a:pt x="330" y="142"/>
                  </a:lnTo>
                  <a:lnTo>
                    <a:pt x="330" y="146"/>
                  </a:lnTo>
                  <a:lnTo>
                    <a:pt x="332" y="146"/>
                  </a:lnTo>
                  <a:lnTo>
                    <a:pt x="332" y="151"/>
                  </a:lnTo>
                  <a:lnTo>
                    <a:pt x="334" y="151"/>
                  </a:lnTo>
                  <a:lnTo>
                    <a:pt x="335" y="155"/>
                  </a:lnTo>
                  <a:lnTo>
                    <a:pt x="335" y="159"/>
                  </a:lnTo>
                  <a:lnTo>
                    <a:pt x="337" y="159"/>
                  </a:lnTo>
                  <a:lnTo>
                    <a:pt x="339" y="162"/>
                  </a:lnTo>
                  <a:lnTo>
                    <a:pt x="341" y="166"/>
                  </a:lnTo>
                  <a:lnTo>
                    <a:pt x="343" y="166"/>
                  </a:lnTo>
                  <a:lnTo>
                    <a:pt x="343" y="170"/>
                  </a:lnTo>
                  <a:lnTo>
                    <a:pt x="345" y="170"/>
                  </a:lnTo>
                  <a:lnTo>
                    <a:pt x="346" y="173"/>
                  </a:lnTo>
                  <a:lnTo>
                    <a:pt x="348" y="173"/>
                  </a:lnTo>
                  <a:lnTo>
                    <a:pt x="350" y="177"/>
                  </a:lnTo>
                  <a:lnTo>
                    <a:pt x="352" y="177"/>
                  </a:lnTo>
                  <a:lnTo>
                    <a:pt x="352" y="181"/>
                  </a:lnTo>
                  <a:lnTo>
                    <a:pt x="356" y="181"/>
                  </a:lnTo>
                  <a:lnTo>
                    <a:pt x="358" y="184"/>
                  </a:lnTo>
                  <a:lnTo>
                    <a:pt x="359" y="184"/>
                  </a:lnTo>
                  <a:lnTo>
                    <a:pt x="361" y="188"/>
                  </a:lnTo>
                  <a:lnTo>
                    <a:pt x="363" y="188"/>
                  </a:lnTo>
                  <a:lnTo>
                    <a:pt x="363" y="190"/>
                  </a:lnTo>
                  <a:lnTo>
                    <a:pt x="367" y="190"/>
                  </a:lnTo>
                  <a:lnTo>
                    <a:pt x="369" y="194"/>
                  </a:lnTo>
                  <a:lnTo>
                    <a:pt x="372" y="194"/>
                  </a:lnTo>
                  <a:lnTo>
                    <a:pt x="374" y="197"/>
                  </a:lnTo>
                  <a:lnTo>
                    <a:pt x="380" y="197"/>
                  </a:lnTo>
                  <a:lnTo>
                    <a:pt x="382" y="201"/>
                  </a:lnTo>
                  <a:lnTo>
                    <a:pt x="387" y="201"/>
                  </a:lnTo>
                  <a:lnTo>
                    <a:pt x="387" y="203"/>
                  </a:lnTo>
                  <a:lnTo>
                    <a:pt x="391" y="203"/>
                  </a:lnTo>
                  <a:lnTo>
                    <a:pt x="391" y="205"/>
                  </a:lnTo>
                  <a:lnTo>
                    <a:pt x="396" y="205"/>
                  </a:lnTo>
                  <a:lnTo>
                    <a:pt x="396" y="207"/>
                  </a:lnTo>
                  <a:lnTo>
                    <a:pt x="404" y="207"/>
                  </a:lnTo>
                  <a:lnTo>
                    <a:pt x="404" y="208"/>
                  </a:lnTo>
                  <a:lnTo>
                    <a:pt x="413" y="208"/>
                  </a:lnTo>
                  <a:lnTo>
                    <a:pt x="413" y="210"/>
                  </a:lnTo>
                  <a:lnTo>
                    <a:pt x="537" y="210"/>
                  </a:lnTo>
                  <a:lnTo>
                    <a:pt x="537" y="212"/>
                  </a:lnTo>
                  <a:lnTo>
                    <a:pt x="542" y="212"/>
                  </a:lnTo>
                  <a:lnTo>
                    <a:pt x="542" y="214"/>
                  </a:lnTo>
                  <a:lnTo>
                    <a:pt x="546" y="214"/>
                  </a:lnTo>
                  <a:lnTo>
                    <a:pt x="548" y="218"/>
                  </a:lnTo>
                  <a:lnTo>
                    <a:pt x="551" y="218"/>
                  </a:lnTo>
                  <a:lnTo>
                    <a:pt x="553" y="221"/>
                  </a:lnTo>
                  <a:lnTo>
                    <a:pt x="555" y="221"/>
                  </a:lnTo>
                  <a:lnTo>
                    <a:pt x="557" y="225"/>
                  </a:lnTo>
                  <a:lnTo>
                    <a:pt x="559" y="229"/>
                  </a:lnTo>
                  <a:lnTo>
                    <a:pt x="560" y="229"/>
                  </a:lnTo>
                  <a:lnTo>
                    <a:pt x="560" y="232"/>
                  </a:lnTo>
                  <a:lnTo>
                    <a:pt x="562" y="232"/>
                  </a:lnTo>
                  <a:lnTo>
                    <a:pt x="562" y="238"/>
                  </a:lnTo>
                  <a:lnTo>
                    <a:pt x="564" y="238"/>
                  </a:lnTo>
                  <a:lnTo>
                    <a:pt x="564" y="255"/>
                  </a:lnTo>
                  <a:lnTo>
                    <a:pt x="562" y="255"/>
                  </a:lnTo>
                  <a:lnTo>
                    <a:pt x="562" y="260"/>
                  </a:lnTo>
                  <a:lnTo>
                    <a:pt x="560" y="260"/>
                  </a:lnTo>
                  <a:lnTo>
                    <a:pt x="560" y="264"/>
                  </a:lnTo>
                  <a:lnTo>
                    <a:pt x="557" y="266"/>
                  </a:lnTo>
                  <a:lnTo>
                    <a:pt x="557" y="269"/>
                  </a:lnTo>
                  <a:lnTo>
                    <a:pt x="553" y="271"/>
                  </a:lnTo>
                  <a:lnTo>
                    <a:pt x="553" y="273"/>
                  </a:lnTo>
                  <a:lnTo>
                    <a:pt x="549" y="275"/>
                  </a:lnTo>
                  <a:lnTo>
                    <a:pt x="546" y="277"/>
                  </a:lnTo>
                  <a:lnTo>
                    <a:pt x="546" y="278"/>
                  </a:lnTo>
                  <a:lnTo>
                    <a:pt x="542" y="278"/>
                  </a:lnTo>
                  <a:lnTo>
                    <a:pt x="542" y="280"/>
                  </a:lnTo>
                  <a:lnTo>
                    <a:pt x="537" y="280"/>
                  </a:lnTo>
                  <a:lnTo>
                    <a:pt x="537" y="282"/>
                  </a:lnTo>
                  <a:lnTo>
                    <a:pt x="252" y="282"/>
                  </a:lnTo>
                  <a:lnTo>
                    <a:pt x="250" y="278"/>
                  </a:lnTo>
                  <a:lnTo>
                    <a:pt x="249" y="278"/>
                  </a:lnTo>
                  <a:lnTo>
                    <a:pt x="247" y="275"/>
                  </a:lnTo>
                  <a:lnTo>
                    <a:pt x="245" y="275"/>
                  </a:lnTo>
                  <a:lnTo>
                    <a:pt x="243" y="271"/>
                  </a:lnTo>
                  <a:lnTo>
                    <a:pt x="241" y="271"/>
                  </a:lnTo>
                  <a:lnTo>
                    <a:pt x="239" y="267"/>
                  </a:lnTo>
                  <a:lnTo>
                    <a:pt x="238" y="267"/>
                  </a:lnTo>
                  <a:lnTo>
                    <a:pt x="236" y="264"/>
                  </a:lnTo>
                  <a:lnTo>
                    <a:pt x="234" y="264"/>
                  </a:lnTo>
                  <a:lnTo>
                    <a:pt x="232" y="260"/>
                  </a:lnTo>
                  <a:lnTo>
                    <a:pt x="230" y="260"/>
                  </a:lnTo>
                  <a:lnTo>
                    <a:pt x="228" y="256"/>
                  </a:lnTo>
                  <a:lnTo>
                    <a:pt x="226" y="256"/>
                  </a:lnTo>
                  <a:lnTo>
                    <a:pt x="225" y="253"/>
                  </a:lnTo>
                  <a:lnTo>
                    <a:pt x="223" y="253"/>
                  </a:lnTo>
                  <a:lnTo>
                    <a:pt x="221" y="249"/>
                  </a:lnTo>
                  <a:lnTo>
                    <a:pt x="219" y="249"/>
                  </a:lnTo>
                  <a:lnTo>
                    <a:pt x="217" y="245"/>
                  </a:lnTo>
                  <a:lnTo>
                    <a:pt x="214" y="245"/>
                  </a:lnTo>
                  <a:lnTo>
                    <a:pt x="212" y="242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6" y="238"/>
                  </a:lnTo>
                  <a:lnTo>
                    <a:pt x="204" y="234"/>
                  </a:lnTo>
                  <a:lnTo>
                    <a:pt x="203" y="234"/>
                  </a:lnTo>
                  <a:lnTo>
                    <a:pt x="201" y="231"/>
                  </a:lnTo>
                  <a:lnTo>
                    <a:pt x="199" y="231"/>
                  </a:lnTo>
                  <a:lnTo>
                    <a:pt x="197" y="227"/>
                  </a:lnTo>
                  <a:lnTo>
                    <a:pt x="195" y="227"/>
                  </a:lnTo>
                  <a:lnTo>
                    <a:pt x="193" y="223"/>
                  </a:lnTo>
                  <a:lnTo>
                    <a:pt x="191" y="223"/>
                  </a:lnTo>
                  <a:lnTo>
                    <a:pt x="190" y="219"/>
                  </a:lnTo>
                  <a:lnTo>
                    <a:pt x="188" y="219"/>
                  </a:lnTo>
                  <a:lnTo>
                    <a:pt x="186" y="216"/>
                  </a:lnTo>
                  <a:lnTo>
                    <a:pt x="184" y="216"/>
                  </a:lnTo>
                  <a:lnTo>
                    <a:pt x="182" y="212"/>
                  </a:lnTo>
                  <a:lnTo>
                    <a:pt x="180" y="212"/>
                  </a:lnTo>
                  <a:lnTo>
                    <a:pt x="180" y="210"/>
                  </a:lnTo>
                  <a:lnTo>
                    <a:pt x="217" y="210"/>
                  </a:lnTo>
                  <a:lnTo>
                    <a:pt x="217" y="208"/>
                  </a:lnTo>
                  <a:lnTo>
                    <a:pt x="226" y="208"/>
                  </a:lnTo>
                  <a:lnTo>
                    <a:pt x="226" y="207"/>
                  </a:lnTo>
                  <a:lnTo>
                    <a:pt x="234" y="207"/>
                  </a:lnTo>
                  <a:lnTo>
                    <a:pt x="234" y="205"/>
                  </a:lnTo>
                  <a:lnTo>
                    <a:pt x="239" y="205"/>
                  </a:lnTo>
                  <a:lnTo>
                    <a:pt x="239" y="203"/>
                  </a:lnTo>
                  <a:lnTo>
                    <a:pt x="243" y="203"/>
                  </a:lnTo>
                  <a:lnTo>
                    <a:pt x="243" y="201"/>
                  </a:lnTo>
                  <a:lnTo>
                    <a:pt x="249" y="201"/>
                  </a:lnTo>
                  <a:lnTo>
                    <a:pt x="249" y="199"/>
                  </a:lnTo>
                  <a:lnTo>
                    <a:pt x="252" y="197"/>
                  </a:lnTo>
                  <a:lnTo>
                    <a:pt x="256" y="197"/>
                  </a:lnTo>
                  <a:lnTo>
                    <a:pt x="256" y="195"/>
                  </a:lnTo>
                  <a:lnTo>
                    <a:pt x="260" y="194"/>
                  </a:lnTo>
                  <a:lnTo>
                    <a:pt x="263" y="192"/>
                  </a:lnTo>
                  <a:lnTo>
                    <a:pt x="263" y="190"/>
                  </a:lnTo>
                  <a:lnTo>
                    <a:pt x="267" y="190"/>
                  </a:lnTo>
                  <a:lnTo>
                    <a:pt x="267" y="188"/>
                  </a:lnTo>
                  <a:lnTo>
                    <a:pt x="271" y="186"/>
                  </a:lnTo>
                  <a:lnTo>
                    <a:pt x="271" y="184"/>
                  </a:lnTo>
                  <a:lnTo>
                    <a:pt x="274" y="183"/>
                  </a:lnTo>
                  <a:lnTo>
                    <a:pt x="274" y="181"/>
                  </a:lnTo>
                  <a:lnTo>
                    <a:pt x="278" y="181"/>
                  </a:lnTo>
                  <a:lnTo>
                    <a:pt x="278" y="177"/>
                  </a:lnTo>
                  <a:lnTo>
                    <a:pt x="282" y="175"/>
                  </a:lnTo>
                  <a:lnTo>
                    <a:pt x="282" y="173"/>
                  </a:lnTo>
                  <a:lnTo>
                    <a:pt x="286" y="171"/>
                  </a:lnTo>
                  <a:lnTo>
                    <a:pt x="286" y="170"/>
                  </a:lnTo>
                  <a:lnTo>
                    <a:pt x="287" y="170"/>
                  </a:lnTo>
                  <a:lnTo>
                    <a:pt x="287" y="166"/>
                  </a:lnTo>
                  <a:lnTo>
                    <a:pt x="291" y="164"/>
                  </a:lnTo>
                  <a:lnTo>
                    <a:pt x="291" y="160"/>
                  </a:lnTo>
                  <a:lnTo>
                    <a:pt x="295" y="159"/>
                  </a:lnTo>
                  <a:lnTo>
                    <a:pt x="295" y="153"/>
                  </a:lnTo>
                  <a:lnTo>
                    <a:pt x="298" y="151"/>
                  </a:lnTo>
                  <a:lnTo>
                    <a:pt x="298" y="146"/>
                  </a:lnTo>
                  <a:lnTo>
                    <a:pt x="300" y="146"/>
                  </a:lnTo>
                  <a:lnTo>
                    <a:pt x="300" y="142"/>
                  </a:lnTo>
                  <a:lnTo>
                    <a:pt x="302" y="142"/>
                  </a:lnTo>
                  <a:lnTo>
                    <a:pt x="302" y="136"/>
                  </a:lnTo>
                  <a:lnTo>
                    <a:pt x="304" y="136"/>
                  </a:lnTo>
                  <a:lnTo>
                    <a:pt x="304" y="129"/>
                  </a:lnTo>
                  <a:lnTo>
                    <a:pt x="306" y="129"/>
                  </a:lnTo>
                  <a:lnTo>
                    <a:pt x="306" y="120"/>
                  </a:lnTo>
                  <a:lnTo>
                    <a:pt x="308" y="120"/>
                  </a:lnTo>
                  <a:lnTo>
                    <a:pt x="308" y="90"/>
                  </a:lnTo>
                  <a:lnTo>
                    <a:pt x="306" y="90"/>
                  </a:lnTo>
                  <a:lnTo>
                    <a:pt x="306" y="81"/>
                  </a:lnTo>
                  <a:lnTo>
                    <a:pt x="304" y="81"/>
                  </a:lnTo>
                  <a:lnTo>
                    <a:pt x="304" y="74"/>
                  </a:lnTo>
                  <a:lnTo>
                    <a:pt x="302" y="74"/>
                  </a:lnTo>
                  <a:lnTo>
                    <a:pt x="302" y="68"/>
                  </a:lnTo>
                  <a:lnTo>
                    <a:pt x="214" y="68"/>
                  </a:lnTo>
                  <a:lnTo>
                    <a:pt x="214" y="70"/>
                  </a:lnTo>
                  <a:lnTo>
                    <a:pt x="219" y="70"/>
                  </a:lnTo>
                  <a:lnTo>
                    <a:pt x="219" y="72"/>
                  </a:lnTo>
                  <a:lnTo>
                    <a:pt x="223" y="72"/>
                  </a:lnTo>
                  <a:lnTo>
                    <a:pt x="225" y="76"/>
                  </a:lnTo>
                  <a:lnTo>
                    <a:pt x="228" y="76"/>
                  </a:lnTo>
                  <a:lnTo>
                    <a:pt x="230" y="79"/>
                  </a:lnTo>
                  <a:lnTo>
                    <a:pt x="232" y="79"/>
                  </a:lnTo>
                  <a:lnTo>
                    <a:pt x="234" y="83"/>
                  </a:lnTo>
                  <a:lnTo>
                    <a:pt x="236" y="87"/>
                  </a:lnTo>
                  <a:lnTo>
                    <a:pt x="238" y="87"/>
                  </a:lnTo>
                  <a:lnTo>
                    <a:pt x="238" y="90"/>
                  </a:lnTo>
                  <a:lnTo>
                    <a:pt x="239" y="90"/>
                  </a:lnTo>
                  <a:lnTo>
                    <a:pt x="239" y="96"/>
                  </a:lnTo>
                  <a:lnTo>
                    <a:pt x="241" y="96"/>
                  </a:lnTo>
                  <a:lnTo>
                    <a:pt x="241" y="112"/>
                  </a:lnTo>
                  <a:lnTo>
                    <a:pt x="239" y="112"/>
                  </a:lnTo>
                  <a:lnTo>
                    <a:pt x="239" y="118"/>
                  </a:lnTo>
                  <a:lnTo>
                    <a:pt x="238" y="118"/>
                  </a:lnTo>
                  <a:lnTo>
                    <a:pt x="238" y="122"/>
                  </a:lnTo>
                  <a:lnTo>
                    <a:pt x="234" y="123"/>
                  </a:lnTo>
                  <a:lnTo>
                    <a:pt x="234" y="127"/>
                  </a:lnTo>
                  <a:lnTo>
                    <a:pt x="230" y="129"/>
                  </a:lnTo>
                  <a:lnTo>
                    <a:pt x="230" y="131"/>
                  </a:lnTo>
                  <a:lnTo>
                    <a:pt x="226" y="133"/>
                  </a:lnTo>
                  <a:lnTo>
                    <a:pt x="223" y="135"/>
                  </a:lnTo>
                  <a:lnTo>
                    <a:pt x="223" y="136"/>
                  </a:lnTo>
                  <a:lnTo>
                    <a:pt x="219" y="136"/>
                  </a:lnTo>
                  <a:lnTo>
                    <a:pt x="219" y="138"/>
                  </a:lnTo>
                  <a:lnTo>
                    <a:pt x="214" y="138"/>
                  </a:lnTo>
                  <a:lnTo>
                    <a:pt x="214" y="140"/>
                  </a:lnTo>
                  <a:lnTo>
                    <a:pt x="0" y="140"/>
                  </a:lnTo>
                  <a:lnTo>
                    <a:pt x="1" y="144"/>
                  </a:lnTo>
                  <a:lnTo>
                    <a:pt x="3" y="144"/>
                  </a:lnTo>
                  <a:lnTo>
                    <a:pt x="5" y="147"/>
                  </a:lnTo>
                  <a:lnTo>
                    <a:pt x="7" y="147"/>
                  </a:lnTo>
                  <a:lnTo>
                    <a:pt x="9" y="151"/>
                  </a:lnTo>
                  <a:lnTo>
                    <a:pt x="11" y="151"/>
                  </a:lnTo>
                  <a:lnTo>
                    <a:pt x="12" y="155"/>
                  </a:lnTo>
                  <a:lnTo>
                    <a:pt x="14" y="155"/>
                  </a:lnTo>
                  <a:lnTo>
                    <a:pt x="16" y="159"/>
                  </a:lnTo>
                  <a:lnTo>
                    <a:pt x="18" y="159"/>
                  </a:lnTo>
                  <a:lnTo>
                    <a:pt x="20" y="162"/>
                  </a:lnTo>
                  <a:lnTo>
                    <a:pt x="24" y="162"/>
                  </a:lnTo>
                  <a:lnTo>
                    <a:pt x="25" y="166"/>
                  </a:lnTo>
                  <a:lnTo>
                    <a:pt x="27" y="166"/>
                  </a:lnTo>
                  <a:lnTo>
                    <a:pt x="29" y="170"/>
                  </a:lnTo>
                  <a:lnTo>
                    <a:pt x="31" y="170"/>
                  </a:lnTo>
                  <a:lnTo>
                    <a:pt x="33" y="173"/>
                  </a:lnTo>
                  <a:lnTo>
                    <a:pt x="35" y="173"/>
                  </a:lnTo>
                  <a:lnTo>
                    <a:pt x="36" y="177"/>
                  </a:lnTo>
                  <a:lnTo>
                    <a:pt x="38" y="177"/>
                  </a:lnTo>
                  <a:lnTo>
                    <a:pt x="40" y="181"/>
                  </a:lnTo>
                  <a:lnTo>
                    <a:pt x="42" y="181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8"/>
                  </a:lnTo>
                  <a:lnTo>
                    <a:pt x="49" y="188"/>
                  </a:lnTo>
                  <a:lnTo>
                    <a:pt x="51" y="192"/>
                  </a:lnTo>
                  <a:lnTo>
                    <a:pt x="53" y="192"/>
                  </a:lnTo>
                  <a:lnTo>
                    <a:pt x="55" y="195"/>
                  </a:lnTo>
                  <a:lnTo>
                    <a:pt x="57" y="195"/>
                  </a:lnTo>
                  <a:lnTo>
                    <a:pt x="59" y="199"/>
                  </a:lnTo>
                  <a:lnTo>
                    <a:pt x="60" y="199"/>
                  </a:lnTo>
                  <a:lnTo>
                    <a:pt x="62" y="203"/>
                  </a:lnTo>
                  <a:lnTo>
                    <a:pt x="66" y="203"/>
                  </a:lnTo>
                  <a:lnTo>
                    <a:pt x="68" y="207"/>
                  </a:lnTo>
                  <a:lnTo>
                    <a:pt x="70" y="207"/>
                  </a:lnTo>
                  <a:lnTo>
                    <a:pt x="71" y="210"/>
                  </a:lnTo>
                  <a:lnTo>
                    <a:pt x="73" y="210"/>
                  </a:lnTo>
                  <a:lnTo>
                    <a:pt x="75" y="214"/>
                  </a:lnTo>
                  <a:lnTo>
                    <a:pt x="77" y="214"/>
                  </a:lnTo>
                  <a:lnTo>
                    <a:pt x="79" y="218"/>
                  </a:lnTo>
                  <a:lnTo>
                    <a:pt x="81" y="218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90" y="229"/>
                  </a:lnTo>
                  <a:lnTo>
                    <a:pt x="92" y="229"/>
                  </a:lnTo>
                  <a:lnTo>
                    <a:pt x="94" y="232"/>
                  </a:lnTo>
                  <a:lnTo>
                    <a:pt x="95" y="232"/>
                  </a:lnTo>
                  <a:lnTo>
                    <a:pt x="97" y="236"/>
                  </a:lnTo>
                  <a:lnTo>
                    <a:pt x="99" y="236"/>
                  </a:lnTo>
                  <a:lnTo>
                    <a:pt x="101" y="240"/>
                  </a:lnTo>
                  <a:lnTo>
                    <a:pt x="103" y="240"/>
                  </a:lnTo>
                  <a:lnTo>
                    <a:pt x="105" y="243"/>
                  </a:lnTo>
                  <a:lnTo>
                    <a:pt x="107" y="243"/>
                  </a:lnTo>
                  <a:lnTo>
                    <a:pt x="107" y="245"/>
                  </a:lnTo>
                  <a:lnTo>
                    <a:pt x="110" y="245"/>
                  </a:lnTo>
                  <a:lnTo>
                    <a:pt x="112" y="249"/>
                  </a:lnTo>
                  <a:lnTo>
                    <a:pt x="114" y="249"/>
                  </a:lnTo>
                  <a:lnTo>
                    <a:pt x="116" y="253"/>
                  </a:lnTo>
                  <a:lnTo>
                    <a:pt x="118" y="253"/>
                  </a:lnTo>
                  <a:lnTo>
                    <a:pt x="119" y="256"/>
                  </a:lnTo>
                  <a:lnTo>
                    <a:pt x="121" y="256"/>
                  </a:lnTo>
                  <a:lnTo>
                    <a:pt x="123" y="260"/>
                  </a:lnTo>
                  <a:lnTo>
                    <a:pt x="125" y="260"/>
                  </a:lnTo>
                  <a:lnTo>
                    <a:pt x="127" y="264"/>
                  </a:lnTo>
                  <a:lnTo>
                    <a:pt x="129" y="264"/>
                  </a:lnTo>
                  <a:lnTo>
                    <a:pt x="131" y="267"/>
                  </a:lnTo>
                  <a:lnTo>
                    <a:pt x="132" y="267"/>
                  </a:lnTo>
                  <a:lnTo>
                    <a:pt x="134" y="271"/>
                  </a:lnTo>
                  <a:lnTo>
                    <a:pt x="136" y="271"/>
                  </a:lnTo>
                  <a:lnTo>
                    <a:pt x="138" y="275"/>
                  </a:lnTo>
                  <a:lnTo>
                    <a:pt x="140" y="275"/>
                  </a:lnTo>
                  <a:lnTo>
                    <a:pt x="142" y="278"/>
                  </a:lnTo>
                  <a:lnTo>
                    <a:pt x="143" y="278"/>
                  </a:lnTo>
                  <a:lnTo>
                    <a:pt x="145" y="282"/>
                  </a:lnTo>
                  <a:lnTo>
                    <a:pt x="147" y="282"/>
                  </a:lnTo>
                  <a:lnTo>
                    <a:pt x="149" y="286"/>
                  </a:lnTo>
                  <a:lnTo>
                    <a:pt x="151" y="286"/>
                  </a:lnTo>
                  <a:lnTo>
                    <a:pt x="151" y="288"/>
                  </a:lnTo>
                  <a:lnTo>
                    <a:pt x="155" y="288"/>
                  </a:lnTo>
                  <a:lnTo>
                    <a:pt x="156" y="291"/>
                  </a:lnTo>
                  <a:lnTo>
                    <a:pt x="158" y="291"/>
                  </a:lnTo>
                  <a:lnTo>
                    <a:pt x="160" y="295"/>
                  </a:lnTo>
                  <a:lnTo>
                    <a:pt x="162" y="295"/>
                  </a:lnTo>
                  <a:lnTo>
                    <a:pt x="164" y="299"/>
                  </a:lnTo>
                  <a:lnTo>
                    <a:pt x="166" y="299"/>
                  </a:lnTo>
                  <a:lnTo>
                    <a:pt x="167" y="302"/>
                  </a:lnTo>
                  <a:lnTo>
                    <a:pt x="169" y="302"/>
                  </a:lnTo>
                  <a:lnTo>
                    <a:pt x="171" y="306"/>
                  </a:lnTo>
                  <a:lnTo>
                    <a:pt x="173" y="306"/>
                  </a:lnTo>
                  <a:lnTo>
                    <a:pt x="175" y="310"/>
                  </a:lnTo>
                  <a:lnTo>
                    <a:pt x="177" y="310"/>
                  </a:lnTo>
                  <a:lnTo>
                    <a:pt x="179" y="314"/>
                  </a:lnTo>
                  <a:lnTo>
                    <a:pt x="180" y="314"/>
                  </a:lnTo>
                  <a:lnTo>
                    <a:pt x="182" y="317"/>
                  </a:lnTo>
                  <a:lnTo>
                    <a:pt x="184" y="317"/>
                  </a:lnTo>
                  <a:lnTo>
                    <a:pt x="186" y="321"/>
                  </a:lnTo>
                  <a:lnTo>
                    <a:pt x="188" y="321"/>
                  </a:lnTo>
                  <a:lnTo>
                    <a:pt x="190" y="325"/>
                  </a:lnTo>
                  <a:lnTo>
                    <a:pt x="191" y="325"/>
                  </a:lnTo>
                  <a:lnTo>
                    <a:pt x="193" y="328"/>
                  </a:lnTo>
                  <a:lnTo>
                    <a:pt x="197" y="328"/>
                  </a:lnTo>
                  <a:lnTo>
                    <a:pt x="199" y="332"/>
                  </a:lnTo>
                  <a:lnTo>
                    <a:pt x="201" y="332"/>
                  </a:lnTo>
                  <a:lnTo>
                    <a:pt x="203" y="336"/>
                  </a:lnTo>
                  <a:lnTo>
                    <a:pt x="204" y="336"/>
                  </a:lnTo>
                  <a:lnTo>
                    <a:pt x="206" y="339"/>
                  </a:lnTo>
                  <a:lnTo>
                    <a:pt x="208" y="339"/>
                  </a:lnTo>
                  <a:lnTo>
                    <a:pt x="210" y="343"/>
                  </a:lnTo>
                  <a:lnTo>
                    <a:pt x="212" y="343"/>
                  </a:lnTo>
                  <a:lnTo>
                    <a:pt x="214" y="347"/>
                  </a:lnTo>
                  <a:lnTo>
                    <a:pt x="215" y="347"/>
                  </a:lnTo>
                  <a:lnTo>
                    <a:pt x="215" y="349"/>
                  </a:lnTo>
                  <a:lnTo>
                    <a:pt x="549" y="349"/>
                  </a:lnTo>
                  <a:lnTo>
                    <a:pt x="549" y="347"/>
                  </a:lnTo>
                  <a:lnTo>
                    <a:pt x="557" y="347"/>
                  </a:lnTo>
                  <a:lnTo>
                    <a:pt x="557" y="345"/>
                  </a:lnTo>
                  <a:lnTo>
                    <a:pt x="562" y="345"/>
                  </a:lnTo>
                  <a:lnTo>
                    <a:pt x="562" y="343"/>
                  </a:lnTo>
                  <a:lnTo>
                    <a:pt x="566" y="343"/>
                  </a:lnTo>
                  <a:lnTo>
                    <a:pt x="566" y="341"/>
                  </a:lnTo>
                  <a:lnTo>
                    <a:pt x="572" y="341"/>
                  </a:lnTo>
                  <a:lnTo>
                    <a:pt x="572" y="339"/>
                  </a:lnTo>
                  <a:lnTo>
                    <a:pt x="575" y="338"/>
                  </a:lnTo>
                  <a:lnTo>
                    <a:pt x="579" y="338"/>
                  </a:lnTo>
                  <a:lnTo>
                    <a:pt x="579" y="336"/>
                  </a:lnTo>
                  <a:lnTo>
                    <a:pt x="583" y="334"/>
                  </a:lnTo>
                  <a:lnTo>
                    <a:pt x="586" y="332"/>
                  </a:lnTo>
                  <a:lnTo>
                    <a:pt x="586" y="330"/>
                  </a:lnTo>
                  <a:lnTo>
                    <a:pt x="590" y="330"/>
                  </a:lnTo>
                  <a:lnTo>
                    <a:pt x="590" y="328"/>
                  </a:lnTo>
                  <a:lnTo>
                    <a:pt x="594" y="326"/>
                  </a:lnTo>
                  <a:lnTo>
                    <a:pt x="594" y="325"/>
                  </a:lnTo>
                  <a:lnTo>
                    <a:pt x="597" y="323"/>
                  </a:lnTo>
                  <a:lnTo>
                    <a:pt x="597" y="321"/>
                  </a:lnTo>
                  <a:lnTo>
                    <a:pt x="601" y="321"/>
                  </a:lnTo>
                  <a:lnTo>
                    <a:pt x="601" y="317"/>
                  </a:lnTo>
                  <a:lnTo>
                    <a:pt x="605" y="315"/>
                  </a:lnTo>
                  <a:lnTo>
                    <a:pt x="605" y="314"/>
                  </a:lnTo>
                  <a:lnTo>
                    <a:pt x="608" y="312"/>
                  </a:lnTo>
                  <a:lnTo>
                    <a:pt x="608" y="310"/>
                  </a:lnTo>
                  <a:lnTo>
                    <a:pt x="610" y="310"/>
                  </a:lnTo>
                  <a:lnTo>
                    <a:pt x="610" y="306"/>
                  </a:lnTo>
                  <a:lnTo>
                    <a:pt x="614" y="304"/>
                  </a:lnTo>
                  <a:lnTo>
                    <a:pt x="614" y="301"/>
                  </a:lnTo>
                  <a:lnTo>
                    <a:pt x="618" y="299"/>
                  </a:lnTo>
                  <a:lnTo>
                    <a:pt x="618" y="293"/>
                  </a:lnTo>
                  <a:lnTo>
                    <a:pt x="621" y="291"/>
                  </a:lnTo>
                  <a:lnTo>
                    <a:pt x="621" y="286"/>
                  </a:lnTo>
                  <a:lnTo>
                    <a:pt x="623" y="286"/>
                  </a:lnTo>
                  <a:lnTo>
                    <a:pt x="623" y="282"/>
                  </a:lnTo>
                  <a:lnTo>
                    <a:pt x="625" y="282"/>
                  </a:lnTo>
                  <a:lnTo>
                    <a:pt x="625" y="277"/>
                  </a:lnTo>
                  <a:lnTo>
                    <a:pt x="627" y="277"/>
                  </a:lnTo>
                  <a:lnTo>
                    <a:pt x="627" y="269"/>
                  </a:lnTo>
                  <a:lnTo>
                    <a:pt x="629" y="269"/>
                  </a:lnTo>
                  <a:lnTo>
                    <a:pt x="629" y="260"/>
                  </a:lnTo>
                  <a:lnTo>
                    <a:pt x="631" y="260"/>
                  </a:lnTo>
                  <a:lnTo>
                    <a:pt x="631" y="231"/>
                  </a:lnTo>
                  <a:lnTo>
                    <a:pt x="629" y="231"/>
                  </a:lnTo>
                  <a:lnTo>
                    <a:pt x="629" y="221"/>
                  </a:lnTo>
                  <a:lnTo>
                    <a:pt x="627" y="221"/>
                  </a:lnTo>
                  <a:lnTo>
                    <a:pt x="627" y="214"/>
                  </a:lnTo>
                  <a:lnTo>
                    <a:pt x="625" y="214"/>
                  </a:lnTo>
                  <a:lnTo>
                    <a:pt x="625" y="208"/>
                  </a:lnTo>
                  <a:lnTo>
                    <a:pt x="623" y="208"/>
                  </a:lnTo>
                  <a:lnTo>
                    <a:pt x="623" y="205"/>
                  </a:lnTo>
                  <a:lnTo>
                    <a:pt x="621" y="205"/>
                  </a:lnTo>
                  <a:lnTo>
                    <a:pt x="621" y="199"/>
                  </a:lnTo>
                  <a:lnTo>
                    <a:pt x="620" y="199"/>
                  </a:lnTo>
                  <a:lnTo>
                    <a:pt x="618" y="195"/>
                  </a:lnTo>
                  <a:lnTo>
                    <a:pt x="618" y="192"/>
                  </a:lnTo>
                  <a:lnTo>
                    <a:pt x="616" y="192"/>
                  </a:lnTo>
                  <a:lnTo>
                    <a:pt x="614" y="188"/>
                  </a:lnTo>
                  <a:lnTo>
                    <a:pt x="612" y="184"/>
                  </a:lnTo>
                  <a:lnTo>
                    <a:pt x="610" y="184"/>
                  </a:lnTo>
                  <a:lnTo>
                    <a:pt x="610" y="181"/>
                  </a:lnTo>
                  <a:lnTo>
                    <a:pt x="608" y="181"/>
                  </a:lnTo>
                  <a:lnTo>
                    <a:pt x="607" y="177"/>
                  </a:lnTo>
                  <a:lnTo>
                    <a:pt x="605" y="177"/>
                  </a:lnTo>
                  <a:lnTo>
                    <a:pt x="603" y="173"/>
                  </a:lnTo>
                  <a:lnTo>
                    <a:pt x="601" y="173"/>
                  </a:lnTo>
                  <a:lnTo>
                    <a:pt x="601" y="170"/>
                  </a:lnTo>
                  <a:lnTo>
                    <a:pt x="597" y="170"/>
                  </a:lnTo>
                  <a:lnTo>
                    <a:pt x="596" y="166"/>
                  </a:lnTo>
                  <a:lnTo>
                    <a:pt x="594" y="166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0" y="160"/>
                  </a:lnTo>
                  <a:lnTo>
                    <a:pt x="586" y="160"/>
                  </a:lnTo>
                  <a:lnTo>
                    <a:pt x="584" y="157"/>
                  </a:lnTo>
                  <a:lnTo>
                    <a:pt x="581" y="157"/>
                  </a:lnTo>
                  <a:lnTo>
                    <a:pt x="579" y="153"/>
                  </a:lnTo>
                  <a:lnTo>
                    <a:pt x="573" y="153"/>
                  </a:lnTo>
                  <a:lnTo>
                    <a:pt x="572" y="149"/>
                  </a:lnTo>
                  <a:lnTo>
                    <a:pt x="566" y="149"/>
                  </a:lnTo>
                  <a:lnTo>
                    <a:pt x="566" y="147"/>
                  </a:lnTo>
                  <a:lnTo>
                    <a:pt x="562" y="147"/>
                  </a:lnTo>
                  <a:lnTo>
                    <a:pt x="562" y="146"/>
                  </a:lnTo>
                  <a:lnTo>
                    <a:pt x="557" y="146"/>
                  </a:lnTo>
                  <a:lnTo>
                    <a:pt x="557" y="144"/>
                  </a:lnTo>
                  <a:lnTo>
                    <a:pt x="549" y="144"/>
                  </a:lnTo>
                  <a:lnTo>
                    <a:pt x="549" y="142"/>
                  </a:lnTo>
                  <a:lnTo>
                    <a:pt x="540" y="142"/>
                  </a:lnTo>
                  <a:lnTo>
                    <a:pt x="540" y="140"/>
                  </a:lnTo>
                  <a:lnTo>
                    <a:pt x="417" y="140"/>
                  </a:lnTo>
                  <a:lnTo>
                    <a:pt x="417" y="138"/>
                  </a:lnTo>
                  <a:lnTo>
                    <a:pt x="411" y="138"/>
                  </a:lnTo>
                  <a:lnTo>
                    <a:pt x="411" y="136"/>
                  </a:lnTo>
                  <a:lnTo>
                    <a:pt x="407" y="136"/>
                  </a:lnTo>
                  <a:lnTo>
                    <a:pt x="405" y="133"/>
                  </a:lnTo>
                  <a:lnTo>
                    <a:pt x="402" y="133"/>
                  </a:lnTo>
                  <a:lnTo>
                    <a:pt x="400" y="129"/>
                  </a:lnTo>
                  <a:lnTo>
                    <a:pt x="398" y="129"/>
                  </a:lnTo>
                  <a:lnTo>
                    <a:pt x="396" y="125"/>
                  </a:lnTo>
                  <a:lnTo>
                    <a:pt x="394" y="122"/>
                  </a:lnTo>
                  <a:lnTo>
                    <a:pt x="393" y="122"/>
                  </a:lnTo>
                  <a:lnTo>
                    <a:pt x="393" y="118"/>
                  </a:lnTo>
                  <a:lnTo>
                    <a:pt x="391" y="118"/>
                  </a:lnTo>
                  <a:lnTo>
                    <a:pt x="391" y="112"/>
                  </a:lnTo>
                  <a:lnTo>
                    <a:pt x="389" y="112"/>
                  </a:lnTo>
                  <a:lnTo>
                    <a:pt x="389" y="96"/>
                  </a:lnTo>
                  <a:lnTo>
                    <a:pt x="391" y="96"/>
                  </a:lnTo>
                  <a:lnTo>
                    <a:pt x="391" y="90"/>
                  </a:lnTo>
                  <a:lnTo>
                    <a:pt x="393" y="90"/>
                  </a:lnTo>
                  <a:lnTo>
                    <a:pt x="393" y="87"/>
                  </a:lnTo>
                  <a:lnTo>
                    <a:pt x="396" y="85"/>
                  </a:lnTo>
                  <a:lnTo>
                    <a:pt x="396" y="81"/>
                  </a:lnTo>
                  <a:lnTo>
                    <a:pt x="400" y="79"/>
                  </a:lnTo>
                  <a:lnTo>
                    <a:pt x="400" y="77"/>
                  </a:lnTo>
                  <a:lnTo>
                    <a:pt x="404" y="76"/>
                  </a:lnTo>
                  <a:lnTo>
                    <a:pt x="407" y="74"/>
                  </a:lnTo>
                  <a:lnTo>
                    <a:pt x="407" y="72"/>
                  </a:lnTo>
                  <a:lnTo>
                    <a:pt x="411" y="72"/>
                  </a:lnTo>
                  <a:lnTo>
                    <a:pt x="411" y="70"/>
                  </a:lnTo>
                  <a:lnTo>
                    <a:pt x="417" y="70"/>
                  </a:lnTo>
                  <a:lnTo>
                    <a:pt x="417" y="68"/>
                  </a:lnTo>
                  <a:lnTo>
                    <a:pt x="603" y="68"/>
                  </a:lnTo>
                  <a:lnTo>
                    <a:pt x="603" y="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690563" y="904875"/>
            <a:ext cx="8583612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704850" y="908050"/>
            <a:ext cx="0" cy="1368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50" name="Picture 26" descr="logo5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1488"/>
            <a:ext cx="1700213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560388" y="476250"/>
            <a:ext cx="0" cy="21605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4" name="Rectangle 30"/>
          <p:cNvSpPr>
            <a:spLocks noChangeArrowheads="1"/>
          </p:cNvSpPr>
          <p:nvPr userDrawn="1"/>
        </p:nvSpPr>
        <p:spPr bwMode="auto">
          <a:xfrm>
            <a:off x="665163" y="6424613"/>
            <a:ext cx="78882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tabLst>
                <a:tab pos="4298950" algn="ctr"/>
              </a:tabLst>
            </a:pPr>
            <a:r>
              <a:rPr lang="en-US" sz="1200"/>
              <a:t>Contact Expert Group on Severe Accident Management (CEG-SAM)</a:t>
            </a:r>
            <a:r>
              <a:rPr lang="de-DE" sz="1200"/>
              <a:t>     Septem</a:t>
            </a:r>
            <a:r>
              <a:rPr lang="en-US" sz="1200"/>
              <a:t>ber 2006     klaus.trambauer@grs.de</a:t>
            </a:r>
          </a:p>
          <a:p>
            <a:pPr>
              <a:tabLst>
                <a:tab pos="4298950" algn="ctr"/>
              </a:tabLst>
            </a:pPr>
            <a:endParaRPr lang="en-US" sz="1200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7875588" y="6424613"/>
            <a:ext cx="14398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r"/>
            <a:fld id="{B67C8F7B-73F2-448A-85B0-C9F26A0DB7A9}" type="slidenum">
              <a:rPr lang="en-US" sz="1200"/>
              <a:pPr algn="r"/>
              <a:t>‹Nr.›</a:t>
            </a:fld>
            <a:r>
              <a:rPr lang="en-US" sz="1200"/>
              <a:t>  / 15</a:t>
            </a:r>
          </a:p>
        </p:txBody>
      </p:sp>
      <p:sp>
        <p:nvSpPr>
          <p:cNvPr id="1056" name="Line 32"/>
          <p:cNvSpPr>
            <a:spLocks noChangeShapeType="1"/>
          </p:cNvSpPr>
          <p:nvPr userDrawn="1"/>
        </p:nvSpPr>
        <p:spPr bwMode="auto">
          <a:xfrm>
            <a:off x="617538" y="6353175"/>
            <a:ext cx="86375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57" name="Picture 3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28600"/>
            <a:ext cx="7429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71588" rtl="0" eaLnBrk="0" fontAlgn="base" hangingPunct="0">
        <a:spcBef>
          <a:spcPts val="1363"/>
        </a:spcBef>
        <a:spcAft>
          <a:spcPct val="0"/>
        </a:spcAft>
        <a:defRPr sz="2400" b="1">
          <a:solidFill>
            <a:srgbClr val="3333CC"/>
          </a:solidFill>
          <a:latin typeface="+mj-lt"/>
          <a:ea typeface="+mj-ea"/>
          <a:cs typeface="+mj-cs"/>
        </a:defRPr>
      </a:lvl1pPr>
      <a:lvl2pPr algn="l" defTabSz="1271588" rtl="0" eaLnBrk="0" fontAlgn="base" hangingPunct="0">
        <a:spcBef>
          <a:spcPts val="1363"/>
        </a:spcBef>
        <a:spcAft>
          <a:spcPct val="0"/>
        </a:spcAft>
        <a:defRPr sz="2400" b="1">
          <a:solidFill>
            <a:srgbClr val="3333CC"/>
          </a:solidFill>
          <a:latin typeface="Arial" charset="0"/>
        </a:defRPr>
      </a:lvl2pPr>
      <a:lvl3pPr algn="l" defTabSz="1271588" rtl="0" eaLnBrk="0" fontAlgn="base" hangingPunct="0">
        <a:spcBef>
          <a:spcPts val="1363"/>
        </a:spcBef>
        <a:spcAft>
          <a:spcPct val="0"/>
        </a:spcAft>
        <a:defRPr sz="2400" b="1">
          <a:solidFill>
            <a:srgbClr val="3333CC"/>
          </a:solidFill>
          <a:latin typeface="Arial" charset="0"/>
        </a:defRPr>
      </a:lvl3pPr>
      <a:lvl4pPr algn="l" defTabSz="1271588" rtl="0" eaLnBrk="0" fontAlgn="base" hangingPunct="0">
        <a:spcBef>
          <a:spcPts val="1363"/>
        </a:spcBef>
        <a:spcAft>
          <a:spcPct val="0"/>
        </a:spcAft>
        <a:defRPr sz="2400" b="1">
          <a:solidFill>
            <a:srgbClr val="3333CC"/>
          </a:solidFill>
          <a:latin typeface="Arial" charset="0"/>
        </a:defRPr>
      </a:lvl4pPr>
      <a:lvl5pPr algn="l" defTabSz="1271588" rtl="0" eaLnBrk="0" fontAlgn="base" hangingPunct="0">
        <a:spcBef>
          <a:spcPts val="1363"/>
        </a:spcBef>
        <a:spcAft>
          <a:spcPct val="0"/>
        </a:spcAft>
        <a:defRPr sz="2400" b="1">
          <a:solidFill>
            <a:srgbClr val="3333CC"/>
          </a:solidFill>
          <a:latin typeface="Arial" charset="0"/>
        </a:defRPr>
      </a:lvl5pPr>
      <a:lvl6pPr marL="457200" algn="l" defTabSz="1271588" rtl="0" eaLnBrk="0" fontAlgn="base" hangingPunct="0">
        <a:spcBef>
          <a:spcPts val="1363"/>
        </a:spcBef>
        <a:spcAft>
          <a:spcPct val="0"/>
        </a:spcAft>
        <a:defRPr sz="2400" b="1">
          <a:solidFill>
            <a:srgbClr val="3333CC"/>
          </a:solidFill>
          <a:latin typeface="Arial" charset="0"/>
        </a:defRPr>
      </a:lvl6pPr>
      <a:lvl7pPr marL="914400" algn="l" defTabSz="1271588" rtl="0" eaLnBrk="0" fontAlgn="base" hangingPunct="0">
        <a:spcBef>
          <a:spcPts val="1363"/>
        </a:spcBef>
        <a:spcAft>
          <a:spcPct val="0"/>
        </a:spcAft>
        <a:defRPr sz="2400" b="1">
          <a:solidFill>
            <a:srgbClr val="3333CC"/>
          </a:solidFill>
          <a:latin typeface="Arial" charset="0"/>
        </a:defRPr>
      </a:lvl7pPr>
      <a:lvl8pPr marL="1371600" algn="l" defTabSz="1271588" rtl="0" eaLnBrk="0" fontAlgn="base" hangingPunct="0">
        <a:spcBef>
          <a:spcPts val="1363"/>
        </a:spcBef>
        <a:spcAft>
          <a:spcPct val="0"/>
        </a:spcAft>
        <a:defRPr sz="2400" b="1">
          <a:solidFill>
            <a:srgbClr val="3333CC"/>
          </a:solidFill>
          <a:latin typeface="Arial" charset="0"/>
        </a:defRPr>
      </a:lvl8pPr>
      <a:lvl9pPr marL="1828800" algn="l" defTabSz="1271588" rtl="0" eaLnBrk="0" fontAlgn="base" hangingPunct="0">
        <a:spcBef>
          <a:spcPts val="1363"/>
        </a:spcBef>
        <a:spcAft>
          <a:spcPct val="0"/>
        </a:spcAft>
        <a:defRPr sz="2400" b="1">
          <a:solidFill>
            <a:srgbClr val="3333CC"/>
          </a:solidFill>
          <a:latin typeface="Arial" charset="0"/>
        </a:defRPr>
      </a:lvl9pPr>
    </p:titleStyle>
    <p:bodyStyle>
      <a:lvl1pPr marL="330200" indent="-330200" algn="l" defTabSz="1271588" rtl="0" eaLnBrk="0" fontAlgn="base" hangingPunct="0">
        <a:spcBef>
          <a:spcPts val="2188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1271588" rtl="0" eaLnBrk="0" fontAlgn="base" hangingPunct="0">
        <a:spcBef>
          <a:spcPts val="1088"/>
        </a:spcBef>
        <a:spcAft>
          <a:spcPct val="0"/>
        </a:spcAft>
        <a:buClr>
          <a:srgbClr val="FF0000"/>
        </a:buClr>
        <a:buSzPct val="150000"/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246188" indent="-257175" algn="l" defTabSz="1271588" rtl="0" eaLnBrk="0" fontAlgn="base" hangingPunct="0">
        <a:spcBef>
          <a:spcPts val="1088"/>
        </a:spcBef>
        <a:spcAft>
          <a:spcPct val="0"/>
        </a:spcAft>
        <a:buClr>
          <a:srgbClr val="FFD800"/>
        </a:buClr>
        <a:buSzPct val="120000"/>
        <a:buFont typeface="Wingdings" pitchFamily="2" charset="2"/>
        <a:buChar char="«"/>
        <a:defRPr>
          <a:solidFill>
            <a:schemeClr val="tx1"/>
          </a:solidFill>
          <a:latin typeface="+mn-lt"/>
        </a:defRPr>
      </a:lvl3pPr>
      <a:lvl4pPr marL="1808163" indent="-257175" algn="l" defTabSz="1271588" rtl="0" eaLnBrk="0" fontAlgn="base" hangingPunct="0">
        <a:spcBef>
          <a:spcPts val="1088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Helvetica" pitchFamily="34" charset="0"/>
        </a:defRPr>
      </a:lvl4pPr>
      <a:lvl5pPr marL="2314575" indent="-257175" algn="l" defTabSz="1271588" rtl="0" eaLnBrk="0" fontAlgn="base" hangingPunct="0">
        <a:spcBef>
          <a:spcPts val="1088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</a:defRPr>
      </a:lvl5pPr>
      <a:lvl6pPr marL="2771775" indent="-257175" algn="l" defTabSz="1271588" rtl="0" eaLnBrk="0" fontAlgn="base" hangingPunct="0">
        <a:spcBef>
          <a:spcPts val="1088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</a:defRPr>
      </a:lvl6pPr>
      <a:lvl7pPr marL="3228975" indent="-257175" algn="l" defTabSz="1271588" rtl="0" eaLnBrk="0" fontAlgn="base" hangingPunct="0">
        <a:spcBef>
          <a:spcPts val="1088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</a:defRPr>
      </a:lvl7pPr>
      <a:lvl8pPr marL="3686175" indent="-257175" algn="l" defTabSz="1271588" rtl="0" eaLnBrk="0" fontAlgn="base" hangingPunct="0">
        <a:spcBef>
          <a:spcPts val="1088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</a:defRPr>
      </a:lvl8pPr>
      <a:lvl9pPr marL="4143375" indent="-257175" algn="l" defTabSz="1271588" rtl="0" eaLnBrk="0" fontAlgn="base" hangingPunct="0">
        <a:spcBef>
          <a:spcPts val="1088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Parameter test SF-1</a:t>
            </a:r>
            <a:br>
              <a:rPr lang="en-GB"/>
            </a:br>
            <a:r>
              <a:rPr lang="en-GB"/>
              <a:t>Sensitivity study with ATHLET-CD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36650" y="3886200"/>
            <a:ext cx="7704138" cy="1752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75000"/>
              </a:spcBef>
            </a:pPr>
            <a:r>
              <a:rPr lang="en-GB" sz="1800"/>
              <a:t>Klaus Trambauer, GRS</a:t>
            </a:r>
            <a:br>
              <a:rPr lang="en-GB" sz="1800"/>
            </a:br>
            <a:r>
              <a:rPr lang="en-GB" sz="1800"/>
              <a:t>Gesellschaft fuer Anlagen- und Reaktorsicherheit, Garching (DE)</a:t>
            </a:r>
            <a:br>
              <a:rPr lang="en-GB" sz="1800"/>
            </a:br>
            <a:r>
              <a:rPr lang="en-GB" sz="1800"/>
              <a:t>CEG-SAM, 10th meeting</a:t>
            </a:r>
            <a:br>
              <a:rPr lang="en-GB" sz="1800"/>
            </a:br>
            <a:r>
              <a:rPr lang="en-GB" sz="1800"/>
              <a:t> </a:t>
            </a:r>
            <a:r>
              <a:rPr lang="fr-FR" sz="1800"/>
              <a:t>IAE NNC, </a:t>
            </a:r>
            <a:r>
              <a:rPr lang="en-GB" sz="1800"/>
              <a:t>Kurchatov-City, Republic of Kazakhstan,</a:t>
            </a:r>
            <a:r>
              <a:rPr lang="de-DE" sz="1800"/>
              <a:t> </a:t>
            </a:r>
            <a:r>
              <a:rPr lang="fr-FR" sz="1800"/>
              <a:t>September 5-8, 2006</a:t>
            </a: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ATHLET-CD post-test calculation </a:t>
            </a:r>
            <a:r>
              <a:rPr lang="en-GB" sz="1800"/>
              <a:t>(Case para_sf1_44.r21c121)</a:t>
            </a:r>
          </a:p>
        </p:txBody>
      </p:sp>
      <p:pic>
        <p:nvPicPr>
          <p:cNvPr id="73732" name="Picture 4" descr="para_sf1_44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492375"/>
            <a:ext cx="8637588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793750" y="1695450"/>
            <a:ext cx="8815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>
                <a:solidFill>
                  <a:schemeClr val="accent2"/>
                </a:solidFill>
              </a:rPr>
              <a:t>Temperatures at elevation -250 – 600 mm and quench front propagation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849313" y="5829300"/>
            <a:ext cx="3848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/>
              <a:t>T = 0 </a:t>
            </a:r>
            <a:r>
              <a:rPr lang="en-US" sz="1600">
                <a:cs typeface="Arial" charset="0"/>
              </a:rPr>
              <a:t>÷ 2500 °C  vs  t = 14600 </a:t>
            </a:r>
            <a:r>
              <a:rPr lang="en-US" sz="1600"/>
              <a:t>÷ 15600 s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5168900" y="5829300"/>
            <a:ext cx="383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/>
              <a:t>z = -0.4 </a:t>
            </a:r>
            <a:r>
              <a:rPr lang="en-US" sz="1600">
                <a:cs typeface="Arial" charset="0"/>
              </a:rPr>
              <a:t>÷ 1.8 m  vs  t = 14600 </a:t>
            </a:r>
            <a:r>
              <a:rPr lang="en-US" sz="1600"/>
              <a:t>÷ 15600 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ATHLET-CD post-test calculation </a:t>
            </a:r>
            <a:r>
              <a:rPr lang="en-GB" sz="1800"/>
              <a:t>(Case para_sf1_44.r21c011)</a:t>
            </a:r>
          </a:p>
        </p:txBody>
      </p:sp>
      <p:pic>
        <p:nvPicPr>
          <p:cNvPr id="74756" name="Picture 4" descr="para_sf1_44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492375"/>
            <a:ext cx="8637588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600700" y="2924175"/>
            <a:ext cx="1035050" cy="304800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200" b="1"/>
              <a:t> </a:t>
            </a:r>
            <a:r>
              <a:rPr lang="en-GB" sz="1400" b="1">
                <a:solidFill>
                  <a:schemeClr val="accent2"/>
                </a:solidFill>
              </a:rPr>
              <a:t>200 mg/s</a:t>
            </a:r>
            <a:r>
              <a:rPr lang="en-GB" sz="1400"/>
              <a:t> 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793750" y="1695450"/>
            <a:ext cx="8308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>
                <a:solidFill>
                  <a:schemeClr val="accent2"/>
                </a:solidFill>
              </a:rPr>
              <a:t>Temperatures at elevation 800 – 1000 mm and hydrogen generation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069975" y="5829300"/>
            <a:ext cx="3397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/>
              <a:t>T = 0 </a:t>
            </a:r>
            <a:r>
              <a:rPr lang="en-US" sz="1600">
                <a:cs typeface="Arial" charset="0"/>
              </a:rPr>
              <a:t>÷ 2500 °C  vs  t = 0 </a:t>
            </a:r>
            <a:r>
              <a:rPr lang="en-US" sz="1600"/>
              <a:t>÷ 16000 s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5272088" y="5829300"/>
            <a:ext cx="3667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/>
              <a:t>m = 0 </a:t>
            </a:r>
            <a:r>
              <a:rPr lang="en-US" sz="1600">
                <a:cs typeface="Arial" charset="0"/>
              </a:rPr>
              <a:t>÷ 100 g  vs  t = 10000 </a:t>
            </a:r>
            <a:r>
              <a:rPr lang="en-US" sz="1600"/>
              <a:t>÷ 16000 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ATHLET-CD post-test calculation </a:t>
            </a:r>
            <a:r>
              <a:rPr lang="en-GB" sz="1800"/>
              <a:t>(Case para_sf1_44.r21c011)</a:t>
            </a:r>
          </a:p>
        </p:txBody>
      </p:sp>
      <p:pic>
        <p:nvPicPr>
          <p:cNvPr id="75781" name="Picture 5" descr="para_sf1_44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492375"/>
            <a:ext cx="8637588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793750" y="1695450"/>
            <a:ext cx="8815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>
                <a:solidFill>
                  <a:schemeClr val="accent2"/>
                </a:solidFill>
              </a:rPr>
              <a:t>Temperatures at elevation -250 – 600 mm and quench front propagation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849313" y="5829300"/>
            <a:ext cx="3848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/>
              <a:t>T = 0 </a:t>
            </a:r>
            <a:r>
              <a:rPr lang="en-US" sz="1600">
                <a:cs typeface="Arial" charset="0"/>
              </a:rPr>
              <a:t>÷ 2500 °C  vs  t = 14600 </a:t>
            </a:r>
            <a:r>
              <a:rPr lang="en-US" sz="1600"/>
              <a:t>÷ 15600 s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168900" y="5829300"/>
            <a:ext cx="383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/>
              <a:t>z = -0.4 </a:t>
            </a:r>
            <a:r>
              <a:rPr lang="en-US" sz="1600">
                <a:cs typeface="Arial" charset="0"/>
              </a:rPr>
              <a:t>÷ 1.8 m  vs  t = 14600 </a:t>
            </a:r>
            <a:r>
              <a:rPr lang="en-US" sz="1600"/>
              <a:t>÷ 15600 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ATHLET-CD post-test calculation </a:t>
            </a:r>
            <a:r>
              <a:rPr lang="en-GB" sz="1800"/>
              <a:t>(Both cases)</a:t>
            </a:r>
          </a:p>
        </p:txBody>
      </p:sp>
      <p:pic>
        <p:nvPicPr>
          <p:cNvPr id="68612" name="Picture 4" descr="para_sf1_44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492375"/>
            <a:ext cx="8637588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93750" y="1695450"/>
            <a:ext cx="8288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>
                <a:solidFill>
                  <a:schemeClr val="accent2"/>
                </a:solidFill>
              </a:rPr>
              <a:t>Relative rod mass distribution and oxide layer at the end of the test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150938" y="5829300"/>
            <a:ext cx="7546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/>
              <a:t>elevation = -0.5 </a:t>
            </a:r>
            <a:r>
              <a:rPr lang="en-US" sz="1600">
                <a:cs typeface="Arial" charset="0"/>
              </a:rPr>
              <a:t>÷ 1.5 m;   relative mass  = 0.5 </a:t>
            </a:r>
            <a:r>
              <a:rPr lang="en-US" sz="1600"/>
              <a:t>÷ 2.0 (-);   oxide layer = 0 ÷ 500 µm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Top flooding is well predicted </a:t>
            </a:r>
          </a:p>
          <a:p>
            <a:r>
              <a:rPr lang="en-GB"/>
              <a:t>Calculation results are sensitive with respect to</a:t>
            </a:r>
          </a:p>
          <a:p>
            <a:pPr lvl="1"/>
            <a:r>
              <a:rPr lang="en-GB"/>
              <a:t>Boundary conditions</a:t>
            </a:r>
          </a:p>
          <a:p>
            <a:pPr lvl="1"/>
            <a:r>
              <a:rPr lang="en-GB"/>
              <a:t>Nodalisation, in particular to lower test section and out-flow</a:t>
            </a:r>
          </a:p>
          <a:p>
            <a:pPr lvl="1"/>
            <a:r>
              <a:rPr lang="en-GB"/>
              <a:t>Model options</a:t>
            </a:r>
          </a:p>
          <a:p>
            <a:r>
              <a:rPr lang="en-GB"/>
              <a:t>Additional measurements</a:t>
            </a:r>
          </a:p>
          <a:p>
            <a:pPr lvl="1"/>
            <a:r>
              <a:rPr lang="en-GB"/>
              <a:t>Temperature in lower test section </a:t>
            </a:r>
          </a:p>
          <a:p>
            <a:pPr lvl="1"/>
            <a:r>
              <a:rPr lang="en-GB"/>
              <a:t>Water out-flow or water inventory in test section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303338"/>
            <a:r>
              <a:rPr lang="en-GB" sz="2800"/>
              <a:t>Acknowledgement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39725" indent="-339725" defTabSz="1303338">
              <a:buFont typeface="Wingdings" pitchFamily="2" charset="2"/>
              <a:buNone/>
            </a:pPr>
            <a:endParaRPr lang="en-GB"/>
          </a:p>
          <a:p>
            <a:pPr marL="339725" indent="-339725" defTabSz="1303338">
              <a:buFont typeface="Wingdings" pitchFamily="2" charset="2"/>
              <a:buNone/>
            </a:pPr>
            <a:r>
              <a:rPr lang="en-GB"/>
              <a:t>	The research an developmental work of GRS is  sponsored by the German Federal Ministry of Economics and Technology, BMWi.</a:t>
            </a:r>
          </a:p>
          <a:p>
            <a:pPr marL="339725" indent="-339725" defTabSz="1303338">
              <a:buFont typeface="Wingdings" pitchFamily="2" charset="2"/>
              <a:buNone/>
            </a:pPr>
            <a:endParaRPr lang="en-GB"/>
          </a:p>
          <a:p>
            <a:pPr marL="339725" indent="-339725" defTabSz="1303338">
              <a:buFont typeface="Wingdings" pitchFamily="2" charset="2"/>
              <a:buNone/>
            </a:pPr>
            <a:endParaRPr lang="en-GB"/>
          </a:p>
          <a:p>
            <a:pPr marL="339725" indent="-339725" defTabSz="1303338">
              <a:buFont typeface="Wingdings" pitchFamily="2" charset="2"/>
              <a:buNone/>
            </a:pPr>
            <a:endParaRPr lang="en-GB"/>
          </a:p>
          <a:p>
            <a:pPr marL="339725" indent="-339725" defTabSz="1303338">
              <a:buFont typeface="Wingdings" pitchFamily="2" charset="2"/>
              <a:buNone/>
            </a:pPr>
            <a:r>
              <a:rPr lang="en-GB"/>
              <a:t>				        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313" y="1484313"/>
            <a:ext cx="8424862" cy="4752975"/>
          </a:xfrm>
        </p:spPr>
        <p:txBody>
          <a:bodyPr/>
          <a:lstStyle/>
          <a:p>
            <a:r>
              <a:rPr lang="en-GB"/>
              <a:t>Motivation</a:t>
            </a:r>
          </a:p>
          <a:p>
            <a:r>
              <a:rPr lang="en-GB"/>
              <a:t>Recall of some measured data</a:t>
            </a:r>
          </a:p>
          <a:p>
            <a:r>
              <a:rPr lang="en-GB"/>
              <a:t>ATHLET-CD model of test section</a:t>
            </a:r>
          </a:p>
          <a:p>
            <a:r>
              <a:rPr lang="en-GB"/>
              <a:t>Boundary conditions</a:t>
            </a:r>
          </a:p>
          <a:p>
            <a:r>
              <a:rPr lang="en-GB"/>
              <a:t>Varied parameter</a:t>
            </a:r>
          </a:p>
          <a:p>
            <a:r>
              <a:rPr lang="en-GB"/>
              <a:t>Calculation results</a:t>
            </a:r>
          </a:p>
          <a:p>
            <a:r>
              <a:rPr lang="en-GB"/>
              <a:t>Conclusion</a:t>
            </a:r>
          </a:p>
          <a:p>
            <a:r>
              <a:rPr lang="en-GB"/>
              <a:t>Acknowledgement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Motivation of pre- and post-test calculations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Proof of the code capabilities</a:t>
            </a:r>
          </a:p>
          <a:p>
            <a:r>
              <a:rPr lang="en-GB"/>
              <a:t>Detection of model deficiencies</a:t>
            </a:r>
          </a:p>
          <a:p>
            <a:r>
              <a:rPr lang="en-GB"/>
              <a:t>Hints for modelling of the reactor calculations</a:t>
            </a:r>
          </a:p>
          <a:p>
            <a:r>
              <a:rPr lang="en-GB"/>
              <a:t>Test interpretation</a:t>
            </a:r>
          </a:p>
          <a:p>
            <a:r>
              <a:rPr lang="en-GB"/>
              <a:t>Hints for further test</a:t>
            </a:r>
          </a:p>
          <a:p>
            <a:pPr lvl="1"/>
            <a:r>
              <a:rPr lang="en-GB"/>
              <a:t>Boundary conditions</a:t>
            </a:r>
          </a:p>
          <a:p>
            <a:pPr lvl="1"/>
            <a:r>
              <a:rPr lang="en-GB"/>
              <a:t>Measurements needed for test interpretation</a:t>
            </a:r>
          </a:p>
          <a:p>
            <a:pPr lvl="1"/>
            <a:r>
              <a:rPr lang="en-GB"/>
              <a:t>Test matrix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Experimental data </a:t>
            </a:r>
            <a:r>
              <a:rPr lang="en-GB" sz="1800"/>
              <a:t>(Summary report from 30th May 2006)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582863"/>
            <a:ext cx="4394200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28900"/>
            <a:ext cx="43180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793750" y="1695450"/>
            <a:ext cx="8308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>
                <a:solidFill>
                  <a:schemeClr val="accent2"/>
                </a:solidFill>
              </a:rPr>
              <a:t>Temperatures at elevation 800 – 1000 mm and hydrogen generation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085850" y="5710238"/>
            <a:ext cx="3397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/>
              <a:t>T = 0 </a:t>
            </a:r>
            <a:r>
              <a:rPr lang="en-US" sz="1600">
                <a:cs typeface="Arial" charset="0"/>
              </a:rPr>
              <a:t>÷ 2000 °C  vs  t = 0 </a:t>
            </a:r>
            <a:r>
              <a:rPr lang="en-US" sz="1600"/>
              <a:t>÷ 18000 s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5272088" y="5710238"/>
            <a:ext cx="3667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/>
              <a:t>m = 0 </a:t>
            </a:r>
            <a:r>
              <a:rPr lang="en-US" sz="1600">
                <a:cs typeface="Arial" charset="0"/>
              </a:rPr>
              <a:t>÷ 100 g  vs  t = 10000 </a:t>
            </a:r>
            <a:r>
              <a:rPr lang="en-US" sz="1600"/>
              <a:t>÷ 17000 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Experimental data </a:t>
            </a:r>
            <a:r>
              <a:rPr lang="en-GB" sz="1800"/>
              <a:t>(Test proposal from 24th August 2006)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793750" y="1695450"/>
            <a:ext cx="844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>
                <a:solidFill>
                  <a:schemeClr val="accent2"/>
                </a:solidFill>
              </a:rPr>
              <a:t>Temperatures at elevation 0 – 600 mm and quench front progression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849313" y="5710238"/>
            <a:ext cx="3848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/>
              <a:t>T = 0 </a:t>
            </a:r>
            <a:r>
              <a:rPr lang="en-US" sz="1600">
                <a:cs typeface="Arial" charset="0"/>
              </a:rPr>
              <a:t>÷ 1000 °C  vs  t = 15150 </a:t>
            </a:r>
            <a:r>
              <a:rPr lang="en-US" sz="1600"/>
              <a:t>÷ 15450 s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113338" y="5710238"/>
            <a:ext cx="3938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/>
              <a:t>z = 0 </a:t>
            </a:r>
            <a:r>
              <a:rPr lang="en-US" sz="1600">
                <a:cs typeface="Arial" charset="0"/>
              </a:rPr>
              <a:t>÷ 1600 mm  vs  t = 14850 </a:t>
            </a:r>
            <a:r>
              <a:rPr lang="en-US" sz="1600"/>
              <a:t>÷ 15350 s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2446338" y="338613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80906" name="Picture 10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5" b="62643"/>
          <a:stretch>
            <a:fillRect/>
          </a:stretch>
        </p:blipFill>
        <p:spPr bwMode="auto">
          <a:xfrm>
            <a:off x="619125" y="2586038"/>
            <a:ext cx="431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5956300" y="353377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80908" name="Picture 12" descr="Fi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94" b="63809"/>
          <a:stretch>
            <a:fillRect/>
          </a:stretch>
        </p:blipFill>
        <p:spPr bwMode="auto">
          <a:xfrm>
            <a:off x="4968875" y="2581275"/>
            <a:ext cx="4246563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ATHLET-CD model of test section</a:t>
            </a:r>
          </a:p>
        </p:txBody>
      </p:sp>
      <p:pic>
        <p:nvPicPr>
          <p:cNvPr id="78854" name="Picture 6" descr="para_sf1_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1628775"/>
            <a:ext cx="5759450" cy="46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Boundary conditions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Flow boundary conditions</a:t>
            </a:r>
          </a:p>
          <a:p>
            <a:pPr lvl="1"/>
            <a:r>
              <a:rPr lang="en-GB"/>
              <a:t>Mass flow of water, steam, and argon in</a:t>
            </a:r>
          </a:p>
          <a:p>
            <a:pPr lvl="2"/>
            <a:r>
              <a:rPr lang="en-GB"/>
              <a:t>Test section and</a:t>
            </a:r>
          </a:p>
          <a:p>
            <a:pPr lvl="2"/>
            <a:r>
              <a:rPr lang="en-GB"/>
              <a:t>Cooling jacket </a:t>
            </a:r>
          </a:p>
          <a:p>
            <a:pPr lvl="1"/>
            <a:r>
              <a:rPr lang="en-GB"/>
              <a:t>Temperatures</a:t>
            </a:r>
          </a:p>
          <a:p>
            <a:r>
              <a:rPr lang="en-GB"/>
              <a:t>Pressure boundary conditions</a:t>
            </a:r>
          </a:p>
          <a:p>
            <a:r>
              <a:rPr lang="en-GB"/>
              <a:t>Electrical heater power</a:t>
            </a:r>
          </a:p>
          <a:p>
            <a:r>
              <a:rPr lang="en-GB"/>
              <a:t>Heat losses at top and bottom of the test section</a:t>
            </a:r>
          </a:p>
          <a:p>
            <a:r>
              <a:rPr lang="en-GB"/>
              <a:t>Material properties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Variation of parameters and main results</a:t>
            </a: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>
            <p:ph idx="1"/>
          </p:nvPr>
        </p:nvGraphicFramePr>
        <p:xfrm>
          <a:off x="704850" y="1255713"/>
          <a:ext cx="8637588" cy="507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6" name="Dokument" r:id="rId3" imgW="8951169" imgH="5617329" progId="Word.Document.8">
                  <p:embed/>
                </p:oleObj>
              </mc:Choice>
              <mc:Fallback>
                <p:oleObj name="Dokument" r:id="rId3" imgW="8951169" imgH="5617329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409"/>
                      <a:stretch>
                        <a:fillRect/>
                      </a:stretch>
                    </p:blipFill>
                    <p:spPr bwMode="auto">
                      <a:xfrm>
                        <a:off x="704850" y="1255713"/>
                        <a:ext cx="8637588" cy="507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ATHLET-CD post-test calculation </a:t>
            </a:r>
            <a:r>
              <a:rPr lang="en-GB" sz="1800"/>
              <a:t>(Case para_sf1_44.r21c121)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793750" y="1695450"/>
            <a:ext cx="8308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>
                <a:solidFill>
                  <a:schemeClr val="accent2"/>
                </a:solidFill>
              </a:rPr>
              <a:t>Temperatures at elevation 800 – 1000 mm and hydrogen generation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1069975" y="5829300"/>
            <a:ext cx="3397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/>
              <a:t>T = 0 </a:t>
            </a:r>
            <a:r>
              <a:rPr lang="en-US" sz="1600">
                <a:cs typeface="Arial" charset="0"/>
              </a:rPr>
              <a:t>÷ 2500 °C  vs  t = 0 </a:t>
            </a:r>
            <a:r>
              <a:rPr lang="en-US" sz="1600"/>
              <a:t>÷ 16000 s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272088" y="5829300"/>
            <a:ext cx="3667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/>
              <a:t>m = 0 </a:t>
            </a:r>
            <a:r>
              <a:rPr lang="en-US" sz="1600">
                <a:cs typeface="Arial" charset="0"/>
              </a:rPr>
              <a:t>÷ 100 g  vs  t = 10000 </a:t>
            </a:r>
            <a:r>
              <a:rPr lang="en-US" sz="1600"/>
              <a:t>÷ 16000 s</a:t>
            </a:r>
          </a:p>
        </p:txBody>
      </p:sp>
      <p:pic>
        <p:nvPicPr>
          <p:cNvPr id="72716" name="Picture 12" descr="para_sf1_44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492375"/>
            <a:ext cx="8637588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5600700" y="2924175"/>
            <a:ext cx="1035050" cy="304800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charset="0"/>
              </a:defRPr>
            </a:lvl1pPr>
            <a:lvl2pPr defTabSz="831850">
              <a:defRPr>
                <a:solidFill>
                  <a:schemeClr val="tx1"/>
                </a:solidFill>
                <a:latin typeface="Arial" charset="0"/>
              </a:defRPr>
            </a:lvl2pPr>
            <a:lvl3pPr defTabSz="831850">
              <a:defRPr>
                <a:solidFill>
                  <a:schemeClr val="tx1"/>
                </a:solidFill>
                <a:latin typeface="Arial" charset="0"/>
              </a:defRPr>
            </a:lvl3pPr>
            <a:lvl4pPr defTabSz="831850">
              <a:defRPr>
                <a:solidFill>
                  <a:schemeClr val="tx1"/>
                </a:solidFill>
                <a:latin typeface="Arial" charset="0"/>
              </a:defRPr>
            </a:lvl4pPr>
            <a:lvl5pPr defTabSz="831850">
              <a:defRPr>
                <a:solidFill>
                  <a:schemeClr val="tx1"/>
                </a:solidFill>
                <a:latin typeface="Arial" charset="0"/>
              </a:defRPr>
            </a:lvl5pPr>
            <a:lvl6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200" b="1"/>
              <a:t> </a:t>
            </a:r>
            <a:r>
              <a:rPr lang="en-GB" sz="1400" b="1">
                <a:solidFill>
                  <a:schemeClr val="accent2"/>
                </a:solidFill>
              </a:rPr>
              <a:t>200 mg/s</a:t>
            </a:r>
            <a:r>
              <a:rPr lang="en-GB" sz="140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Rnet_Folie_quer">
  <a:themeElements>
    <a:clrScheme name="SARnet_Folie_quer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ARnet_Folie_qu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318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318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Rnet_Folie_que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net_Folie_qu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net_Folie_que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net_Folie_que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net_Folie_que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net_Folie_que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net_Folie_que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484</Words>
  <Application>Microsoft Office PowerPoint</Application>
  <PresentationFormat>A4-Papier (210x297 mm)</PresentationFormat>
  <Paragraphs>79</Paragraphs>
  <Slides>15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Wingdings</vt:lpstr>
      <vt:lpstr>Helvetica</vt:lpstr>
      <vt:lpstr>Times New Roman</vt:lpstr>
      <vt:lpstr>SARnet_Folie_quer</vt:lpstr>
      <vt:lpstr>Microsoft Word-Dokument</vt:lpstr>
      <vt:lpstr>Parameter test SF-1 Sensitivity study with ATHLET-CD</vt:lpstr>
      <vt:lpstr>Contents</vt:lpstr>
      <vt:lpstr>Motivation of pre- and post-test calculations</vt:lpstr>
      <vt:lpstr>Experimental data (Summary report from 30th May 2006)</vt:lpstr>
      <vt:lpstr>Experimental data (Test proposal from 24th August 2006)</vt:lpstr>
      <vt:lpstr>ATHLET-CD model of test section</vt:lpstr>
      <vt:lpstr>Boundary conditions</vt:lpstr>
      <vt:lpstr>Variation of parameters and main results</vt:lpstr>
      <vt:lpstr>ATHLET-CD post-test calculation (Case para_sf1_44.r21c121)</vt:lpstr>
      <vt:lpstr>ATHLET-CD post-test calculation (Case para_sf1_44.r21c121)</vt:lpstr>
      <vt:lpstr>ATHLET-CD post-test calculation (Case para_sf1_44.r21c011)</vt:lpstr>
      <vt:lpstr>ATHLET-CD post-test calculation (Case para_sf1_44.r21c011)</vt:lpstr>
      <vt:lpstr>ATHLET-CD post-test calculation (Both cases)</vt:lpstr>
      <vt:lpstr>Conclusion</vt:lpstr>
      <vt:lpstr>Acknowledgement</vt:lpstr>
    </vt:vector>
  </TitlesOfParts>
  <Company>GRS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Beraha</dc:creator>
  <dc:description>A4 Format_x000d_
Stand: 05.07.02</dc:description>
  <cp:lastModifiedBy>Peters, Ursula</cp:lastModifiedBy>
  <cp:revision>41</cp:revision>
  <cp:lastPrinted>1997-08-19T11:07:52Z</cp:lastPrinted>
  <dcterms:created xsi:type="dcterms:W3CDTF">2004-04-28T09:16:14Z</dcterms:created>
  <dcterms:modified xsi:type="dcterms:W3CDTF">2012-10-09T15:13:00Z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Template for Overheads with SARNET Logo</vt:lpwstr>
  </property>
  <property fmtid="{D5CDD505-2E9C-101B-9397-08002B2CF9AE}" pid="3" name="Owner">
    <vt:lpwstr/>
  </property>
  <property fmtid="{D5CDD505-2E9C-101B-9397-08002B2CF9AE}" pid="4" name="Status">
    <vt:lpwstr/>
  </property>
  <property fmtid="{D5CDD505-2E9C-101B-9397-08002B2CF9AE}" pid="5" name="Description0">
    <vt:lpwstr>Parameter test SF-1 sensitivity study with ATHLET-CD</vt:lpwstr>
  </property>
</Properties>
</file>