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6"/>
  </p:notesMasterIdLst>
  <p:handoutMasterIdLst>
    <p:handoutMasterId r:id="rId7"/>
  </p:handoutMasterIdLst>
  <p:sldIdLst>
    <p:sldId id="266" r:id="rId2"/>
    <p:sldId id="384" r:id="rId3"/>
    <p:sldId id="385" r:id="rId4"/>
    <p:sldId id="386" r:id="rId5"/>
  </p:sldIdLst>
  <p:sldSz cx="9144000" cy="6858000" type="screen4x3"/>
  <p:notesSz cx="6813550" cy="9945688"/>
  <p:custDataLst>
    <p:tags r:id="rId8"/>
  </p:custDataLst>
  <p:defaultTextStyle>
    <a:defPPr>
      <a:defRPr lang="en-GB"/>
    </a:defPPr>
    <a:lvl1pPr algn="l" rtl="0" eaLnBrk="0" fontAlgn="base" hangingPunct="0">
      <a:spcBef>
        <a:spcPct val="0"/>
      </a:spcBef>
      <a:spcAft>
        <a:spcPct val="0"/>
      </a:spcAft>
      <a:defRPr sz="2800" b="1" kern="1200">
        <a:solidFill>
          <a:schemeClr val="tx1"/>
        </a:solidFill>
        <a:latin typeface="Calibri" pitchFamily="34" charset="0"/>
        <a:ea typeface="+mn-ea"/>
        <a:cs typeface="+mn-cs"/>
      </a:defRPr>
    </a:lvl1pPr>
    <a:lvl2pPr marL="457200" algn="l" rtl="0" eaLnBrk="0" fontAlgn="base" hangingPunct="0">
      <a:spcBef>
        <a:spcPct val="0"/>
      </a:spcBef>
      <a:spcAft>
        <a:spcPct val="0"/>
      </a:spcAft>
      <a:defRPr sz="2800" b="1" kern="1200">
        <a:solidFill>
          <a:schemeClr val="tx1"/>
        </a:solidFill>
        <a:latin typeface="Calibri" pitchFamily="34" charset="0"/>
        <a:ea typeface="+mn-ea"/>
        <a:cs typeface="+mn-cs"/>
      </a:defRPr>
    </a:lvl2pPr>
    <a:lvl3pPr marL="914400" algn="l" rtl="0" eaLnBrk="0" fontAlgn="base" hangingPunct="0">
      <a:spcBef>
        <a:spcPct val="0"/>
      </a:spcBef>
      <a:spcAft>
        <a:spcPct val="0"/>
      </a:spcAft>
      <a:defRPr sz="2800" b="1" kern="1200">
        <a:solidFill>
          <a:schemeClr val="tx1"/>
        </a:solidFill>
        <a:latin typeface="Calibri" pitchFamily="34" charset="0"/>
        <a:ea typeface="+mn-ea"/>
        <a:cs typeface="+mn-cs"/>
      </a:defRPr>
    </a:lvl3pPr>
    <a:lvl4pPr marL="1371600" algn="l" rtl="0" eaLnBrk="0" fontAlgn="base" hangingPunct="0">
      <a:spcBef>
        <a:spcPct val="0"/>
      </a:spcBef>
      <a:spcAft>
        <a:spcPct val="0"/>
      </a:spcAft>
      <a:defRPr sz="2800" b="1" kern="1200">
        <a:solidFill>
          <a:schemeClr val="tx1"/>
        </a:solidFill>
        <a:latin typeface="Calibri" pitchFamily="34" charset="0"/>
        <a:ea typeface="+mn-ea"/>
        <a:cs typeface="+mn-cs"/>
      </a:defRPr>
    </a:lvl4pPr>
    <a:lvl5pPr marL="1828800" algn="l" rtl="0" eaLnBrk="0" fontAlgn="base" hangingPunct="0">
      <a:spcBef>
        <a:spcPct val="0"/>
      </a:spcBef>
      <a:spcAft>
        <a:spcPct val="0"/>
      </a:spcAft>
      <a:defRPr sz="2800" b="1" kern="1200">
        <a:solidFill>
          <a:schemeClr val="tx1"/>
        </a:solidFill>
        <a:latin typeface="Calibri" pitchFamily="34" charset="0"/>
        <a:ea typeface="+mn-ea"/>
        <a:cs typeface="+mn-cs"/>
      </a:defRPr>
    </a:lvl5pPr>
    <a:lvl6pPr marL="2286000" algn="l" defTabSz="914400" rtl="0" eaLnBrk="1" latinLnBrk="0" hangingPunct="1">
      <a:defRPr sz="2800" b="1" kern="1200">
        <a:solidFill>
          <a:schemeClr val="tx1"/>
        </a:solidFill>
        <a:latin typeface="Calibri" pitchFamily="34" charset="0"/>
        <a:ea typeface="+mn-ea"/>
        <a:cs typeface="+mn-cs"/>
      </a:defRPr>
    </a:lvl6pPr>
    <a:lvl7pPr marL="2743200" algn="l" defTabSz="914400" rtl="0" eaLnBrk="1" latinLnBrk="0" hangingPunct="1">
      <a:defRPr sz="2800" b="1" kern="1200">
        <a:solidFill>
          <a:schemeClr val="tx1"/>
        </a:solidFill>
        <a:latin typeface="Calibri" pitchFamily="34" charset="0"/>
        <a:ea typeface="+mn-ea"/>
        <a:cs typeface="+mn-cs"/>
      </a:defRPr>
    </a:lvl7pPr>
    <a:lvl8pPr marL="3200400" algn="l" defTabSz="914400" rtl="0" eaLnBrk="1" latinLnBrk="0" hangingPunct="1">
      <a:defRPr sz="2800" b="1" kern="1200">
        <a:solidFill>
          <a:schemeClr val="tx1"/>
        </a:solidFill>
        <a:latin typeface="Calibri" pitchFamily="34" charset="0"/>
        <a:ea typeface="+mn-ea"/>
        <a:cs typeface="+mn-cs"/>
      </a:defRPr>
    </a:lvl8pPr>
    <a:lvl9pPr marL="3657600" algn="l" defTabSz="914400" rtl="0" eaLnBrk="1" latinLnBrk="0" hangingPunct="1">
      <a:defRPr sz="2800" b="1" kern="1200">
        <a:solidFill>
          <a:schemeClr val="tx1"/>
        </a:solidFill>
        <a:latin typeface="Calibri"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663300"/>
    <a:srgbClr val="800000"/>
    <a:srgbClr val="847638"/>
    <a:srgbClr val="83732D"/>
    <a:srgbClr val="FFCC00"/>
    <a:srgbClr val="FFCC66"/>
    <a:srgbClr val="FFCC99"/>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904" autoAdjust="0"/>
    <p:restoredTop sz="99283" autoAdjust="0"/>
  </p:normalViewPr>
  <p:slideViewPr>
    <p:cSldViewPr snapToGrid="0">
      <p:cViewPr>
        <p:scale>
          <a:sx n="96" d="100"/>
          <a:sy n="96" d="100"/>
        </p:scale>
        <p:origin x="-1282" y="-10"/>
      </p:cViewPr>
      <p:guideLst>
        <p:guide orient="horz" pos="4258"/>
        <p:guide/>
      </p:guideLst>
    </p:cSldViewPr>
  </p:slideViewPr>
  <p:outlineViewPr>
    <p:cViewPr>
      <p:scale>
        <a:sx n="25" d="100"/>
        <a:sy n="25"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77" d="100"/>
          <a:sy n="77" d="100"/>
        </p:scale>
        <p:origin x="-576" y="-102"/>
      </p:cViewPr>
      <p:guideLst>
        <p:guide orient="horz" pos="3134"/>
        <p:guide pos="214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gs" Target="tags/tag1.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1026"/>
          <p:cNvSpPr>
            <a:spLocks noGrp="1" noChangeArrowheads="1"/>
          </p:cNvSpPr>
          <p:nvPr>
            <p:ph type="hdr" sz="quarter"/>
          </p:nvPr>
        </p:nvSpPr>
        <p:spPr bwMode="auto">
          <a:xfrm>
            <a:off x="0" y="0"/>
            <a:ext cx="2951163"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333" tIns="46168" rIns="92333" bIns="46168" numCol="1" anchor="t" anchorCtr="0" compatLnSpc="1">
            <a:prstTxWarp prst="textNoShape">
              <a:avLst/>
            </a:prstTxWarp>
          </a:bodyPr>
          <a:lstStyle>
            <a:lvl1pPr defTabSz="923925">
              <a:defRPr sz="1200" b="0">
                <a:latin typeface="Times New Roman CYR" charset="-52"/>
              </a:defRPr>
            </a:lvl1pPr>
          </a:lstStyle>
          <a:p>
            <a:endParaRPr lang="ru-RU"/>
          </a:p>
        </p:txBody>
      </p:sp>
      <p:sp>
        <p:nvSpPr>
          <p:cNvPr id="28675" name="Rectangle 1027"/>
          <p:cNvSpPr>
            <a:spLocks noGrp="1" noChangeArrowheads="1"/>
          </p:cNvSpPr>
          <p:nvPr>
            <p:ph type="dt" sz="quarter" idx="1"/>
          </p:nvPr>
        </p:nvSpPr>
        <p:spPr bwMode="auto">
          <a:xfrm>
            <a:off x="3862388" y="0"/>
            <a:ext cx="2951162"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333" tIns="46168" rIns="92333" bIns="46168" numCol="1" anchor="t" anchorCtr="0" compatLnSpc="1">
            <a:prstTxWarp prst="textNoShape">
              <a:avLst/>
            </a:prstTxWarp>
          </a:bodyPr>
          <a:lstStyle>
            <a:lvl1pPr algn="r" defTabSz="923925">
              <a:defRPr sz="1200" b="0">
                <a:latin typeface="Times New Roman CYR" charset="-52"/>
              </a:defRPr>
            </a:lvl1pPr>
          </a:lstStyle>
          <a:p>
            <a:endParaRPr lang="ru-RU"/>
          </a:p>
        </p:txBody>
      </p:sp>
      <p:sp>
        <p:nvSpPr>
          <p:cNvPr id="28676" name="Rectangle 1028"/>
          <p:cNvSpPr>
            <a:spLocks noGrp="1" noChangeArrowheads="1"/>
          </p:cNvSpPr>
          <p:nvPr>
            <p:ph type="ftr" sz="quarter" idx="2"/>
          </p:nvPr>
        </p:nvSpPr>
        <p:spPr bwMode="auto">
          <a:xfrm>
            <a:off x="0" y="9459913"/>
            <a:ext cx="2951163"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333" tIns="46168" rIns="92333" bIns="46168" numCol="1" anchor="b" anchorCtr="0" compatLnSpc="1">
            <a:prstTxWarp prst="textNoShape">
              <a:avLst/>
            </a:prstTxWarp>
          </a:bodyPr>
          <a:lstStyle>
            <a:lvl1pPr defTabSz="923925">
              <a:defRPr sz="1200" b="0">
                <a:latin typeface="Times New Roman CYR" charset="-52"/>
              </a:defRPr>
            </a:lvl1pPr>
          </a:lstStyle>
          <a:p>
            <a:endParaRPr lang="ru-RU"/>
          </a:p>
        </p:txBody>
      </p:sp>
    </p:spTree>
    <p:extLst>
      <p:ext uri="{BB962C8B-B14F-4D97-AF65-F5344CB8AC3E}">
        <p14:creationId xmlns:p14="http://schemas.microsoft.com/office/powerpoint/2010/main" val="25508355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454034814"/>
      </p:ext>
    </p:extLst>
  </p:cSld>
  <p:clrMap bg1="lt1" tx1="dk1" bg2="lt2" tx2="dk2" accent1="accent1" accent2="accent2" accent3="accent3" accent4="accent4" accent5="accent5" accent6="accent6" hlink="hlink" folHlink="folHlink"/>
  <p:notesStyle>
    <a:lvl1pPr algn="l" defTabSz="762000" rtl="0" eaLnBrk="0" fontAlgn="base" hangingPunct="0">
      <a:spcBef>
        <a:spcPct val="30000"/>
      </a:spcBef>
      <a:spcAft>
        <a:spcPct val="0"/>
      </a:spcAft>
      <a:defRPr sz="1200" kern="1200">
        <a:solidFill>
          <a:schemeClr val="tx1"/>
        </a:solidFill>
        <a:latin typeface="Times New Roman CYR" charset="-52"/>
        <a:ea typeface="+mn-ea"/>
        <a:cs typeface="+mn-cs"/>
      </a:defRPr>
    </a:lvl1pPr>
    <a:lvl2pPr marL="457200" algn="l" defTabSz="762000" rtl="0" eaLnBrk="0" fontAlgn="base" hangingPunct="0">
      <a:spcBef>
        <a:spcPct val="30000"/>
      </a:spcBef>
      <a:spcAft>
        <a:spcPct val="0"/>
      </a:spcAft>
      <a:defRPr sz="1200" kern="1200">
        <a:solidFill>
          <a:schemeClr val="tx1"/>
        </a:solidFill>
        <a:latin typeface="Times New Roman CYR" charset="-52"/>
        <a:ea typeface="+mn-ea"/>
        <a:cs typeface="+mn-cs"/>
      </a:defRPr>
    </a:lvl2pPr>
    <a:lvl3pPr marL="914400" algn="l" defTabSz="762000" rtl="0" eaLnBrk="0" fontAlgn="base" hangingPunct="0">
      <a:spcBef>
        <a:spcPct val="30000"/>
      </a:spcBef>
      <a:spcAft>
        <a:spcPct val="0"/>
      </a:spcAft>
      <a:defRPr sz="1200" kern="1200">
        <a:solidFill>
          <a:schemeClr val="tx1"/>
        </a:solidFill>
        <a:latin typeface="Times New Roman CYR" charset="-52"/>
        <a:ea typeface="+mn-ea"/>
        <a:cs typeface="+mn-cs"/>
      </a:defRPr>
    </a:lvl3pPr>
    <a:lvl4pPr marL="1371600" algn="l" defTabSz="762000" rtl="0" eaLnBrk="0" fontAlgn="base" hangingPunct="0">
      <a:spcBef>
        <a:spcPct val="30000"/>
      </a:spcBef>
      <a:spcAft>
        <a:spcPct val="0"/>
      </a:spcAft>
      <a:defRPr sz="1200" kern="1200">
        <a:solidFill>
          <a:schemeClr val="tx1"/>
        </a:solidFill>
        <a:latin typeface="Times New Roman CYR" charset="-52"/>
        <a:ea typeface="+mn-ea"/>
        <a:cs typeface="+mn-cs"/>
      </a:defRPr>
    </a:lvl4pPr>
    <a:lvl5pPr marL="1828800" algn="l" defTabSz="762000" rtl="0" eaLnBrk="0" fontAlgn="base" hangingPunct="0">
      <a:spcBef>
        <a:spcPct val="30000"/>
      </a:spcBef>
      <a:spcAft>
        <a:spcPct val="0"/>
      </a:spcAft>
      <a:defRPr sz="1200" kern="1200">
        <a:solidFill>
          <a:schemeClr val="tx1"/>
        </a:solidFill>
        <a:latin typeface="Times New Roman CYR" charset="-52"/>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Rot="1" noChangeArrowheads="1" noTextEdit="1"/>
          </p:cNvSpPr>
          <p:nvPr>
            <p:ph type="sldImg"/>
          </p:nvPr>
        </p:nvSpPr>
        <p:spPr bwMode="auto">
          <a:xfrm>
            <a:off x="922338" y="747713"/>
            <a:ext cx="4968875" cy="3725862"/>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Rectangle 3"/>
          <p:cNvSpPr>
            <a:spLocks noGrp="1" noChangeArrowheads="1"/>
          </p:cNvSpPr>
          <p:nvPr>
            <p:ph type="body" idx="1"/>
          </p:nvPr>
        </p:nvSpPr>
        <p:spPr bwMode="auto">
          <a:xfrm>
            <a:off x="682625" y="4722813"/>
            <a:ext cx="5448300" cy="44751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23" tIns="45811" rIns="91623" bIns="45811"/>
          <a:lstStyle/>
          <a:p>
            <a:endParaRPr lang="ru-RU"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ChangeArrowheads="1" noTextEdit="1"/>
          </p:cNvSpPr>
          <p:nvPr>
            <p:ph type="sldImg"/>
          </p:nvPr>
        </p:nvSpPr>
        <p:spPr bwMode="auto">
          <a:xfrm>
            <a:off x="928688" y="776288"/>
            <a:ext cx="4964112" cy="3722687"/>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Rectangle 3"/>
          <p:cNvSpPr>
            <a:spLocks noGrp="1" noChangeArrowheads="1"/>
          </p:cNvSpPr>
          <p:nvPr>
            <p:ph type="body" idx="1"/>
          </p:nvPr>
        </p:nvSpPr>
        <p:spPr bwMode="auto">
          <a:xfrm>
            <a:off x="908050" y="4732338"/>
            <a:ext cx="4997450" cy="44926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2786" tIns="46395" rIns="92786" bIns="46395"/>
          <a:lstStyle/>
          <a:p>
            <a:endParaRPr lang="ru-RU"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ChangeArrowheads="1" noTextEdit="1"/>
          </p:cNvSpPr>
          <p:nvPr>
            <p:ph type="sldImg"/>
          </p:nvPr>
        </p:nvSpPr>
        <p:spPr bwMode="auto">
          <a:xfrm>
            <a:off x="928688" y="776288"/>
            <a:ext cx="4964112" cy="3722687"/>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Rectangle 3"/>
          <p:cNvSpPr>
            <a:spLocks noGrp="1" noChangeArrowheads="1"/>
          </p:cNvSpPr>
          <p:nvPr>
            <p:ph type="body" idx="1"/>
          </p:nvPr>
        </p:nvSpPr>
        <p:spPr bwMode="auto">
          <a:xfrm>
            <a:off x="908050" y="4732338"/>
            <a:ext cx="4997450" cy="44926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2786" tIns="46395" rIns="92786" bIns="46395"/>
          <a:lstStyle/>
          <a:p>
            <a:endParaRPr lang="ru-RU"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ChangeArrowheads="1" noTextEdit="1"/>
          </p:cNvSpPr>
          <p:nvPr>
            <p:ph type="sldImg"/>
          </p:nvPr>
        </p:nvSpPr>
        <p:spPr bwMode="auto">
          <a:xfrm>
            <a:off x="928688" y="776288"/>
            <a:ext cx="4964112" cy="3722687"/>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Rectangle 3"/>
          <p:cNvSpPr>
            <a:spLocks noGrp="1" noChangeArrowheads="1"/>
          </p:cNvSpPr>
          <p:nvPr>
            <p:ph type="body" idx="1"/>
          </p:nvPr>
        </p:nvSpPr>
        <p:spPr bwMode="auto">
          <a:xfrm>
            <a:off x="908050" y="4732338"/>
            <a:ext cx="4997450" cy="44926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2786" tIns="46395" rIns="92786" bIns="46395"/>
          <a:lstStyle/>
          <a:p>
            <a:endParaRPr lang="ru-RU"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smtClean="0"/>
              <a:t>Образец подзаголовка</a:t>
            </a:r>
            <a:endParaRPr lang="ru-RU"/>
          </a:p>
        </p:txBody>
      </p:sp>
      <p:sp>
        <p:nvSpPr>
          <p:cNvPr id="4" name="Rectangle 5"/>
          <p:cNvSpPr>
            <a:spLocks noGrp="1" noChangeArrowheads="1"/>
          </p:cNvSpPr>
          <p:nvPr>
            <p:ph type="ftr" sz="quarter" idx="10"/>
          </p:nvPr>
        </p:nvSpPr>
        <p:spPr>
          <a:ln/>
        </p:spPr>
        <p:txBody>
          <a:bodyPr/>
          <a:lstStyle>
            <a:lvl1pPr>
              <a:defRPr/>
            </a:lvl1pPr>
          </a:lstStyle>
          <a:p>
            <a:r>
              <a:rPr lang="en-US"/>
              <a:t>               </a:t>
            </a:r>
            <a:r>
              <a:rPr lang="en-US">
                <a:solidFill>
                  <a:srgbClr val="000099"/>
                </a:solidFill>
              </a:rPr>
              <a:t>PRECOS</a:t>
            </a:r>
            <a:r>
              <a:rPr lang="en-US">
                <a:solidFill>
                  <a:srgbClr val="000099"/>
                </a:solidFill>
                <a:ea typeface="Arial Unicode MS" pitchFamily="34" charset="-128"/>
                <a:cs typeface="Arial Unicode MS" pitchFamily="34" charset="-128"/>
              </a:rPr>
              <a:t> project meeting</a:t>
            </a:r>
            <a:r>
              <a:rPr lang="en-GB"/>
              <a:t> </a:t>
            </a:r>
            <a:endParaRPr lang="en-GB">
              <a:solidFill>
                <a:srgbClr val="990033"/>
              </a:solidFill>
            </a:endParaRPr>
          </a:p>
        </p:txBody>
      </p:sp>
      <p:sp>
        <p:nvSpPr>
          <p:cNvPr id="5" name="Rectangle 6"/>
          <p:cNvSpPr>
            <a:spLocks noGrp="1" noChangeArrowheads="1"/>
          </p:cNvSpPr>
          <p:nvPr>
            <p:ph type="sldNum" sz="quarter" idx="11"/>
          </p:nvPr>
        </p:nvSpPr>
        <p:spPr>
          <a:ln/>
        </p:spPr>
        <p:txBody>
          <a:bodyPr/>
          <a:lstStyle>
            <a:lvl1pPr>
              <a:defRPr/>
            </a:lvl1pPr>
          </a:lstStyle>
          <a:p>
            <a:fld id="{9F52337D-DA09-4177-AE89-6717069C51CB}" type="slidenum">
              <a:rPr lang="en-GB"/>
              <a:pPr/>
              <a:t>‹Nr.›</a:t>
            </a:fld>
            <a:endParaRPr lang="en-GB"/>
          </a:p>
        </p:txBody>
      </p:sp>
    </p:spTree>
    <p:extLst>
      <p:ext uri="{BB962C8B-B14F-4D97-AF65-F5344CB8AC3E}">
        <p14:creationId xmlns:p14="http://schemas.microsoft.com/office/powerpoint/2010/main" val="774583143"/>
      </p:ext>
    </p:extLst>
  </p:cSld>
  <p:clrMapOvr>
    <a:masterClrMapping/>
  </p:clrMapOvr>
  <p:transition advClick="0">
    <p:zoom dir="in"/>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5"/>
          <p:cNvSpPr>
            <a:spLocks noGrp="1" noChangeArrowheads="1"/>
          </p:cNvSpPr>
          <p:nvPr>
            <p:ph type="ftr" sz="quarter" idx="10"/>
          </p:nvPr>
        </p:nvSpPr>
        <p:spPr>
          <a:ln/>
        </p:spPr>
        <p:txBody>
          <a:bodyPr/>
          <a:lstStyle>
            <a:lvl1pPr>
              <a:defRPr/>
            </a:lvl1pPr>
          </a:lstStyle>
          <a:p>
            <a:r>
              <a:rPr lang="en-US"/>
              <a:t>               </a:t>
            </a:r>
            <a:r>
              <a:rPr lang="en-US">
                <a:solidFill>
                  <a:srgbClr val="000099"/>
                </a:solidFill>
              </a:rPr>
              <a:t>PRECOS</a:t>
            </a:r>
            <a:r>
              <a:rPr lang="en-US">
                <a:solidFill>
                  <a:srgbClr val="000099"/>
                </a:solidFill>
                <a:ea typeface="Arial Unicode MS" pitchFamily="34" charset="-128"/>
                <a:cs typeface="Arial Unicode MS" pitchFamily="34" charset="-128"/>
              </a:rPr>
              <a:t> project meeting</a:t>
            </a:r>
            <a:r>
              <a:rPr lang="en-GB"/>
              <a:t> </a:t>
            </a:r>
            <a:endParaRPr lang="en-GB">
              <a:solidFill>
                <a:srgbClr val="990033"/>
              </a:solidFill>
            </a:endParaRPr>
          </a:p>
        </p:txBody>
      </p:sp>
      <p:sp>
        <p:nvSpPr>
          <p:cNvPr id="5" name="Rectangle 6"/>
          <p:cNvSpPr>
            <a:spLocks noGrp="1" noChangeArrowheads="1"/>
          </p:cNvSpPr>
          <p:nvPr>
            <p:ph type="sldNum" sz="quarter" idx="11"/>
          </p:nvPr>
        </p:nvSpPr>
        <p:spPr>
          <a:ln/>
        </p:spPr>
        <p:txBody>
          <a:bodyPr/>
          <a:lstStyle>
            <a:lvl1pPr>
              <a:defRPr/>
            </a:lvl1pPr>
          </a:lstStyle>
          <a:p>
            <a:fld id="{7045ECFC-C1E9-4BD0-A8A5-229DBC007751}" type="slidenum">
              <a:rPr lang="en-GB"/>
              <a:pPr/>
              <a:t>‹Nr.›</a:t>
            </a:fld>
            <a:endParaRPr lang="en-GB"/>
          </a:p>
        </p:txBody>
      </p:sp>
    </p:spTree>
    <p:extLst>
      <p:ext uri="{BB962C8B-B14F-4D97-AF65-F5344CB8AC3E}">
        <p14:creationId xmlns:p14="http://schemas.microsoft.com/office/powerpoint/2010/main" val="4253190700"/>
      </p:ext>
    </p:extLst>
  </p:cSld>
  <p:clrMapOvr>
    <a:masterClrMapping/>
  </p:clrMapOvr>
  <p:transition advClick="0">
    <p:zoom dir="in"/>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91300" y="0"/>
            <a:ext cx="1966913" cy="6096000"/>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685800" y="0"/>
            <a:ext cx="5753100" cy="60960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5"/>
          <p:cNvSpPr>
            <a:spLocks noGrp="1" noChangeArrowheads="1"/>
          </p:cNvSpPr>
          <p:nvPr>
            <p:ph type="ftr" sz="quarter" idx="10"/>
          </p:nvPr>
        </p:nvSpPr>
        <p:spPr>
          <a:ln/>
        </p:spPr>
        <p:txBody>
          <a:bodyPr/>
          <a:lstStyle>
            <a:lvl1pPr>
              <a:defRPr/>
            </a:lvl1pPr>
          </a:lstStyle>
          <a:p>
            <a:r>
              <a:rPr lang="en-US"/>
              <a:t>               </a:t>
            </a:r>
            <a:r>
              <a:rPr lang="en-US">
                <a:solidFill>
                  <a:srgbClr val="000099"/>
                </a:solidFill>
              </a:rPr>
              <a:t>PRECOS</a:t>
            </a:r>
            <a:r>
              <a:rPr lang="en-US">
                <a:solidFill>
                  <a:srgbClr val="000099"/>
                </a:solidFill>
                <a:ea typeface="Arial Unicode MS" pitchFamily="34" charset="-128"/>
                <a:cs typeface="Arial Unicode MS" pitchFamily="34" charset="-128"/>
              </a:rPr>
              <a:t> project meeting</a:t>
            </a:r>
            <a:r>
              <a:rPr lang="en-GB"/>
              <a:t> </a:t>
            </a:r>
            <a:endParaRPr lang="en-GB">
              <a:solidFill>
                <a:srgbClr val="990033"/>
              </a:solidFill>
            </a:endParaRPr>
          </a:p>
        </p:txBody>
      </p:sp>
      <p:sp>
        <p:nvSpPr>
          <p:cNvPr id="5" name="Rectangle 6"/>
          <p:cNvSpPr>
            <a:spLocks noGrp="1" noChangeArrowheads="1"/>
          </p:cNvSpPr>
          <p:nvPr>
            <p:ph type="sldNum" sz="quarter" idx="11"/>
          </p:nvPr>
        </p:nvSpPr>
        <p:spPr>
          <a:ln/>
        </p:spPr>
        <p:txBody>
          <a:bodyPr/>
          <a:lstStyle>
            <a:lvl1pPr>
              <a:defRPr/>
            </a:lvl1pPr>
          </a:lstStyle>
          <a:p>
            <a:fld id="{DE986ACF-F08C-4AB5-A103-82E10673E252}" type="slidenum">
              <a:rPr lang="en-GB"/>
              <a:pPr/>
              <a:t>‹Nr.›</a:t>
            </a:fld>
            <a:endParaRPr lang="en-GB"/>
          </a:p>
        </p:txBody>
      </p:sp>
    </p:spTree>
    <p:extLst>
      <p:ext uri="{BB962C8B-B14F-4D97-AF65-F5344CB8AC3E}">
        <p14:creationId xmlns:p14="http://schemas.microsoft.com/office/powerpoint/2010/main" val="2212906677"/>
      </p:ext>
    </p:extLst>
  </p:cSld>
  <p:clrMapOvr>
    <a:masterClrMapping/>
  </p:clrMapOvr>
  <p:transition advClick="0">
    <p:zoom dir="in"/>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5"/>
          <p:cNvSpPr>
            <a:spLocks noGrp="1" noChangeArrowheads="1"/>
          </p:cNvSpPr>
          <p:nvPr>
            <p:ph type="ftr" sz="quarter" idx="10"/>
          </p:nvPr>
        </p:nvSpPr>
        <p:spPr>
          <a:ln/>
        </p:spPr>
        <p:txBody>
          <a:bodyPr/>
          <a:lstStyle>
            <a:lvl1pPr>
              <a:defRPr/>
            </a:lvl1pPr>
          </a:lstStyle>
          <a:p>
            <a:r>
              <a:rPr lang="en-US"/>
              <a:t>               </a:t>
            </a:r>
            <a:r>
              <a:rPr lang="en-US">
                <a:solidFill>
                  <a:srgbClr val="000099"/>
                </a:solidFill>
              </a:rPr>
              <a:t>PRECOS</a:t>
            </a:r>
            <a:r>
              <a:rPr lang="en-US">
                <a:solidFill>
                  <a:srgbClr val="000099"/>
                </a:solidFill>
                <a:ea typeface="Arial Unicode MS" pitchFamily="34" charset="-128"/>
                <a:cs typeface="Arial Unicode MS" pitchFamily="34" charset="-128"/>
              </a:rPr>
              <a:t> project meeting</a:t>
            </a:r>
            <a:r>
              <a:rPr lang="en-GB"/>
              <a:t> </a:t>
            </a:r>
            <a:endParaRPr lang="en-GB">
              <a:solidFill>
                <a:srgbClr val="990033"/>
              </a:solidFill>
            </a:endParaRPr>
          </a:p>
        </p:txBody>
      </p:sp>
      <p:sp>
        <p:nvSpPr>
          <p:cNvPr id="5" name="Rectangle 6"/>
          <p:cNvSpPr>
            <a:spLocks noGrp="1" noChangeArrowheads="1"/>
          </p:cNvSpPr>
          <p:nvPr>
            <p:ph type="sldNum" sz="quarter" idx="11"/>
          </p:nvPr>
        </p:nvSpPr>
        <p:spPr>
          <a:ln/>
        </p:spPr>
        <p:txBody>
          <a:bodyPr/>
          <a:lstStyle>
            <a:lvl1pPr>
              <a:defRPr/>
            </a:lvl1pPr>
          </a:lstStyle>
          <a:p>
            <a:fld id="{2967010D-EAE0-473C-85F4-A1F8C02BB103}" type="slidenum">
              <a:rPr lang="en-GB"/>
              <a:pPr/>
              <a:t>‹Nr.›</a:t>
            </a:fld>
            <a:endParaRPr lang="en-GB"/>
          </a:p>
        </p:txBody>
      </p:sp>
    </p:spTree>
    <p:extLst>
      <p:ext uri="{BB962C8B-B14F-4D97-AF65-F5344CB8AC3E}">
        <p14:creationId xmlns:p14="http://schemas.microsoft.com/office/powerpoint/2010/main" val="876914270"/>
      </p:ext>
    </p:extLst>
  </p:cSld>
  <p:clrMapOvr>
    <a:masterClrMapping/>
  </p:clrMapOvr>
  <p:transition advClick="0">
    <p:zoom dir="in"/>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5"/>
          <p:cNvSpPr>
            <a:spLocks noGrp="1" noChangeArrowheads="1"/>
          </p:cNvSpPr>
          <p:nvPr>
            <p:ph type="ftr" sz="quarter" idx="10"/>
          </p:nvPr>
        </p:nvSpPr>
        <p:spPr>
          <a:ln/>
        </p:spPr>
        <p:txBody>
          <a:bodyPr/>
          <a:lstStyle>
            <a:lvl1pPr>
              <a:defRPr/>
            </a:lvl1pPr>
          </a:lstStyle>
          <a:p>
            <a:r>
              <a:rPr lang="en-US"/>
              <a:t>               </a:t>
            </a:r>
            <a:r>
              <a:rPr lang="en-US">
                <a:solidFill>
                  <a:srgbClr val="000099"/>
                </a:solidFill>
              </a:rPr>
              <a:t>PRECOS</a:t>
            </a:r>
            <a:r>
              <a:rPr lang="en-US">
                <a:solidFill>
                  <a:srgbClr val="000099"/>
                </a:solidFill>
                <a:ea typeface="Arial Unicode MS" pitchFamily="34" charset="-128"/>
                <a:cs typeface="Arial Unicode MS" pitchFamily="34" charset="-128"/>
              </a:rPr>
              <a:t> project meeting</a:t>
            </a:r>
            <a:r>
              <a:rPr lang="en-GB"/>
              <a:t> </a:t>
            </a:r>
            <a:endParaRPr lang="en-GB">
              <a:solidFill>
                <a:srgbClr val="990033"/>
              </a:solidFill>
            </a:endParaRPr>
          </a:p>
        </p:txBody>
      </p:sp>
      <p:sp>
        <p:nvSpPr>
          <p:cNvPr id="5" name="Rectangle 6"/>
          <p:cNvSpPr>
            <a:spLocks noGrp="1" noChangeArrowheads="1"/>
          </p:cNvSpPr>
          <p:nvPr>
            <p:ph type="sldNum" sz="quarter" idx="11"/>
          </p:nvPr>
        </p:nvSpPr>
        <p:spPr>
          <a:ln/>
        </p:spPr>
        <p:txBody>
          <a:bodyPr/>
          <a:lstStyle>
            <a:lvl1pPr>
              <a:defRPr/>
            </a:lvl1pPr>
          </a:lstStyle>
          <a:p>
            <a:fld id="{95C81963-2A7C-4146-B2D9-AEA5356203E6}" type="slidenum">
              <a:rPr lang="en-GB"/>
              <a:pPr/>
              <a:t>‹Nr.›</a:t>
            </a:fld>
            <a:endParaRPr lang="en-GB"/>
          </a:p>
        </p:txBody>
      </p:sp>
    </p:spTree>
    <p:extLst>
      <p:ext uri="{BB962C8B-B14F-4D97-AF65-F5344CB8AC3E}">
        <p14:creationId xmlns:p14="http://schemas.microsoft.com/office/powerpoint/2010/main" val="2385798536"/>
      </p:ext>
    </p:extLst>
  </p:cSld>
  <p:clrMapOvr>
    <a:masterClrMapping/>
  </p:clrMapOvr>
  <p:transition advClick="0">
    <p:zoom dir="in"/>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5"/>
          <p:cNvSpPr>
            <a:spLocks noGrp="1" noChangeArrowheads="1"/>
          </p:cNvSpPr>
          <p:nvPr>
            <p:ph type="ftr" sz="quarter" idx="10"/>
          </p:nvPr>
        </p:nvSpPr>
        <p:spPr>
          <a:ln/>
        </p:spPr>
        <p:txBody>
          <a:bodyPr/>
          <a:lstStyle>
            <a:lvl1pPr>
              <a:defRPr/>
            </a:lvl1pPr>
          </a:lstStyle>
          <a:p>
            <a:r>
              <a:rPr lang="en-US"/>
              <a:t>               </a:t>
            </a:r>
            <a:r>
              <a:rPr lang="en-US">
                <a:solidFill>
                  <a:srgbClr val="000099"/>
                </a:solidFill>
              </a:rPr>
              <a:t>PRECOS</a:t>
            </a:r>
            <a:r>
              <a:rPr lang="en-US">
                <a:solidFill>
                  <a:srgbClr val="000099"/>
                </a:solidFill>
                <a:ea typeface="Arial Unicode MS" pitchFamily="34" charset="-128"/>
                <a:cs typeface="Arial Unicode MS" pitchFamily="34" charset="-128"/>
              </a:rPr>
              <a:t> project meeting</a:t>
            </a:r>
            <a:r>
              <a:rPr lang="en-GB"/>
              <a:t> </a:t>
            </a:r>
            <a:endParaRPr lang="en-GB">
              <a:solidFill>
                <a:srgbClr val="990033"/>
              </a:solidFill>
            </a:endParaRPr>
          </a:p>
        </p:txBody>
      </p:sp>
      <p:sp>
        <p:nvSpPr>
          <p:cNvPr id="6" name="Rectangle 6"/>
          <p:cNvSpPr>
            <a:spLocks noGrp="1" noChangeArrowheads="1"/>
          </p:cNvSpPr>
          <p:nvPr>
            <p:ph type="sldNum" sz="quarter" idx="11"/>
          </p:nvPr>
        </p:nvSpPr>
        <p:spPr>
          <a:ln/>
        </p:spPr>
        <p:txBody>
          <a:bodyPr/>
          <a:lstStyle>
            <a:lvl1pPr>
              <a:defRPr/>
            </a:lvl1pPr>
          </a:lstStyle>
          <a:p>
            <a:fld id="{D01A23C3-242B-4021-8965-995C072FA579}" type="slidenum">
              <a:rPr lang="en-GB"/>
              <a:pPr/>
              <a:t>‹Nr.›</a:t>
            </a:fld>
            <a:endParaRPr lang="en-GB"/>
          </a:p>
        </p:txBody>
      </p:sp>
    </p:spTree>
    <p:extLst>
      <p:ext uri="{BB962C8B-B14F-4D97-AF65-F5344CB8AC3E}">
        <p14:creationId xmlns:p14="http://schemas.microsoft.com/office/powerpoint/2010/main" val="4223200308"/>
      </p:ext>
    </p:extLst>
  </p:cSld>
  <p:clrMapOvr>
    <a:masterClrMapping/>
  </p:clrMapOvr>
  <p:transition advClick="0">
    <p:zoom dir="in"/>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5"/>
          <p:cNvSpPr>
            <a:spLocks noGrp="1" noChangeArrowheads="1"/>
          </p:cNvSpPr>
          <p:nvPr>
            <p:ph type="ftr" sz="quarter" idx="10"/>
          </p:nvPr>
        </p:nvSpPr>
        <p:spPr>
          <a:ln/>
        </p:spPr>
        <p:txBody>
          <a:bodyPr/>
          <a:lstStyle>
            <a:lvl1pPr>
              <a:defRPr/>
            </a:lvl1pPr>
          </a:lstStyle>
          <a:p>
            <a:r>
              <a:rPr lang="en-US"/>
              <a:t>               </a:t>
            </a:r>
            <a:r>
              <a:rPr lang="en-US">
                <a:solidFill>
                  <a:srgbClr val="000099"/>
                </a:solidFill>
              </a:rPr>
              <a:t>PRECOS</a:t>
            </a:r>
            <a:r>
              <a:rPr lang="en-US">
                <a:solidFill>
                  <a:srgbClr val="000099"/>
                </a:solidFill>
                <a:ea typeface="Arial Unicode MS" pitchFamily="34" charset="-128"/>
                <a:cs typeface="Arial Unicode MS" pitchFamily="34" charset="-128"/>
              </a:rPr>
              <a:t> project meeting</a:t>
            </a:r>
            <a:r>
              <a:rPr lang="en-GB"/>
              <a:t> </a:t>
            </a:r>
            <a:endParaRPr lang="en-GB">
              <a:solidFill>
                <a:srgbClr val="990033"/>
              </a:solidFill>
            </a:endParaRPr>
          </a:p>
        </p:txBody>
      </p:sp>
      <p:sp>
        <p:nvSpPr>
          <p:cNvPr id="8" name="Rectangle 6"/>
          <p:cNvSpPr>
            <a:spLocks noGrp="1" noChangeArrowheads="1"/>
          </p:cNvSpPr>
          <p:nvPr>
            <p:ph type="sldNum" sz="quarter" idx="11"/>
          </p:nvPr>
        </p:nvSpPr>
        <p:spPr>
          <a:ln/>
        </p:spPr>
        <p:txBody>
          <a:bodyPr/>
          <a:lstStyle>
            <a:lvl1pPr>
              <a:defRPr/>
            </a:lvl1pPr>
          </a:lstStyle>
          <a:p>
            <a:fld id="{46D1B569-D850-4B22-B739-6D16C863ABE4}" type="slidenum">
              <a:rPr lang="en-GB"/>
              <a:pPr/>
              <a:t>‹Nr.›</a:t>
            </a:fld>
            <a:endParaRPr lang="en-GB"/>
          </a:p>
        </p:txBody>
      </p:sp>
    </p:spTree>
    <p:extLst>
      <p:ext uri="{BB962C8B-B14F-4D97-AF65-F5344CB8AC3E}">
        <p14:creationId xmlns:p14="http://schemas.microsoft.com/office/powerpoint/2010/main" val="3690245951"/>
      </p:ext>
    </p:extLst>
  </p:cSld>
  <p:clrMapOvr>
    <a:masterClrMapping/>
  </p:clrMapOvr>
  <p:transition advClick="0">
    <p:zoom dir="in"/>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5"/>
          <p:cNvSpPr>
            <a:spLocks noGrp="1" noChangeArrowheads="1"/>
          </p:cNvSpPr>
          <p:nvPr>
            <p:ph type="ftr" sz="quarter" idx="10"/>
          </p:nvPr>
        </p:nvSpPr>
        <p:spPr>
          <a:ln/>
        </p:spPr>
        <p:txBody>
          <a:bodyPr/>
          <a:lstStyle>
            <a:lvl1pPr>
              <a:defRPr/>
            </a:lvl1pPr>
          </a:lstStyle>
          <a:p>
            <a:r>
              <a:rPr lang="en-US"/>
              <a:t>               </a:t>
            </a:r>
            <a:r>
              <a:rPr lang="en-US">
                <a:solidFill>
                  <a:srgbClr val="000099"/>
                </a:solidFill>
              </a:rPr>
              <a:t>PRECOS</a:t>
            </a:r>
            <a:r>
              <a:rPr lang="en-US">
                <a:solidFill>
                  <a:srgbClr val="000099"/>
                </a:solidFill>
                <a:ea typeface="Arial Unicode MS" pitchFamily="34" charset="-128"/>
                <a:cs typeface="Arial Unicode MS" pitchFamily="34" charset="-128"/>
              </a:rPr>
              <a:t> project meeting</a:t>
            </a:r>
            <a:r>
              <a:rPr lang="en-GB"/>
              <a:t> </a:t>
            </a:r>
            <a:endParaRPr lang="en-GB">
              <a:solidFill>
                <a:srgbClr val="990033"/>
              </a:solidFill>
            </a:endParaRPr>
          </a:p>
        </p:txBody>
      </p:sp>
      <p:sp>
        <p:nvSpPr>
          <p:cNvPr id="4" name="Rectangle 6"/>
          <p:cNvSpPr>
            <a:spLocks noGrp="1" noChangeArrowheads="1"/>
          </p:cNvSpPr>
          <p:nvPr>
            <p:ph type="sldNum" sz="quarter" idx="11"/>
          </p:nvPr>
        </p:nvSpPr>
        <p:spPr>
          <a:ln/>
        </p:spPr>
        <p:txBody>
          <a:bodyPr/>
          <a:lstStyle>
            <a:lvl1pPr>
              <a:defRPr/>
            </a:lvl1pPr>
          </a:lstStyle>
          <a:p>
            <a:fld id="{EBE25409-DC27-4FFD-ACA6-16A51BBEB1CE}" type="slidenum">
              <a:rPr lang="en-GB"/>
              <a:pPr/>
              <a:t>‹Nr.›</a:t>
            </a:fld>
            <a:endParaRPr lang="en-GB"/>
          </a:p>
        </p:txBody>
      </p:sp>
    </p:spTree>
    <p:extLst>
      <p:ext uri="{BB962C8B-B14F-4D97-AF65-F5344CB8AC3E}">
        <p14:creationId xmlns:p14="http://schemas.microsoft.com/office/powerpoint/2010/main" val="3694207482"/>
      </p:ext>
    </p:extLst>
  </p:cSld>
  <p:clrMapOvr>
    <a:masterClrMapping/>
  </p:clrMapOvr>
  <p:transition advClick="0">
    <p:zoom dir="in"/>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r>
              <a:rPr lang="en-US"/>
              <a:t>               </a:t>
            </a:r>
            <a:r>
              <a:rPr lang="en-US">
                <a:solidFill>
                  <a:srgbClr val="000099"/>
                </a:solidFill>
              </a:rPr>
              <a:t>PRECOS</a:t>
            </a:r>
            <a:r>
              <a:rPr lang="en-US">
                <a:solidFill>
                  <a:srgbClr val="000099"/>
                </a:solidFill>
                <a:ea typeface="Arial Unicode MS" pitchFamily="34" charset="-128"/>
                <a:cs typeface="Arial Unicode MS" pitchFamily="34" charset="-128"/>
              </a:rPr>
              <a:t> project meeting</a:t>
            </a:r>
            <a:r>
              <a:rPr lang="en-GB"/>
              <a:t> </a:t>
            </a:r>
            <a:endParaRPr lang="en-GB">
              <a:solidFill>
                <a:srgbClr val="990033"/>
              </a:solidFill>
            </a:endParaRPr>
          </a:p>
        </p:txBody>
      </p:sp>
      <p:sp>
        <p:nvSpPr>
          <p:cNvPr id="3" name="Rectangle 6"/>
          <p:cNvSpPr>
            <a:spLocks noGrp="1" noChangeArrowheads="1"/>
          </p:cNvSpPr>
          <p:nvPr>
            <p:ph type="sldNum" sz="quarter" idx="11"/>
          </p:nvPr>
        </p:nvSpPr>
        <p:spPr>
          <a:ln/>
        </p:spPr>
        <p:txBody>
          <a:bodyPr/>
          <a:lstStyle>
            <a:lvl1pPr>
              <a:defRPr/>
            </a:lvl1pPr>
          </a:lstStyle>
          <a:p>
            <a:fld id="{7A373738-7A45-43D9-80E9-5BFD32D1EAC5}" type="slidenum">
              <a:rPr lang="en-GB"/>
              <a:pPr/>
              <a:t>‹Nr.›</a:t>
            </a:fld>
            <a:endParaRPr lang="en-GB"/>
          </a:p>
        </p:txBody>
      </p:sp>
    </p:spTree>
    <p:extLst>
      <p:ext uri="{BB962C8B-B14F-4D97-AF65-F5344CB8AC3E}">
        <p14:creationId xmlns:p14="http://schemas.microsoft.com/office/powerpoint/2010/main" val="3473622032"/>
      </p:ext>
    </p:extLst>
  </p:cSld>
  <p:clrMapOvr>
    <a:masterClrMapping/>
  </p:clrMapOvr>
  <p:transition advClick="0">
    <p:zoom dir="in"/>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5"/>
          <p:cNvSpPr>
            <a:spLocks noGrp="1" noChangeArrowheads="1"/>
          </p:cNvSpPr>
          <p:nvPr>
            <p:ph type="ftr" sz="quarter" idx="10"/>
          </p:nvPr>
        </p:nvSpPr>
        <p:spPr>
          <a:ln/>
        </p:spPr>
        <p:txBody>
          <a:bodyPr/>
          <a:lstStyle>
            <a:lvl1pPr>
              <a:defRPr/>
            </a:lvl1pPr>
          </a:lstStyle>
          <a:p>
            <a:r>
              <a:rPr lang="en-US"/>
              <a:t>               </a:t>
            </a:r>
            <a:r>
              <a:rPr lang="en-US">
                <a:solidFill>
                  <a:srgbClr val="000099"/>
                </a:solidFill>
              </a:rPr>
              <a:t>PRECOS</a:t>
            </a:r>
            <a:r>
              <a:rPr lang="en-US">
                <a:solidFill>
                  <a:srgbClr val="000099"/>
                </a:solidFill>
                <a:ea typeface="Arial Unicode MS" pitchFamily="34" charset="-128"/>
                <a:cs typeface="Arial Unicode MS" pitchFamily="34" charset="-128"/>
              </a:rPr>
              <a:t> project meeting</a:t>
            </a:r>
            <a:r>
              <a:rPr lang="en-GB"/>
              <a:t> </a:t>
            </a:r>
            <a:endParaRPr lang="en-GB">
              <a:solidFill>
                <a:srgbClr val="990033"/>
              </a:solidFill>
            </a:endParaRPr>
          </a:p>
        </p:txBody>
      </p:sp>
      <p:sp>
        <p:nvSpPr>
          <p:cNvPr id="6" name="Rectangle 6"/>
          <p:cNvSpPr>
            <a:spLocks noGrp="1" noChangeArrowheads="1"/>
          </p:cNvSpPr>
          <p:nvPr>
            <p:ph type="sldNum" sz="quarter" idx="11"/>
          </p:nvPr>
        </p:nvSpPr>
        <p:spPr>
          <a:ln/>
        </p:spPr>
        <p:txBody>
          <a:bodyPr/>
          <a:lstStyle>
            <a:lvl1pPr>
              <a:defRPr/>
            </a:lvl1pPr>
          </a:lstStyle>
          <a:p>
            <a:fld id="{FF9C7F2E-DAE9-43F6-9EC6-297265DB50BD}" type="slidenum">
              <a:rPr lang="en-GB"/>
              <a:pPr/>
              <a:t>‹Nr.›</a:t>
            </a:fld>
            <a:endParaRPr lang="en-GB"/>
          </a:p>
        </p:txBody>
      </p:sp>
    </p:spTree>
    <p:extLst>
      <p:ext uri="{BB962C8B-B14F-4D97-AF65-F5344CB8AC3E}">
        <p14:creationId xmlns:p14="http://schemas.microsoft.com/office/powerpoint/2010/main" val="3355385418"/>
      </p:ext>
    </p:extLst>
  </p:cSld>
  <p:clrMapOvr>
    <a:masterClrMapping/>
  </p:clrMapOvr>
  <p:transition advClick="0">
    <p:zoom dir="in"/>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5"/>
          <p:cNvSpPr>
            <a:spLocks noGrp="1" noChangeArrowheads="1"/>
          </p:cNvSpPr>
          <p:nvPr>
            <p:ph type="ftr" sz="quarter" idx="10"/>
          </p:nvPr>
        </p:nvSpPr>
        <p:spPr>
          <a:ln/>
        </p:spPr>
        <p:txBody>
          <a:bodyPr/>
          <a:lstStyle>
            <a:lvl1pPr>
              <a:defRPr/>
            </a:lvl1pPr>
          </a:lstStyle>
          <a:p>
            <a:r>
              <a:rPr lang="en-US"/>
              <a:t>               </a:t>
            </a:r>
            <a:r>
              <a:rPr lang="en-US">
                <a:solidFill>
                  <a:srgbClr val="000099"/>
                </a:solidFill>
              </a:rPr>
              <a:t>PRECOS</a:t>
            </a:r>
            <a:r>
              <a:rPr lang="en-US">
                <a:solidFill>
                  <a:srgbClr val="000099"/>
                </a:solidFill>
                <a:ea typeface="Arial Unicode MS" pitchFamily="34" charset="-128"/>
                <a:cs typeface="Arial Unicode MS" pitchFamily="34" charset="-128"/>
              </a:rPr>
              <a:t> project meeting</a:t>
            </a:r>
            <a:r>
              <a:rPr lang="en-GB"/>
              <a:t> </a:t>
            </a:r>
            <a:endParaRPr lang="en-GB">
              <a:solidFill>
                <a:srgbClr val="990033"/>
              </a:solidFill>
            </a:endParaRPr>
          </a:p>
        </p:txBody>
      </p:sp>
      <p:sp>
        <p:nvSpPr>
          <p:cNvPr id="6" name="Rectangle 6"/>
          <p:cNvSpPr>
            <a:spLocks noGrp="1" noChangeArrowheads="1"/>
          </p:cNvSpPr>
          <p:nvPr>
            <p:ph type="sldNum" sz="quarter" idx="11"/>
          </p:nvPr>
        </p:nvSpPr>
        <p:spPr>
          <a:ln/>
        </p:spPr>
        <p:txBody>
          <a:bodyPr/>
          <a:lstStyle>
            <a:lvl1pPr>
              <a:defRPr/>
            </a:lvl1pPr>
          </a:lstStyle>
          <a:p>
            <a:fld id="{FC06E8EE-EFEC-4529-A00C-5A22F48F30B1}" type="slidenum">
              <a:rPr lang="en-GB"/>
              <a:pPr/>
              <a:t>‹Nr.›</a:t>
            </a:fld>
            <a:endParaRPr lang="en-GB"/>
          </a:p>
        </p:txBody>
      </p:sp>
    </p:spTree>
    <p:extLst>
      <p:ext uri="{BB962C8B-B14F-4D97-AF65-F5344CB8AC3E}">
        <p14:creationId xmlns:p14="http://schemas.microsoft.com/office/powerpoint/2010/main" val="3061450518"/>
      </p:ext>
    </p:extLst>
  </p:cSld>
  <p:clrMapOvr>
    <a:masterClrMapping/>
  </p:clrMapOvr>
  <p:transition advClick="0">
    <p:zoom dir="in"/>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tile tx="0" ty="0" sx="100000" sy="100000" flip="none" algn="tl"/>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85813" y="0"/>
            <a:ext cx="7772400" cy="652463"/>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GB" smtClean="0"/>
              <a:t>Щелчок правит образец заголовка</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GB" smtClean="0"/>
              <a:t>Щелчок правит образец текста</a:t>
            </a:r>
          </a:p>
          <a:p>
            <a:pPr lvl="1"/>
            <a:r>
              <a:rPr lang="en-GB" smtClean="0"/>
              <a:t>Второй уровень</a:t>
            </a:r>
          </a:p>
          <a:p>
            <a:pPr lvl="2"/>
            <a:r>
              <a:rPr lang="en-GB" smtClean="0"/>
              <a:t>Третий уровень</a:t>
            </a:r>
          </a:p>
          <a:p>
            <a:pPr lvl="3"/>
            <a:r>
              <a:rPr lang="en-GB" smtClean="0"/>
              <a:t>Четвертый уровень</a:t>
            </a:r>
          </a:p>
          <a:p>
            <a:pPr lvl="4"/>
            <a:r>
              <a:rPr lang="en-GB" smtClean="0"/>
              <a:t>Пятый уровень</a:t>
            </a:r>
          </a:p>
        </p:txBody>
      </p:sp>
      <p:sp>
        <p:nvSpPr>
          <p:cNvPr id="1029" name="Rectangle 5"/>
          <p:cNvSpPr>
            <a:spLocks noGrp="1" noChangeArrowheads="1"/>
          </p:cNvSpPr>
          <p:nvPr>
            <p:ph type="ftr" sz="quarter" idx="3"/>
          </p:nvPr>
        </p:nvSpPr>
        <p:spPr bwMode="auto">
          <a:xfrm>
            <a:off x="217488" y="6154738"/>
            <a:ext cx="3529012" cy="538162"/>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ctr">
              <a:defRPr sz="1400">
                <a:solidFill>
                  <a:srgbClr val="000066"/>
                </a:solidFill>
              </a:defRPr>
            </a:lvl1pPr>
          </a:lstStyle>
          <a:p>
            <a:r>
              <a:rPr lang="en-US"/>
              <a:t>               </a:t>
            </a:r>
            <a:r>
              <a:rPr lang="en-US">
                <a:solidFill>
                  <a:srgbClr val="000099"/>
                </a:solidFill>
              </a:rPr>
              <a:t>PRECOS</a:t>
            </a:r>
            <a:r>
              <a:rPr lang="en-US">
                <a:solidFill>
                  <a:srgbClr val="000099"/>
                </a:solidFill>
                <a:ea typeface="Arial Unicode MS" pitchFamily="34" charset="-128"/>
                <a:cs typeface="Arial Unicode MS" pitchFamily="34" charset="-128"/>
              </a:rPr>
              <a:t> project meeting</a:t>
            </a:r>
            <a:r>
              <a:rPr lang="en-GB"/>
              <a:t> </a:t>
            </a:r>
            <a:endParaRPr lang="en-GB">
              <a:solidFill>
                <a:srgbClr val="990033"/>
              </a:solidFill>
            </a:endParaRPr>
          </a:p>
        </p:txBody>
      </p:sp>
      <p:sp>
        <p:nvSpPr>
          <p:cNvPr id="1030" name="Rectangle 6"/>
          <p:cNvSpPr>
            <a:spLocks noGrp="1" noChangeArrowheads="1"/>
          </p:cNvSpPr>
          <p:nvPr>
            <p:ph type="sldNum" sz="quarter" idx="4"/>
          </p:nvPr>
        </p:nvSpPr>
        <p:spPr bwMode="auto">
          <a:xfrm>
            <a:off x="7043738" y="6237288"/>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r">
              <a:defRPr sz="1400" b="0">
                <a:solidFill>
                  <a:srgbClr val="000099"/>
                </a:solidFill>
              </a:defRPr>
            </a:lvl1pPr>
          </a:lstStyle>
          <a:p>
            <a:fld id="{4D908E80-0D1C-442F-8AEB-7471859FB57E}" type="slidenum">
              <a:rPr lang="en-GB"/>
              <a:pPr/>
              <a:t>‹Nr.›</a:t>
            </a:fld>
            <a:endParaRPr lang="en-GB"/>
          </a:p>
        </p:txBody>
      </p:sp>
      <p:sp>
        <p:nvSpPr>
          <p:cNvPr id="1032" name="Line 8"/>
          <p:cNvSpPr>
            <a:spLocks noChangeShapeType="1"/>
          </p:cNvSpPr>
          <p:nvPr userDrawn="1"/>
        </p:nvSpPr>
        <p:spPr bwMode="auto">
          <a:xfrm>
            <a:off x="350838" y="6178550"/>
            <a:ext cx="8616950" cy="0"/>
          </a:xfrm>
          <a:prstGeom prst="line">
            <a:avLst/>
          </a:prstGeom>
          <a:noFill/>
          <a:ln w="28575">
            <a:solidFill>
              <a:srgbClr val="000099"/>
            </a:solidFill>
            <a:round/>
            <a:headEnd type="none" w="sm" len="sm"/>
            <a:tailEnd type="none" w="sm" len="sm"/>
          </a:ln>
          <a:effectLst/>
        </p:spPr>
        <p:txBody>
          <a:bodyPr/>
          <a:lstStyle/>
          <a:p>
            <a:pPr>
              <a:defRPr/>
            </a:pPr>
            <a:endParaRPr lang="ru-RU">
              <a:latin typeface="Arial" pitchFamily="34" charset="0"/>
            </a:endParaRPr>
          </a:p>
        </p:txBody>
      </p:sp>
      <p:sp>
        <p:nvSpPr>
          <p:cNvPr id="1033" name="Rectangle 9"/>
          <p:cNvSpPr>
            <a:spLocks noChangeArrowheads="1"/>
          </p:cNvSpPr>
          <p:nvPr/>
        </p:nvSpPr>
        <p:spPr bwMode="auto">
          <a:xfrm>
            <a:off x="6596063" y="6259513"/>
            <a:ext cx="1560512" cy="457200"/>
          </a:xfrm>
          <a:prstGeom prst="rect">
            <a:avLst/>
          </a:prstGeom>
          <a:noFill/>
          <a:ln w="9525">
            <a:noFill/>
            <a:miter lim="800000"/>
            <a:headEnd/>
            <a:tailEnd/>
          </a:ln>
          <a:effectLst/>
        </p:spPr>
        <p:txBody>
          <a:bodyPr wrap="none" lIns="92075" tIns="46038" rIns="92075" bIns="46038" anchor="ctr"/>
          <a:lstStyle/>
          <a:p>
            <a:pPr defTabSz="762000"/>
            <a:r>
              <a:rPr lang="en-US" sz="1400">
                <a:solidFill>
                  <a:srgbClr val="000099"/>
                </a:solidFill>
              </a:rPr>
              <a:t>St-Petersburg, Russia</a:t>
            </a:r>
            <a:br>
              <a:rPr lang="en-US" sz="1400">
                <a:solidFill>
                  <a:srgbClr val="000099"/>
                </a:solidFill>
              </a:rPr>
            </a:br>
            <a:r>
              <a:rPr lang="en-US" sz="1400">
                <a:solidFill>
                  <a:srgbClr val="000099"/>
                </a:solidFill>
              </a:rPr>
              <a:t>May 26, 2009</a:t>
            </a:r>
            <a:endParaRPr lang="en-GB" sz="1400">
              <a:solidFill>
                <a:srgbClr val="000099"/>
              </a:solidFill>
            </a:endParaRPr>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ransition advClick="0">
    <p:zoom dir="in"/>
  </p:transition>
  <p:timing>
    <p:tnLst>
      <p:par>
        <p:cTn id="1" dur="indefinite" restart="never" nodeType="tmRoot"/>
      </p:par>
    </p:tnLst>
  </p:timing>
  <p:hf hdr="0" dt="0"/>
  <p:txStyles>
    <p:titleStyle>
      <a:lvl1pPr algn="ctr" defTabSz="762000" rtl="0" eaLnBrk="0" fontAlgn="base" hangingPunct="0">
        <a:spcBef>
          <a:spcPct val="0"/>
        </a:spcBef>
        <a:spcAft>
          <a:spcPct val="0"/>
        </a:spcAft>
        <a:defRPr sz="2800" b="1">
          <a:solidFill>
            <a:srgbClr val="000099"/>
          </a:solidFill>
          <a:effectLst>
            <a:outerShdw blurRad="38100" dist="38100" dir="2700000" algn="tl">
              <a:srgbClr val="000000"/>
            </a:outerShdw>
          </a:effectLst>
          <a:latin typeface="Calibri" pitchFamily="34" charset="0"/>
          <a:ea typeface="+mj-ea"/>
          <a:cs typeface="+mj-cs"/>
        </a:defRPr>
      </a:lvl1pPr>
      <a:lvl2pPr algn="ctr" defTabSz="762000" rtl="0" eaLnBrk="0" fontAlgn="base" hangingPunct="0">
        <a:spcBef>
          <a:spcPct val="0"/>
        </a:spcBef>
        <a:spcAft>
          <a:spcPct val="0"/>
        </a:spcAft>
        <a:defRPr sz="2800" b="1">
          <a:solidFill>
            <a:srgbClr val="000099"/>
          </a:solidFill>
          <a:effectLst>
            <a:outerShdw blurRad="38100" dist="38100" dir="2700000" algn="tl">
              <a:srgbClr val="000000"/>
            </a:outerShdw>
          </a:effectLst>
          <a:latin typeface="Calibri" pitchFamily="34" charset="0"/>
        </a:defRPr>
      </a:lvl2pPr>
      <a:lvl3pPr algn="ctr" defTabSz="762000" rtl="0" eaLnBrk="0" fontAlgn="base" hangingPunct="0">
        <a:spcBef>
          <a:spcPct val="0"/>
        </a:spcBef>
        <a:spcAft>
          <a:spcPct val="0"/>
        </a:spcAft>
        <a:defRPr sz="2800" b="1">
          <a:solidFill>
            <a:srgbClr val="000099"/>
          </a:solidFill>
          <a:effectLst>
            <a:outerShdw blurRad="38100" dist="38100" dir="2700000" algn="tl">
              <a:srgbClr val="000000"/>
            </a:outerShdw>
          </a:effectLst>
          <a:latin typeface="Calibri" pitchFamily="34" charset="0"/>
        </a:defRPr>
      </a:lvl3pPr>
      <a:lvl4pPr algn="ctr" defTabSz="762000" rtl="0" eaLnBrk="0" fontAlgn="base" hangingPunct="0">
        <a:spcBef>
          <a:spcPct val="0"/>
        </a:spcBef>
        <a:spcAft>
          <a:spcPct val="0"/>
        </a:spcAft>
        <a:defRPr sz="2800" b="1">
          <a:solidFill>
            <a:srgbClr val="000099"/>
          </a:solidFill>
          <a:effectLst>
            <a:outerShdw blurRad="38100" dist="38100" dir="2700000" algn="tl">
              <a:srgbClr val="000000"/>
            </a:outerShdw>
          </a:effectLst>
          <a:latin typeface="Calibri" pitchFamily="34" charset="0"/>
        </a:defRPr>
      </a:lvl4pPr>
      <a:lvl5pPr algn="ctr" defTabSz="762000" rtl="0" eaLnBrk="0" fontAlgn="base" hangingPunct="0">
        <a:spcBef>
          <a:spcPct val="0"/>
        </a:spcBef>
        <a:spcAft>
          <a:spcPct val="0"/>
        </a:spcAft>
        <a:defRPr sz="2800" b="1">
          <a:solidFill>
            <a:srgbClr val="000099"/>
          </a:solidFill>
          <a:effectLst>
            <a:outerShdw blurRad="38100" dist="38100" dir="2700000" algn="tl">
              <a:srgbClr val="000000"/>
            </a:outerShdw>
          </a:effectLst>
          <a:latin typeface="Calibri" pitchFamily="34" charset="0"/>
        </a:defRPr>
      </a:lvl5pPr>
      <a:lvl6pPr marL="457200" algn="ctr" defTabSz="762000" rtl="0" eaLnBrk="0" fontAlgn="base" hangingPunct="0">
        <a:spcBef>
          <a:spcPct val="0"/>
        </a:spcBef>
        <a:spcAft>
          <a:spcPct val="0"/>
        </a:spcAft>
        <a:defRPr sz="2800" b="1">
          <a:solidFill>
            <a:srgbClr val="000099"/>
          </a:solidFill>
          <a:effectLst>
            <a:outerShdw blurRad="38100" dist="38100" dir="2700000" algn="tl">
              <a:srgbClr val="000000"/>
            </a:outerShdw>
          </a:effectLst>
          <a:latin typeface="Arial" pitchFamily="34" charset="0"/>
        </a:defRPr>
      </a:lvl6pPr>
      <a:lvl7pPr marL="914400" algn="ctr" defTabSz="762000" rtl="0" eaLnBrk="0" fontAlgn="base" hangingPunct="0">
        <a:spcBef>
          <a:spcPct val="0"/>
        </a:spcBef>
        <a:spcAft>
          <a:spcPct val="0"/>
        </a:spcAft>
        <a:defRPr sz="2800" b="1">
          <a:solidFill>
            <a:srgbClr val="000099"/>
          </a:solidFill>
          <a:effectLst>
            <a:outerShdw blurRad="38100" dist="38100" dir="2700000" algn="tl">
              <a:srgbClr val="000000"/>
            </a:outerShdw>
          </a:effectLst>
          <a:latin typeface="Arial" pitchFamily="34" charset="0"/>
        </a:defRPr>
      </a:lvl7pPr>
      <a:lvl8pPr marL="1371600" algn="ctr" defTabSz="762000" rtl="0" eaLnBrk="0" fontAlgn="base" hangingPunct="0">
        <a:spcBef>
          <a:spcPct val="0"/>
        </a:spcBef>
        <a:spcAft>
          <a:spcPct val="0"/>
        </a:spcAft>
        <a:defRPr sz="2800" b="1">
          <a:solidFill>
            <a:srgbClr val="000099"/>
          </a:solidFill>
          <a:effectLst>
            <a:outerShdw blurRad="38100" dist="38100" dir="2700000" algn="tl">
              <a:srgbClr val="000000"/>
            </a:outerShdw>
          </a:effectLst>
          <a:latin typeface="Arial" pitchFamily="34" charset="0"/>
        </a:defRPr>
      </a:lvl8pPr>
      <a:lvl9pPr marL="1828800" algn="ctr" defTabSz="762000" rtl="0" eaLnBrk="0" fontAlgn="base" hangingPunct="0">
        <a:spcBef>
          <a:spcPct val="0"/>
        </a:spcBef>
        <a:spcAft>
          <a:spcPct val="0"/>
        </a:spcAft>
        <a:defRPr sz="2800" b="1">
          <a:solidFill>
            <a:srgbClr val="000099"/>
          </a:solidFill>
          <a:effectLst>
            <a:outerShdw blurRad="38100" dist="38100" dir="2700000" algn="tl">
              <a:srgbClr val="000000"/>
            </a:outerShdw>
          </a:effectLst>
          <a:latin typeface="Arial" pitchFamily="34" charset="0"/>
        </a:defRPr>
      </a:lvl9pPr>
    </p:titleStyle>
    <p:bodyStyle>
      <a:lvl1pPr marL="342900" indent="-342900" algn="l" defTabSz="762000" rtl="0" eaLnBrk="0" fontAlgn="base" hangingPunct="0">
        <a:spcBef>
          <a:spcPct val="20000"/>
        </a:spcBef>
        <a:spcAft>
          <a:spcPct val="0"/>
        </a:spcAft>
        <a:buChar char="•"/>
        <a:defRPr sz="2400" b="1">
          <a:solidFill>
            <a:schemeClr val="tx1"/>
          </a:solidFill>
          <a:effectLst>
            <a:outerShdw blurRad="38100" dist="38100" dir="2700000" algn="tl">
              <a:srgbClr val="FFFFFF"/>
            </a:outerShdw>
          </a:effectLst>
          <a:latin typeface="Calibri" pitchFamily="34" charset="0"/>
          <a:ea typeface="+mn-ea"/>
          <a:cs typeface="+mn-cs"/>
        </a:defRPr>
      </a:lvl1pPr>
      <a:lvl2pPr marL="742950" indent="-285750" algn="l" defTabSz="762000" rtl="0" eaLnBrk="0" fontAlgn="base" hangingPunct="0">
        <a:spcBef>
          <a:spcPct val="20000"/>
        </a:spcBef>
        <a:spcAft>
          <a:spcPct val="0"/>
        </a:spcAft>
        <a:buChar char="–"/>
        <a:defRPr sz="2800">
          <a:solidFill>
            <a:schemeClr val="tx1"/>
          </a:solidFill>
          <a:latin typeface="Arial Unicode MS" pitchFamily="34" charset="-128"/>
        </a:defRPr>
      </a:lvl2pPr>
      <a:lvl3pPr marL="1143000" indent="-228600" algn="l" defTabSz="762000" rtl="0" eaLnBrk="0" fontAlgn="base" hangingPunct="0">
        <a:spcBef>
          <a:spcPct val="20000"/>
        </a:spcBef>
        <a:spcAft>
          <a:spcPct val="0"/>
        </a:spcAft>
        <a:buChar char="•"/>
        <a:defRPr sz="2400">
          <a:solidFill>
            <a:schemeClr val="tx1"/>
          </a:solidFill>
          <a:latin typeface="Calibri" pitchFamily="34" charset="0"/>
        </a:defRPr>
      </a:lvl3pPr>
      <a:lvl4pPr marL="1600200" indent="-228600" algn="l" defTabSz="762000" rtl="0" eaLnBrk="0" fontAlgn="base" hangingPunct="0">
        <a:spcBef>
          <a:spcPct val="20000"/>
        </a:spcBef>
        <a:spcAft>
          <a:spcPct val="0"/>
        </a:spcAft>
        <a:buChar char="–"/>
        <a:defRPr sz="2000">
          <a:solidFill>
            <a:schemeClr val="tx1"/>
          </a:solidFill>
          <a:latin typeface="Calibri" pitchFamily="34" charset="0"/>
        </a:defRPr>
      </a:lvl4pPr>
      <a:lvl5pPr marL="2057400" indent="-228600" algn="l" defTabSz="762000" rtl="0" eaLnBrk="0" fontAlgn="base" hangingPunct="0">
        <a:spcBef>
          <a:spcPct val="20000"/>
        </a:spcBef>
        <a:spcAft>
          <a:spcPct val="0"/>
        </a:spcAft>
        <a:buChar char="•"/>
        <a:defRPr sz="2000">
          <a:solidFill>
            <a:schemeClr val="tx1"/>
          </a:solidFill>
          <a:latin typeface="Calibri" pitchFamily="34" charset="0"/>
        </a:defRPr>
      </a:lvl5pPr>
      <a:lvl6pPr marL="2514600" indent="-228600" algn="l" defTabSz="762000" rtl="0" eaLnBrk="0" fontAlgn="base" hangingPunct="0">
        <a:spcBef>
          <a:spcPct val="20000"/>
        </a:spcBef>
        <a:spcAft>
          <a:spcPct val="0"/>
        </a:spcAft>
        <a:buChar char="•"/>
        <a:defRPr sz="2000">
          <a:solidFill>
            <a:schemeClr val="tx1"/>
          </a:solidFill>
          <a:latin typeface="+mn-lt"/>
        </a:defRPr>
      </a:lvl6pPr>
      <a:lvl7pPr marL="2971800" indent="-228600" algn="l" defTabSz="762000" rtl="0" eaLnBrk="0" fontAlgn="base" hangingPunct="0">
        <a:spcBef>
          <a:spcPct val="20000"/>
        </a:spcBef>
        <a:spcAft>
          <a:spcPct val="0"/>
        </a:spcAft>
        <a:buChar char="•"/>
        <a:defRPr sz="2000">
          <a:solidFill>
            <a:schemeClr val="tx1"/>
          </a:solidFill>
          <a:latin typeface="+mn-lt"/>
        </a:defRPr>
      </a:lvl7pPr>
      <a:lvl8pPr marL="3429000" indent="-228600" algn="l" defTabSz="762000" rtl="0" eaLnBrk="0" fontAlgn="base" hangingPunct="0">
        <a:spcBef>
          <a:spcPct val="20000"/>
        </a:spcBef>
        <a:spcAft>
          <a:spcPct val="0"/>
        </a:spcAft>
        <a:buChar char="•"/>
        <a:defRPr sz="2000">
          <a:solidFill>
            <a:schemeClr val="tx1"/>
          </a:solidFill>
          <a:latin typeface="+mn-lt"/>
        </a:defRPr>
      </a:lvl8pPr>
      <a:lvl9pPr marL="3886200" indent="-228600" algn="l" defTabSz="762000" rtl="0" eaLnBrk="0" fontAlgn="base" hangingPunct="0">
        <a:spcBef>
          <a:spcPct val="20000"/>
        </a:spcBef>
        <a:spcAft>
          <a:spcPct val="0"/>
        </a:spcAft>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image" Target="../media/image4.png"/><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2.wmf"/><Relationship Id="rId5" Type="http://schemas.openxmlformats.org/officeDocument/2006/relationships/oleObject" Target="../embeddings/oleObject1.bin"/><Relationship Id="rId4" Type="http://schemas.openxmlformats.org/officeDocument/2006/relationships/image" Target="../media/image3.wmf"/></Relationships>
</file>

<file path=ppt/slides/_rels/slide2.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4.xml"/><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7"/>
          <p:cNvPicPr>
            <a:picLocks noGrp="1" noChangeAspect="1" noChangeArrowheads="1"/>
          </p:cNvPicPr>
          <p:nvPr/>
        </p:nvPicPr>
        <p:blipFill>
          <a:blip r:embed="rId4" cstate="print">
            <a:extLst>
              <a:ext uri="{28A0092B-C50C-407E-A947-70E740481C1C}">
                <a14:useLocalDpi xmlns:a14="http://schemas.microsoft.com/office/drawing/2010/main" val="0"/>
              </a:ext>
            </a:extLst>
          </a:blip>
          <a:srcRect r="83064"/>
          <a:stretch>
            <a:fillRect/>
          </a:stretch>
        </p:blipFill>
        <p:spPr bwMode="auto">
          <a:xfrm>
            <a:off x="349250" y="6200775"/>
            <a:ext cx="546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7458" name="Rectangle 2"/>
          <p:cNvSpPr>
            <a:spLocks noGrp="1" noChangeArrowheads="1"/>
          </p:cNvSpPr>
          <p:nvPr>
            <p:ph type="ctrTitle"/>
          </p:nvPr>
        </p:nvSpPr>
        <p:spPr>
          <a:xfrm>
            <a:off x="257175" y="1647825"/>
            <a:ext cx="8562975" cy="1746250"/>
          </a:xfrm>
        </p:spPr>
        <p:txBody>
          <a:bodyPr/>
          <a:lstStyle/>
          <a:p>
            <a:pPr>
              <a:spcBef>
                <a:spcPct val="30000"/>
              </a:spcBef>
            </a:pPr>
            <a:r>
              <a:rPr lang="en-US" sz="3200" smtClean="0">
                <a:effectLst/>
              </a:rPr>
              <a:t>Status of CORPHAD and PRECOS </a:t>
            </a:r>
            <a:br>
              <a:rPr lang="en-US" sz="3200" smtClean="0">
                <a:effectLst/>
              </a:rPr>
            </a:br>
            <a:r>
              <a:rPr lang="en-US" sz="4000" smtClean="0">
                <a:effectLst/>
              </a:rPr>
              <a:t>publications</a:t>
            </a:r>
            <a:endParaRPr lang="en-US" smtClean="0">
              <a:effectLst>
                <a:outerShdw blurRad="38100" dist="38100" dir="2700000" algn="tl">
                  <a:srgbClr val="C0C0C0"/>
                </a:outerShdw>
              </a:effectLst>
            </a:endParaRPr>
          </a:p>
        </p:txBody>
      </p:sp>
      <p:grpSp>
        <p:nvGrpSpPr>
          <p:cNvPr id="1029" name="Group 18"/>
          <p:cNvGrpSpPr>
            <a:grpSpLocks/>
          </p:cNvGrpSpPr>
          <p:nvPr/>
        </p:nvGrpSpPr>
        <p:grpSpPr bwMode="auto">
          <a:xfrm>
            <a:off x="4860925" y="55563"/>
            <a:ext cx="4035425" cy="939800"/>
            <a:chOff x="3062" y="0"/>
            <a:chExt cx="2542" cy="592"/>
          </a:xfrm>
        </p:grpSpPr>
        <p:sp>
          <p:nvSpPr>
            <p:cNvPr id="1036" name="Rectangle 11"/>
            <p:cNvSpPr>
              <a:spLocks noChangeArrowheads="1"/>
            </p:cNvSpPr>
            <p:nvPr/>
          </p:nvSpPr>
          <p:spPr bwMode="auto">
            <a:xfrm>
              <a:off x="3062" y="122"/>
              <a:ext cx="1834" cy="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p>
              <a:pPr algn="r"/>
              <a:r>
                <a:rPr lang="en-GB" sz="1800"/>
                <a:t> </a:t>
              </a:r>
              <a:r>
                <a:rPr lang="en-US" sz="1800"/>
                <a:t>ISTC</a:t>
              </a:r>
              <a:r>
                <a:rPr lang="en-GB" sz="1800"/>
                <a:t> </a:t>
              </a:r>
              <a:r>
                <a:rPr lang="en-US" sz="1800"/>
                <a:t>PRECOS</a:t>
              </a:r>
              <a:r>
                <a:rPr lang="en-GB" sz="1800"/>
                <a:t> </a:t>
              </a:r>
            </a:p>
            <a:p>
              <a:pPr algn="r"/>
              <a:r>
                <a:rPr lang="en-GB" sz="1800"/>
                <a:t>Project </a:t>
              </a:r>
              <a:r>
                <a:rPr lang="en-US" sz="1800"/>
                <a:t>#3813</a:t>
              </a:r>
              <a:endParaRPr lang="en-GB" sz="1800"/>
            </a:p>
          </p:txBody>
        </p:sp>
        <p:pic>
          <p:nvPicPr>
            <p:cNvPr id="1037" name="Picture 12"/>
            <p:cNvPicPr>
              <a:picLocks noChangeAspect="1" noChangeArrowheads="1"/>
            </p:cNvPicPr>
            <p:nvPr/>
          </p:nvPicPr>
          <p:blipFill>
            <a:blip r:embed="rId4" cstate="print">
              <a:extLst>
                <a:ext uri="{28A0092B-C50C-407E-A947-70E740481C1C}">
                  <a14:useLocalDpi xmlns:a14="http://schemas.microsoft.com/office/drawing/2010/main" val="0"/>
                </a:ext>
              </a:extLst>
            </a:blip>
            <a:srcRect r="83064"/>
            <a:stretch>
              <a:fillRect/>
            </a:stretch>
          </p:blipFill>
          <p:spPr bwMode="auto">
            <a:xfrm>
              <a:off x="4896" y="0"/>
              <a:ext cx="708" cy="5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030" name="Group 17"/>
          <p:cNvGrpSpPr>
            <a:grpSpLocks/>
          </p:cNvGrpSpPr>
          <p:nvPr/>
        </p:nvGrpSpPr>
        <p:grpSpPr bwMode="auto">
          <a:xfrm>
            <a:off x="217488" y="55563"/>
            <a:ext cx="4498975" cy="914400"/>
            <a:chOff x="137" y="0"/>
            <a:chExt cx="2834" cy="576"/>
          </a:xfrm>
        </p:grpSpPr>
        <p:sp>
          <p:nvSpPr>
            <p:cNvPr id="1035" name="Rectangle 10"/>
            <p:cNvSpPr>
              <a:spLocks noChangeArrowheads="1"/>
            </p:cNvSpPr>
            <p:nvPr/>
          </p:nvSpPr>
          <p:spPr bwMode="auto">
            <a:xfrm>
              <a:off x="699" y="104"/>
              <a:ext cx="2272" cy="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p>
              <a:r>
                <a:rPr lang="en-US" sz="1800">
                  <a:ea typeface="Arial Unicode MS" pitchFamily="34" charset="-128"/>
                  <a:cs typeface="Arial Unicode MS" pitchFamily="34" charset="-128"/>
                </a:rPr>
                <a:t>A.P. Alexandrov </a:t>
              </a:r>
            </a:p>
            <a:p>
              <a:r>
                <a:rPr lang="en-GB" sz="1800"/>
                <a:t>Research</a:t>
              </a:r>
              <a:r>
                <a:rPr lang="en-US" sz="1800"/>
                <a:t> </a:t>
              </a:r>
              <a:r>
                <a:rPr lang="en-GB" sz="1800"/>
                <a:t>Institute</a:t>
              </a:r>
              <a:r>
                <a:rPr lang="en-US" sz="1800"/>
                <a:t> of Technology</a:t>
              </a:r>
              <a:endParaRPr lang="en-GB" sz="1800"/>
            </a:p>
          </p:txBody>
        </p:sp>
        <p:graphicFrame>
          <p:nvGraphicFramePr>
            <p:cNvPr id="1026" name="Object 13"/>
            <p:cNvGraphicFramePr>
              <a:graphicFrameLocks noChangeAspect="1"/>
            </p:cNvGraphicFramePr>
            <p:nvPr/>
          </p:nvGraphicFramePr>
          <p:xfrm>
            <a:off x="137" y="0"/>
            <a:ext cx="517" cy="576"/>
          </p:xfrm>
          <a:graphic>
            <a:graphicData uri="http://schemas.openxmlformats.org/presentationml/2006/ole">
              <mc:AlternateContent xmlns:mc="http://schemas.openxmlformats.org/markup-compatibility/2006">
                <mc:Choice xmlns:v="urn:schemas-microsoft-com:vml" Requires="v">
                  <p:oleObj spid="_x0000_s1039" name="CorelDRAW" r:id="rId5" imgW="515520" imgH="574200" progId="CorelDraw.Graphic.7">
                    <p:embed/>
                  </p:oleObj>
                </mc:Choice>
                <mc:Fallback>
                  <p:oleObj name="CorelDRAW" r:id="rId5" imgW="515520" imgH="574200" progId="CorelDraw.Graphic.7">
                    <p:embed/>
                    <p:pic>
                      <p:nvPicPr>
                        <p:cNvPr id="0" name="Object 1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7" y="0"/>
                          <a:ext cx="517" cy="5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sp>
        <p:nvSpPr>
          <p:cNvPr id="1031" name="Rectangle 5"/>
          <p:cNvSpPr>
            <a:spLocks noChangeArrowheads="1"/>
          </p:cNvSpPr>
          <p:nvPr/>
        </p:nvSpPr>
        <p:spPr bwMode="auto">
          <a:xfrm>
            <a:off x="565150" y="4214813"/>
            <a:ext cx="7508875"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p>
            <a:pPr marL="342900" indent="-342900">
              <a:lnSpc>
                <a:spcPct val="90000"/>
              </a:lnSpc>
              <a:spcBef>
                <a:spcPct val="20000"/>
              </a:spcBef>
            </a:pPr>
            <a:r>
              <a:rPr lang="en-GB" sz="2000"/>
              <a:t>Presented by Vyacheslav Almjashev</a:t>
            </a:r>
          </a:p>
          <a:p>
            <a:pPr marL="342900" indent="-342900">
              <a:lnSpc>
                <a:spcPct val="90000"/>
              </a:lnSpc>
              <a:spcBef>
                <a:spcPct val="20000"/>
              </a:spcBef>
            </a:pPr>
            <a:r>
              <a:rPr lang="ru-RU" sz="2400"/>
              <a:t>2</a:t>
            </a:r>
            <a:r>
              <a:rPr lang="en-US" sz="2400" baseline="30000"/>
              <a:t>nd</a:t>
            </a:r>
            <a:r>
              <a:rPr lang="en-US" sz="2400"/>
              <a:t> </a:t>
            </a:r>
            <a:r>
              <a:rPr lang="en-GB" sz="2400">
                <a:ea typeface="Arial Unicode MS" pitchFamily="34" charset="-128"/>
                <a:cs typeface="Arial Unicode MS" pitchFamily="34" charset="-128"/>
              </a:rPr>
              <a:t>PRECOS</a:t>
            </a:r>
            <a:r>
              <a:rPr lang="en-US" sz="2400"/>
              <a:t> </a:t>
            </a:r>
            <a:r>
              <a:rPr lang="en-GB" sz="2400"/>
              <a:t>Meeting</a:t>
            </a:r>
          </a:p>
        </p:txBody>
      </p:sp>
      <p:grpSp>
        <p:nvGrpSpPr>
          <p:cNvPr id="1032" name="Группа 16"/>
          <p:cNvGrpSpPr>
            <a:grpSpLocks/>
          </p:cNvGrpSpPr>
          <p:nvPr/>
        </p:nvGrpSpPr>
        <p:grpSpPr bwMode="auto">
          <a:xfrm>
            <a:off x="4481513" y="3714750"/>
            <a:ext cx="1330325" cy="1206500"/>
            <a:chOff x="4478338" y="3784600"/>
            <a:chExt cx="1330325" cy="1206501"/>
          </a:xfrm>
        </p:grpSpPr>
        <p:sp>
          <p:nvSpPr>
            <p:cNvPr id="1033" name="Text Box 1065"/>
            <p:cNvSpPr txBox="1">
              <a:spLocks noChangeArrowheads="1"/>
            </p:cNvSpPr>
            <p:nvPr/>
          </p:nvSpPr>
          <p:spPr bwMode="auto">
            <a:xfrm>
              <a:off x="4478338" y="4652963"/>
              <a:ext cx="133032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2800" b="1">
                  <a:solidFill>
                    <a:schemeClr val="tx1"/>
                  </a:solidFill>
                  <a:latin typeface="Calibri" pitchFamily="34" charset="0"/>
                </a:defRPr>
              </a:lvl1pPr>
              <a:lvl2pPr marL="742950" indent="-285750">
                <a:defRPr sz="2800" b="1">
                  <a:solidFill>
                    <a:schemeClr val="tx1"/>
                  </a:solidFill>
                  <a:latin typeface="Calibri" pitchFamily="34" charset="0"/>
                </a:defRPr>
              </a:lvl2pPr>
              <a:lvl3pPr marL="1143000" indent="-228600">
                <a:defRPr sz="2800" b="1">
                  <a:solidFill>
                    <a:schemeClr val="tx1"/>
                  </a:solidFill>
                  <a:latin typeface="Calibri" pitchFamily="34" charset="0"/>
                </a:defRPr>
              </a:lvl3pPr>
              <a:lvl4pPr marL="1600200" indent="-228600">
                <a:defRPr sz="2800" b="1">
                  <a:solidFill>
                    <a:schemeClr val="tx1"/>
                  </a:solidFill>
                  <a:latin typeface="Calibri" pitchFamily="34" charset="0"/>
                </a:defRPr>
              </a:lvl4pPr>
              <a:lvl5pPr marL="2057400" indent="-228600">
                <a:defRPr sz="2800" b="1">
                  <a:solidFill>
                    <a:schemeClr val="tx1"/>
                  </a:solidFill>
                  <a:latin typeface="Calibri" pitchFamily="34" charset="0"/>
                </a:defRPr>
              </a:lvl5pPr>
              <a:lvl6pPr marL="2514600" indent="-228600" eaLnBrk="0" fontAlgn="base" hangingPunct="0">
                <a:spcBef>
                  <a:spcPct val="0"/>
                </a:spcBef>
                <a:spcAft>
                  <a:spcPct val="0"/>
                </a:spcAft>
                <a:defRPr sz="2800" b="1">
                  <a:solidFill>
                    <a:schemeClr val="tx1"/>
                  </a:solidFill>
                  <a:latin typeface="Calibri" pitchFamily="34" charset="0"/>
                </a:defRPr>
              </a:lvl6pPr>
              <a:lvl7pPr marL="2971800" indent="-228600" eaLnBrk="0" fontAlgn="base" hangingPunct="0">
                <a:spcBef>
                  <a:spcPct val="0"/>
                </a:spcBef>
                <a:spcAft>
                  <a:spcPct val="0"/>
                </a:spcAft>
                <a:defRPr sz="2800" b="1">
                  <a:solidFill>
                    <a:schemeClr val="tx1"/>
                  </a:solidFill>
                  <a:latin typeface="Calibri" pitchFamily="34" charset="0"/>
                </a:defRPr>
              </a:lvl7pPr>
              <a:lvl8pPr marL="3429000" indent="-228600" eaLnBrk="0" fontAlgn="base" hangingPunct="0">
                <a:spcBef>
                  <a:spcPct val="0"/>
                </a:spcBef>
                <a:spcAft>
                  <a:spcPct val="0"/>
                </a:spcAft>
                <a:defRPr sz="2800" b="1">
                  <a:solidFill>
                    <a:schemeClr val="tx1"/>
                  </a:solidFill>
                  <a:latin typeface="Calibri" pitchFamily="34" charset="0"/>
                </a:defRPr>
              </a:lvl8pPr>
              <a:lvl9pPr marL="3886200" indent="-228600" eaLnBrk="0" fontAlgn="base" hangingPunct="0">
                <a:spcBef>
                  <a:spcPct val="0"/>
                </a:spcBef>
                <a:spcAft>
                  <a:spcPct val="0"/>
                </a:spcAft>
                <a:defRPr sz="2800" b="1">
                  <a:solidFill>
                    <a:schemeClr val="tx1"/>
                  </a:solidFill>
                  <a:latin typeface="Calibri" pitchFamily="34" charset="0"/>
                </a:defRPr>
              </a:lvl9pPr>
            </a:lstStyle>
            <a:p>
              <a:pPr algn="ctr" eaLnBrk="1" hangingPunct="1">
                <a:lnSpc>
                  <a:spcPct val="80000"/>
                </a:lnSpc>
              </a:pPr>
              <a:r>
                <a:rPr lang="en-US" sz="1600"/>
                <a:t>ETU</a:t>
              </a:r>
              <a:endParaRPr lang="ru-RU" sz="1600"/>
            </a:p>
            <a:p>
              <a:pPr algn="ctr" eaLnBrk="1" hangingPunct="1">
                <a:lnSpc>
                  <a:spcPct val="80000"/>
                </a:lnSpc>
              </a:pPr>
              <a:r>
                <a:rPr lang="en-US" sz="1200"/>
                <a:t>Saint</a:t>
              </a:r>
              <a:r>
                <a:rPr lang="ru-RU" sz="1200"/>
                <a:t>-</a:t>
              </a:r>
              <a:r>
                <a:rPr lang="en-US" sz="1200"/>
                <a:t>Petersburg</a:t>
              </a:r>
            </a:p>
          </p:txBody>
        </p:sp>
        <p:pic>
          <p:nvPicPr>
            <p:cNvPr id="1034" name="Рисунок 15" descr="Безимени-2.png"/>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4832350" y="3784600"/>
              <a:ext cx="615203" cy="871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transition advClick="0">
    <p:cut thruBlk="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Нижний колонтитул 1"/>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762000">
              <a:defRPr sz="2800" b="1">
                <a:solidFill>
                  <a:schemeClr val="tx1"/>
                </a:solidFill>
                <a:latin typeface="Calibri" pitchFamily="34" charset="0"/>
              </a:defRPr>
            </a:lvl1pPr>
            <a:lvl2pPr marL="742950" indent="-285750" defTabSz="762000">
              <a:defRPr sz="2800" b="1">
                <a:solidFill>
                  <a:schemeClr val="tx1"/>
                </a:solidFill>
                <a:latin typeface="Calibri" pitchFamily="34" charset="0"/>
              </a:defRPr>
            </a:lvl2pPr>
            <a:lvl3pPr marL="1143000" indent="-228600" defTabSz="762000">
              <a:defRPr sz="2800" b="1">
                <a:solidFill>
                  <a:schemeClr val="tx1"/>
                </a:solidFill>
                <a:latin typeface="Calibri" pitchFamily="34" charset="0"/>
              </a:defRPr>
            </a:lvl3pPr>
            <a:lvl4pPr marL="1600200" indent="-228600" defTabSz="762000">
              <a:defRPr sz="2800" b="1">
                <a:solidFill>
                  <a:schemeClr val="tx1"/>
                </a:solidFill>
                <a:latin typeface="Calibri" pitchFamily="34" charset="0"/>
              </a:defRPr>
            </a:lvl4pPr>
            <a:lvl5pPr marL="2057400" indent="-228600" defTabSz="762000">
              <a:defRPr sz="2800" b="1">
                <a:solidFill>
                  <a:schemeClr val="tx1"/>
                </a:solidFill>
                <a:latin typeface="Calibri" pitchFamily="34" charset="0"/>
              </a:defRPr>
            </a:lvl5pPr>
            <a:lvl6pPr marL="2514600" indent="-228600" defTabSz="762000" eaLnBrk="0" fontAlgn="base" hangingPunct="0">
              <a:spcBef>
                <a:spcPct val="0"/>
              </a:spcBef>
              <a:spcAft>
                <a:spcPct val="0"/>
              </a:spcAft>
              <a:defRPr sz="2800" b="1">
                <a:solidFill>
                  <a:schemeClr val="tx1"/>
                </a:solidFill>
                <a:latin typeface="Calibri" pitchFamily="34" charset="0"/>
              </a:defRPr>
            </a:lvl6pPr>
            <a:lvl7pPr marL="2971800" indent="-228600" defTabSz="762000" eaLnBrk="0" fontAlgn="base" hangingPunct="0">
              <a:spcBef>
                <a:spcPct val="0"/>
              </a:spcBef>
              <a:spcAft>
                <a:spcPct val="0"/>
              </a:spcAft>
              <a:defRPr sz="2800" b="1">
                <a:solidFill>
                  <a:schemeClr val="tx1"/>
                </a:solidFill>
                <a:latin typeface="Calibri" pitchFamily="34" charset="0"/>
              </a:defRPr>
            </a:lvl7pPr>
            <a:lvl8pPr marL="3429000" indent="-228600" defTabSz="762000" eaLnBrk="0" fontAlgn="base" hangingPunct="0">
              <a:spcBef>
                <a:spcPct val="0"/>
              </a:spcBef>
              <a:spcAft>
                <a:spcPct val="0"/>
              </a:spcAft>
              <a:defRPr sz="2800" b="1">
                <a:solidFill>
                  <a:schemeClr val="tx1"/>
                </a:solidFill>
                <a:latin typeface="Calibri" pitchFamily="34" charset="0"/>
              </a:defRPr>
            </a:lvl8pPr>
            <a:lvl9pPr marL="3886200" indent="-228600" defTabSz="762000" eaLnBrk="0" fontAlgn="base" hangingPunct="0">
              <a:spcBef>
                <a:spcPct val="0"/>
              </a:spcBef>
              <a:spcAft>
                <a:spcPct val="0"/>
              </a:spcAft>
              <a:defRPr sz="2800" b="1">
                <a:solidFill>
                  <a:schemeClr val="tx1"/>
                </a:solidFill>
                <a:latin typeface="Calibri" pitchFamily="34" charset="0"/>
              </a:defRPr>
            </a:lvl9pPr>
          </a:lstStyle>
          <a:p>
            <a:r>
              <a:rPr lang="en-US" sz="1400">
                <a:solidFill>
                  <a:srgbClr val="000066"/>
                </a:solidFill>
              </a:rPr>
              <a:t>               </a:t>
            </a:r>
            <a:r>
              <a:rPr lang="en-US" sz="1400">
                <a:solidFill>
                  <a:srgbClr val="000099"/>
                </a:solidFill>
              </a:rPr>
              <a:t>PRECOS</a:t>
            </a:r>
            <a:r>
              <a:rPr lang="en-US" sz="1400">
                <a:solidFill>
                  <a:srgbClr val="000099"/>
                </a:solidFill>
                <a:ea typeface="Arial Unicode MS" pitchFamily="34" charset="-128"/>
                <a:cs typeface="Arial Unicode MS" pitchFamily="34" charset="-128"/>
              </a:rPr>
              <a:t> project meeting</a:t>
            </a:r>
            <a:r>
              <a:rPr lang="en-GB" sz="1400">
                <a:solidFill>
                  <a:srgbClr val="000066"/>
                </a:solidFill>
              </a:rPr>
              <a:t> </a:t>
            </a:r>
            <a:endParaRPr lang="en-GB" sz="1400">
              <a:solidFill>
                <a:srgbClr val="990033"/>
              </a:solidFill>
            </a:endParaRPr>
          </a:p>
        </p:txBody>
      </p:sp>
      <p:sp>
        <p:nvSpPr>
          <p:cNvPr id="3075" name="Номер слайда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762000">
              <a:defRPr sz="2800" b="1">
                <a:solidFill>
                  <a:schemeClr val="tx1"/>
                </a:solidFill>
                <a:latin typeface="Calibri" pitchFamily="34" charset="0"/>
              </a:defRPr>
            </a:lvl1pPr>
            <a:lvl2pPr marL="742950" indent="-285750" defTabSz="762000">
              <a:defRPr sz="2800" b="1">
                <a:solidFill>
                  <a:schemeClr val="tx1"/>
                </a:solidFill>
                <a:latin typeface="Calibri" pitchFamily="34" charset="0"/>
              </a:defRPr>
            </a:lvl2pPr>
            <a:lvl3pPr marL="1143000" indent="-228600" defTabSz="762000">
              <a:defRPr sz="2800" b="1">
                <a:solidFill>
                  <a:schemeClr val="tx1"/>
                </a:solidFill>
                <a:latin typeface="Calibri" pitchFamily="34" charset="0"/>
              </a:defRPr>
            </a:lvl3pPr>
            <a:lvl4pPr marL="1600200" indent="-228600" defTabSz="762000">
              <a:defRPr sz="2800" b="1">
                <a:solidFill>
                  <a:schemeClr val="tx1"/>
                </a:solidFill>
                <a:latin typeface="Calibri" pitchFamily="34" charset="0"/>
              </a:defRPr>
            </a:lvl4pPr>
            <a:lvl5pPr marL="2057400" indent="-228600" defTabSz="762000">
              <a:defRPr sz="2800" b="1">
                <a:solidFill>
                  <a:schemeClr val="tx1"/>
                </a:solidFill>
                <a:latin typeface="Calibri" pitchFamily="34" charset="0"/>
              </a:defRPr>
            </a:lvl5pPr>
            <a:lvl6pPr marL="2514600" indent="-228600" defTabSz="762000" eaLnBrk="0" fontAlgn="base" hangingPunct="0">
              <a:spcBef>
                <a:spcPct val="0"/>
              </a:spcBef>
              <a:spcAft>
                <a:spcPct val="0"/>
              </a:spcAft>
              <a:defRPr sz="2800" b="1">
                <a:solidFill>
                  <a:schemeClr val="tx1"/>
                </a:solidFill>
                <a:latin typeface="Calibri" pitchFamily="34" charset="0"/>
              </a:defRPr>
            </a:lvl6pPr>
            <a:lvl7pPr marL="2971800" indent="-228600" defTabSz="762000" eaLnBrk="0" fontAlgn="base" hangingPunct="0">
              <a:spcBef>
                <a:spcPct val="0"/>
              </a:spcBef>
              <a:spcAft>
                <a:spcPct val="0"/>
              </a:spcAft>
              <a:defRPr sz="2800" b="1">
                <a:solidFill>
                  <a:schemeClr val="tx1"/>
                </a:solidFill>
                <a:latin typeface="Calibri" pitchFamily="34" charset="0"/>
              </a:defRPr>
            </a:lvl7pPr>
            <a:lvl8pPr marL="3429000" indent="-228600" defTabSz="762000" eaLnBrk="0" fontAlgn="base" hangingPunct="0">
              <a:spcBef>
                <a:spcPct val="0"/>
              </a:spcBef>
              <a:spcAft>
                <a:spcPct val="0"/>
              </a:spcAft>
              <a:defRPr sz="2800" b="1">
                <a:solidFill>
                  <a:schemeClr val="tx1"/>
                </a:solidFill>
                <a:latin typeface="Calibri" pitchFamily="34" charset="0"/>
              </a:defRPr>
            </a:lvl8pPr>
            <a:lvl9pPr marL="3886200" indent="-228600" defTabSz="762000" eaLnBrk="0" fontAlgn="base" hangingPunct="0">
              <a:spcBef>
                <a:spcPct val="0"/>
              </a:spcBef>
              <a:spcAft>
                <a:spcPct val="0"/>
              </a:spcAft>
              <a:defRPr sz="2800" b="1">
                <a:solidFill>
                  <a:schemeClr val="tx1"/>
                </a:solidFill>
                <a:latin typeface="Calibri" pitchFamily="34" charset="0"/>
              </a:defRPr>
            </a:lvl9pPr>
          </a:lstStyle>
          <a:p>
            <a:fld id="{F752F845-B9D0-47E7-A412-8B9767133FF0}" type="slidenum">
              <a:rPr lang="en-GB" sz="1400" b="0">
                <a:solidFill>
                  <a:srgbClr val="000099"/>
                </a:solidFill>
              </a:rPr>
              <a:pPr/>
              <a:t>2</a:t>
            </a:fld>
            <a:endParaRPr lang="en-GB" sz="1400" b="0">
              <a:solidFill>
                <a:srgbClr val="000099"/>
              </a:solidFill>
            </a:endParaRPr>
          </a:p>
        </p:txBody>
      </p:sp>
      <p:pic>
        <p:nvPicPr>
          <p:cNvPr id="3076" name="Picture 7"/>
          <p:cNvPicPr>
            <a:picLocks noGrp="1" noChangeAspect="1" noChangeArrowheads="1"/>
          </p:cNvPicPr>
          <p:nvPr/>
        </p:nvPicPr>
        <p:blipFill>
          <a:blip r:embed="rId3" cstate="print">
            <a:extLst>
              <a:ext uri="{28A0092B-C50C-407E-A947-70E740481C1C}">
                <a14:useLocalDpi xmlns:a14="http://schemas.microsoft.com/office/drawing/2010/main" val="0"/>
              </a:ext>
            </a:extLst>
          </a:blip>
          <a:srcRect r="83064"/>
          <a:stretch>
            <a:fillRect/>
          </a:stretch>
        </p:blipFill>
        <p:spPr bwMode="auto">
          <a:xfrm>
            <a:off x="349250" y="6200775"/>
            <a:ext cx="546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7" name="Rectangle 2"/>
          <p:cNvSpPr>
            <a:spLocks noGrp="1" noChangeArrowheads="1"/>
          </p:cNvSpPr>
          <p:nvPr>
            <p:ph type="title" idx="4294967295"/>
          </p:nvPr>
        </p:nvSpPr>
        <p:spPr>
          <a:xfrm>
            <a:off x="758825" y="0"/>
            <a:ext cx="7772400" cy="10255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360000" anchor="t"/>
          <a:lstStyle/>
          <a:p>
            <a:pPr>
              <a:lnSpc>
                <a:spcPct val="80000"/>
              </a:lnSpc>
            </a:pPr>
            <a:r>
              <a:rPr lang="en-GB" sz="3200" smtClean="0">
                <a:effectLst/>
              </a:rPr>
              <a:t>Recent publications</a:t>
            </a:r>
            <a:r>
              <a:rPr lang="en-GB" sz="3200" smtClean="0">
                <a:solidFill>
                  <a:schemeClr val="tx1"/>
                </a:solidFill>
                <a:effectLst/>
              </a:rPr>
              <a:t/>
            </a:r>
            <a:br>
              <a:rPr lang="en-GB" sz="3200" smtClean="0">
                <a:solidFill>
                  <a:schemeClr val="tx1"/>
                </a:solidFill>
                <a:effectLst/>
              </a:rPr>
            </a:br>
            <a:endParaRPr lang="ru-RU" sz="3200" smtClean="0">
              <a:solidFill>
                <a:schemeClr val="tx1"/>
              </a:solidFill>
              <a:effectLst/>
            </a:endParaRPr>
          </a:p>
        </p:txBody>
      </p:sp>
      <p:sp>
        <p:nvSpPr>
          <p:cNvPr id="3078" name="Rectangle 3"/>
          <p:cNvSpPr>
            <a:spLocks noChangeArrowheads="1"/>
          </p:cNvSpPr>
          <p:nvPr/>
        </p:nvSpPr>
        <p:spPr bwMode="auto">
          <a:xfrm>
            <a:off x="477838" y="1073150"/>
            <a:ext cx="8305800" cy="3662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type="none" w="sm" len="sm"/>
                <a:tailEnd type="none" w="sm" len="sm"/>
              </a14:hiddenLine>
            </a:ext>
          </a:extLst>
        </p:spPr>
        <p:txBody>
          <a:bodyPr>
            <a:spAutoFit/>
          </a:bodyPr>
          <a:lstStyle/>
          <a:p>
            <a:pPr marL="457200" indent="-457200"/>
            <a:r>
              <a:rPr lang="en-US" sz="1800" b="0" i="1">
                <a:solidFill>
                  <a:srgbClr val="000099"/>
                </a:solidFill>
              </a:rPr>
              <a:t>1.	</a:t>
            </a:r>
            <a:r>
              <a:rPr lang="ru-RU" sz="1800" b="0" i="1">
                <a:solidFill>
                  <a:srgbClr val="000099"/>
                </a:solidFill>
              </a:rPr>
              <a:t>Bechta S.V., Granovsky V.S., Khabensky V.B., Gusarov V.V., Alm</a:t>
            </a:r>
            <a:r>
              <a:rPr lang="en-US" sz="1800" b="0" i="1">
                <a:solidFill>
                  <a:srgbClr val="000099"/>
                </a:solidFill>
              </a:rPr>
              <a:t>j</a:t>
            </a:r>
            <a:r>
              <a:rPr lang="ru-RU" sz="1800" b="0" i="1">
                <a:solidFill>
                  <a:srgbClr val="000099"/>
                </a:solidFill>
              </a:rPr>
              <a:t>ashev V.I., Mezentseva L.P., Krushinov E.V., Kotova S.Yu., Kosarevsky R.A., Barrachin M., Bottomley D., Fichot F.</a:t>
            </a:r>
            <a:r>
              <a:rPr lang="en-US" sz="1800" b="0" i="1">
                <a:solidFill>
                  <a:srgbClr val="000099"/>
                </a:solidFill>
              </a:rPr>
              <a:t>,</a:t>
            </a:r>
            <a:r>
              <a:rPr lang="ru-RU" sz="1800" b="0" i="1">
                <a:solidFill>
                  <a:srgbClr val="000099"/>
                </a:solidFill>
              </a:rPr>
              <a:t> Fischer M.</a:t>
            </a:r>
            <a:r>
              <a:rPr lang="ru-RU" sz="1800">
                <a:solidFill>
                  <a:srgbClr val="000099"/>
                </a:solidFill>
              </a:rPr>
              <a:t> </a:t>
            </a:r>
            <a:endParaRPr lang="en-US" sz="1800">
              <a:solidFill>
                <a:srgbClr val="000099"/>
              </a:solidFill>
            </a:endParaRPr>
          </a:p>
          <a:p>
            <a:pPr marL="457200" indent="-457200"/>
            <a:endParaRPr lang="en-US" sz="800">
              <a:solidFill>
                <a:srgbClr val="000099"/>
              </a:solidFill>
            </a:endParaRPr>
          </a:p>
          <a:p>
            <a:pPr marL="457200" indent="-457200"/>
            <a:r>
              <a:rPr lang="en-US" sz="1800">
                <a:solidFill>
                  <a:srgbClr val="000099"/>
                </a:solidFill>
              </a:rPr>
              <a:t>	</a:t>
            </a:r>
            <a:r>
              <a:rPr lang="ru-RU" sz="1800">
                <a:solidFill>
                  <a:srgbClr val="000099"/>
                </a:solidFill>
              </a:rPr>
              <a:t>Corium phase equilibria based on MASCA, METCOR and CORPHAD results </a:t>
            </a:r>
            <a:endParaRPr lang="en-US" sz="1800">
              <a:solidFill>
                <a:srgbClr val="000099"/>
              </a:solidFill>
            </a:endParaRPr>
          </a:p>
          <a:p>
            <a:pPr marL="457200" indent="-457200"/>
            <a:r>
              <a:rPr lang="en-US" sz="1800">
                <a:solidFill>
                  <a:srgbClr val="000099"/>
                </a:solidFill>
              </a:rPr>
              <a:t>	</a:t>
            </a:r>
            <a:r>
              <a:rPr lang="ru-RU" sz="1800" b="0">
                <a:solidFill>
                  <a:srgbClr val="000099"/>
                </a:solidFill>
              </a:rPr>
              <a:t>// </a:t>
            </a:r>
            <a:r>
              <a:rPr lang="en-US" sz="1800" b="0">
                <a:solidFill>
                  <a:srgbClr val="000099"/>
                </a:solidFill>
              </a:rPr>
              <a:t>NED</a:t>
            </a:r>
            <a:r>
              <a:rPr lang="ru-RU" sz="1800" b="0">
                <a:solidFill>
                  <a:srgbClr val="000099"/>
                </a:solidFill>
              </a:rPr>
              <a:t>. 200</a:t>
            </a:r>
            <a:r>
              <a:rPr lang="en-US" sz="1800" b="0">
                <a:solidFill>
                  <a:srgbClr val="000099"/>
                </a:solidFill>
              </a:rPr>
              <a:t>8</a:t>
            </a:r>
            <a:r>
              <a:rPr lang="ru-RU" sz="1800" b="0">
                <a:solidFill>
                  <a:srgbClr val="000099"/>
                </a:solidFill>
              </a:rPr>
              <a:t>. V </a:t>
            </a:r>
            <a:r>
              <a:rPr lang="en-US" sz="1800" b="0">
                <a:solidFill>
                  <a:srgbClr val="000099"/>
                </a:solidFill>
              </a:rPr>
              <a:t>238</a:t>
            </a:r>
            <a:r>
              <a:rPr lang="ru-RU" sz="1800" b="0">
                <a:solidFill>
                  <a:srgbClr val="000099"/>
                </a:solidFill>
              </a:rPr>
              <a:t>. N </a:t>
            </a:r>
            <a:r>
              <a:rPr lang="en-US" sz="1800" b="0">
                <a:solidFill>
                  <a:srgbClr val="000099"/>
                </a:solidFill>
              </a:rPr>
              <a:t>10</a:t>
            </a:r>
            <a:r>
              <a:rPr lang="ru-RU" sz="1800" b="0">
                <a:solidFill>
                  <a:srgbClr val="000099"/>
                </a:solidFill>
              </a:rPr>
              <a:t>. </a:t>
            </a:r>
            <a:r>
              <a:rPr lang="en-US" sz="1800" b="0">
                <a:solidFill>
                  <a:srgbClr val="000099"/>
                </a:solidFill>
              </a:rPr>
              <a:t>P</a:t>
            </a:r>
            <a:r>
              <a:rPr lang="ru-RU" sz="1800" b="0">
                <a:solidFill>
                  <a:srgbClr val="000099"/>
                </a:solidFill>
              </a:rPr>
              <a:t>. </a:t>
            </a:r>
            <a:r>
              <a:rPr lang="en-US" sz="1800" b="0">
                <a:solidFill>
                  <a:srgbClr val="000099"/>
                </a:solidFill>
              </a:rPr>
              <a:t>2761</a:t>
            </a:r>
            <a:r>
              <a:rPr lang="ru-RU" sz="1800" b="0">
                <a:solidFill>
                  <a:srgbClr val="000099"/>
                </a:solidFill>
              </a:rPr>
              <a:t>–</a:t>
            </a:r>
            <a:r>
              <a:rPr lang="en-US" sz="1800" b="0">
                <a:solidFill>
                  <a:srgbClr val="000099"/>
                </a:solidFill>
              </a:rPr>
              <a:t>2771</a:t>
            </a:r>
            <a:r>
              <a:rPr lang="ru-RU" sz="1800" b="0">
                <a:solidFill>
                  <a:srgbClr val="000099"/>
                </a:solidFill>
              </a:rPr>
              <a:t>. </a:t>
            </a:r>
            <a:endParaRPr lang="en-US" sz="1800" b="0">
              <a:solidFill>
                <a:srgbClr val="000099"/>
              </a:solidFill>
            </a:endParaRPr>
          </a:p>
          <a:p>
            <a:pPr marL="457200" indent="-457200"/>
            <a:endParaRPr lang="en-US" sz="1800" b="0">
              <a:solidFill>
                <a:srgbClr val="000099"/>
              </a:solidFill>
            </a:endParaRPr>
          </a:p>
          <a:p>
            <a:pPr marL="457200" indent="-457200">
              <a:buFontTx/>
              <a:buAutoNum type="arabicPeriod" startAt="2"/>
            </a:pPr>
            <a:r>
              <a:rPr lang="ru-RU" sz="1800" b="0" i="1">
                <a:solidFill>
                  <a:srgbClr val="000099"/>
                </a:solidFill>
              </a:rPr>
              <a:t>Almjashev V.I., Barrachin M., Bechta S.V., Bottomley D., Defoort F., Fischer M., Gusarov V.V., Hellmann S., Khabensky V.B., Krushinov E.V.,</a:t>
            </a:r>
            <a:r>
              <a:rPr lang="en-US" sz="1800" b="0" i="1">
                <a:solidFill>
                  <a:srgbClr val="000099"/>
                </a:solidFill>
              </a:rPr>
              <a:t> </a:t>
            </a:r>
            <a:r>
              <a:rPr lang="ru-RU" sz="1800" b="0" i="1">
                <a:solidFill>
                  <a:srgbClr val="000099"/>
                </a:solidFill>
              </a:rPr>
              <a:t>Lopukh</a:t>
            </a:r>
            <a:r>
              <a:rPr lang="en-US" sz="1800" b="0" i="1">
                <a:solidFill>
                  <a:srgbClr val="000099"/>
                </a:solidFill>
              </a:rPr>
              <a:t> </a:t>
            </a:r>
            <a:r>
              <a:rPr lang="ru-RU" sz="1800" b="0" i="1">
                <a:solidFill>
                  <a:srgbClr val="000099"/>
                </a:solidFill>
              </a:rPr>
              <a:t>D.B., Mezentseva L.P., Miassoedov A., Petrov Yu.B., Vitol S.A.</a:t>
            </a:r>
            <a:r>
              <a:rPr lang="en-US" sz="1800" b="0" i="1">
                <a:solidFill>
                  <a:srgbClr val="000099"/>
                </a:solidFill>
              </a:rPr>
              <a:t> </a:t>
            </a:r>
          </a:p>
          <a:p>
            <a:pPr marL="457200" indent="-457200"/>
            <a:r>
              <a:rPr lang="en-US" sz="1800" b="0" i="1">
                <a:solidFill>
                  <a:srgbClr val="000099"/>
                </a:solidFill>
              </a:rPr>
              <a:t>	</a:t>
            </a:r>
            <a:r>
              <a:rPr lang="ru-RU" sz="1800">
                <a:solidFill>
                  <a:srgbClr val="000099"/>
                </a:solidFill>
              </a:rPr>
              <a:t>Eutectic crystallization in the FeO</a:t>
            </a:r>
            <a:r>
              <a:rPr lang="ru-RU" sz="1800" baseline="-25000">
                <a:solidFill>
                  <a:srgbClr val="000099"/>
                </a:solidFill>
              </a:rPr>
              <a:t>1.5</a:t>
            </a:r>
            <a:r>
              <a:rPr lang="ru-RU" sz="1800">
                <a:solidFill>
                  <a:srgbClr val="000099"/>
                </a:solidFill>
              </a:rPr>
              <a:t>–UO</a:t>
            </a:r>
            <a:r>
              <a:rPr lang="ru-RU" sz="1800" baseline="-25000">
                <a:solidFill>
                  <a:srgbClr val="000099"/>
                </a:solidFill>
              </a:rPr>
              <a:t>2+x</a:t>
            </a:r>
            <a:r>
              <a:rPr lang="ru-RU" sz="1800">
                <a:solidFill>
                  <a:srgbClr val="000099"/>
                </a:solidFill>
              </a:rPr>
              <a:t>–ZrO</a:t>
            </a:r>
            <a:r>
              <a:rPr lang="ru-RU" sz="1800" baseline="-25000">
                <a:solidFill>
                  <a:srgbClr val="000099"/>
                </a:solidFill>
              </a:rPr>
              <a:t>2</a:t>
            </a:r>
            <a:r>
              <a:rPr lang="ru-RU" sz="1800">
                <a:solidFill>
                  <a:srgbClr val="000099"/>
                </a:solidFill>
              </a:rPr>
              <a:t> system</a:t>
            </a:r>
            <a:r>
              <a:rPr lang="ru-RU"/>
              <a:t> </a:t>
            </a:r>
            <a:endParaRPr lang="en-US"/>
          </a:p>
          <a:p>
            <a:pPr marL="457200" indent="-457200"/>
            <a:r>
              <a:rPr lang="en-US" sz="1800" b="0">
                <a:solidFill>
                  <a:srgbClr val="000099"/>
                </a:solidFill>
              </a:rPr>
              <a:t>	</a:t>
            </a:r>
            <a:r>
              <a:rPr lang="ru-RU" sz="1800" b="0">
                <a:solidFill>
                  <a:srgbClr val="000099"/>
                </a:solidFill>
              </a:rPr>
              <a:t>// </a:t>
            </a:r>
            <a:r>
              <a:rPr lang="en-US" sz="1800" b="0">
                <a:solidFill>
                  <a:srgbClr val="000099"/>
                </a:solidFill>
              </a:rPr>
              <a:t>JNM</a:t>
            </a:r>
            <a:r>
              <a:rPr lang="ru-RU" sz="1800" b="0">
                <a:solidFill>
                  <a:srgbClr val="000099"/>
                </a:solidFill>
              </a:rPr>
              <a:t>. 200</a:t>
            </a:r>
            <a:r>
              <a:rPr lang="en-US" sz="1800" b="0">
                <a:solidFill>
                  <a:srgbClr val="000099"/>
                </a:solidFill>
              </a:rPr>
              <a:t>9</a:t>
            </a:r>
            <a:r>
              <a:rPr lang="ru-RU" sz="1800" b="0">
                <a:solidFill>
                  <a:srgbClr val="000099"/>
                </a:solidFill>
              </a:rPr>
              <a:t>. </a:t>
            </a:r>
            <a:r>
              <a:rPr lang="en-US" sz="1800" b="0">
                <a:solidFill>
                  <a:srgbClr val="000099"/>
                </a:solidFill>
              </a:rPr>
              <a:t>V</a:t>
            </a:r>
            <a:r>
              <a:rPr lang="ru-RU" sz="1800" b="0">
                <a:solidFill>
                  <a:srgbClr val="000099"/>
                </a:solidFill>
              </a:rPr>
              <a:t>. </a:t>
            </a:r>
            <a:r>
              <a:rPr lang="en-US" sz="1800" b="0">
                <a:solidFill>
                  <a:srgbClr val="000099"/>
                </a:solidFill>
              </a:rPr>
              <a:t>389</a:t>
            </a:r>
            <a:r>
              <a:rPr lang="ru-RU" sz="1800" b="0">
                <a:solidFill>
                  <a:srgbClr val="000099"/>
                </a:solidFill>
              </a:rPr>
              <a:t>. </a:t>
            </a:r>
            <a:r>
              <a:rPr lang="en-US" sz="1800" b="0">
                <a:solidFill>
                  <a:srgbClr val="000099"/>
                </a:solidFill>
              </a:rPr>
              <a:t>N</a:t>
            </a:r>
            <a:r>
              <a:rPr lang="ru-RU" sz="1800" b="0">
                <a:solidFill>
                  <a:srgbClr val="000099"/>
                </a:solidFill>
              </a:rPr>
              <a:t>. </a:t>
            </a:r>
            <a:r>
              <a:rPr lang="en-US" sz="1800" b="0">
                <a:solidFill>
                  <a:srgbClr val="000099"/>
                </a:solidFill>
              </a:rPr>
              <a:t>1</a:t>
            </a:r>
            <a:r>
              <a:rPr lang="ru-RU" sz="1800" b="0">
                <a:solidFill>
                  <a:srgbClr val="000099"/>
                </a:solidFill>
              </a:rPr>
              <a:t>. </a:t>
            </a:r>
            <a:r>
              <a:rPr lang="en-US" sz="1800" b="0">
                <a:solidFill>
                  <a:srgbClr val="000099"/>
                </a:solidFill>
              </a:rPr>
              <a:t>P</a:t>
            </a:r>
            <a:r>
              <a:rPr lang="ru-RU" sz="1800" b="0">
                <a:solidFill>
                  <a:srgbClr val="000099"/>
                </a:solidFill>
              </a:rPr>
              <a:t>. </a:t>
            </a:r>
            <a:r>
              <a:rPr lang="en-US" sz="1800" b="0">
                <a:solidFill>
                  <a:srgbClr val="000099"/>
                </a:solidFill>
              </a:rPr>
              <a:t>52–56.</a:t>
            </a:r>
          </a:p>
          <a:p>
            <a:pPr marL="457200" indent="-457200">
              <a:buFontTx/>
              <a:buAutoNum type="arabicPeriod" startAt="2"/>
            </a:pPr>
            <a:endParaRPr lang="ru-RU" sz="1800" b="0">
              <a:solidFill>
                <a:srgbClr val="000099"/>
              </a:solidFill>
            </a:endParaRPr>
          </a:p>
        </p:txBody>
      </p:sp>
    </p:spTree>
  </p:cSld>
  <p:clrMapOvr>
    <a:masterClrMapping/>
  </p:clrMapOvr>
  <p:transition>
    <p:circl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Нижний колонтитул 1"/>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762000">
              <a:defRPr sz="2800" b="1">
                <a:solidFill>
                  <a:schemeClr val="tx1"/>
                </a:solidFill>
                <a:latin typeface="Calibri" pitchFamily="34" charset="0"/>
              </a:defRPr>
            </a:lvl1pPr>
            <a:lvl2pPr marL="742950" indent="-285750" defTabSz="762000">
              <a:defRPr sz="2800" b="1">
                <a:solidFill>
                  <a:schemeClr val="tx1"/>
                </a:solidFill>
                <a:latin typeface="Calibri" pitchFamily="34" charset="0"/>
              </a:defRPr>
            </a:lvl2pPr>
            <a:lvl3pPr marL="1143000" indent="-228600" defTabSz="762000">
              <a:defRPr sz="2800" b="1">
                <a:solidFill>
                  <a:schemeClr val="tx1"/>
                </a:solidFill>
                <a:latin typeface="Calibri" pitchFamily="34" charset="0"/>
              </a:defRPr>
            </a:lvl3pPr>
            <a:lvl4pPr marL="1600200" indent="-228600" defTabSz="762000">
              <a:defRPr sz="2800" b="1">
                <a:solidFill>
                  <a:schemeClr val="tx1"/>
                </a:solidFill>
                <a:latin typeface="Calibri" pitchFamily="34" charset="0"/>
              </a:defRPr>
            </a:lvl4pPr>
            <a:lvl5pPr marL="2057400" indent="-228600" defTabSz="762000">
              <a:defRPr sz="2800" b="1">
                <a:solidFill>
                  <a:schemeClr val="tx1"/>
                </a:solidFill>
                <a:latin typeface="Calibri" pitchFamily="34" charset="0"/>
              </a:defRPr>
            </a:lvl5pPr>
            <a:lvl6pPr marL="2514600" indent="-228600" defTabSz="762000" eaLnBrk="0" fontAlgn="base" hangingPunct="0">
              <a:spcBef>
                <a:spcPct val="0"/>
              </a:spcBef>
              <a:spcAft>
                <a:spcPct val="0"/>
              </a:spcAft>
              <a:defRPr sz="2800" b="1">
                <a:solidFill>
                  <a:schemeClr val="tx1"/>
                </a:solidFill>
                <a:latin typeface="Calibri" pitchFamily="34" charset="0"/>
              </a:defRPr>
            </a:lvl6pPr>
            <a:lvl7pPr marL="2971800" indent="-228600" defTabSz="762000" eaLnBrk="0" fontAlgn="base" hangingPunct="0">
              <a:spcBef>
                <a:spcPct val="0"/>
              </a:spcBef>
              <a:spcAft>
                <a:spcPct val="0"/>
              </a:spcAft>
              <a:defRPr sz="2800" b="1">
                <a:solidFill>
                  <a:schemeClr val="tx1"/>
                </a:solidFill>
                <a:latin typeface="Calibri" pitchFamily="34" charset="0"/>
              </a:defRPr>
            </a:lvl7pPr>
            <a:lvl8pPr marL="3429000" indent="-228600" defTabSz="762000" eaLnBrk="0" fontAlgn="base" hangingPunct="0">
              <a:spcBef>
                <a:spcPct val="0"/>
              </a:spcBef>
              <a:spcAft>
                <a:spcPct val="0"/>
              </a:spcAft>
              <a:defRPr sz="2800" b="1">
                <a:solidFill>
                  <a:schemeClr val="tx1"/>
                </a:solidFill>
                <a:latin typeface="Calibri" pitchFamily="34" charset="0"/>
              </a:defRPr>
            </a:lvl8pPr>
            <a:lvl9pPr marL="3886200" indent="-228600" defTabSz="762000" eaLnBrk="0" fontAlgn="base" hangingPunct="0">
              <a:spcBef>
                <a:spcPct val="0"/>
              </a:spcBef>
              <a:spcAft>
                <a:spcPct val="0"/>
              </a:spcAft>
              <a:defRPr sz="2800" b="1">
                <a:solidFill>
                  <a:schemeClr val="tx1"/>
                </a:solidFill>
                <a:latin typeface="Calibri" pitchFamily="34" charset="0"/>
              </a:defRPr>
            </a:lvl9pPr>
          </a:lstStyle>
          <a:p>
            <a:r>
              <a:rPr lang="en-US" sz="1400">
                <a:solidFill>
                  <a:srgbClr val="000066"/>
                </a:solidFill>
              </a:rPr>
              <a:t>               </a:t>
            </a:r>
            <a:r>
              <a:rPr lang="en-US" sz="1400">
                <a:solidFill>
                  <a:srgbClr val="000099"/>
                </a:solidFill>
              </a:rPr>
              <a:t>PRECOS</a:t>
            </a:r>
            <a:r>
              <a:rPr lang="en-US" sz="1400">
                <a:solidFill>
                  <a:srgbClr val="000099"/>
                </a:solidFill>
                <a:ea typeface="Arial Unicode MS" pitchFamily="34" charset="-128"/>
                <a:cs typeface="Arial Unicode MS" pitchFamily="34" charset="-128"/>
              </a:rPr>
              <a:t> project meeting</a:t>
            </a:r>
            <a:r>
              <a:rPr lang="en-GB" sz="1400">
                <a:solidFill>
                  <a:srgbClr val="000066"/>
                </a:solidFill>
              </a:rPr>
              <a:t> </a:t>
            </a:r>
            <a:endParaRPr lang="en-GB" sz="1400">
              <a:solidFill>
                <a:srgbClr val="990033"/>
              </a:solidFill>
            </a:endParaRPr>
          </a:p>
        </p:txBody>
      </p:sp>
      <p:sp>
        <p:nvSpPr>
          <p:cNvPr id="4099" name="Номер слайда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762000">
              <a:defRPr sz="2800" b="1">
                <a:solidFill>
                  <a:schemeClr val="tx1"/>
                </a:solidFill>
                <a:latin typeface="Calibri" pitchFamily="34" charset="0"/>
              </a:defRPr>
            </a:lvl1pPr>
            <a:lvl2pPr marL="742950" indent="-285750" defTabSz="762000">
              <a:defRPr sz="2800" b="1">
                <a:solidFill>
                  <a:schemeClr val="tx1"/>
                </a:solidFill>
                <a:latin typeface="Calibri" pitchFamily="34" charset="0"/>
              </a:defRPr>
            </a:lvl2pPr>
            <a:lvl3pPr marL="1143000" indent="-228600" defTabSz="762000">
              <a:defRPr sz="2800" b="1">
                <a:solidFill>
                  <a:schemeClr val="tx1"/>
                </a:solidFill>
                <a:latin typeface="Calibri" pitchFamily="34" charset="0"/>
              </a:defRPr>
            </a:lvl3pPr>
            <a:lvl4pPr marL="1600200" indent="-228600" defTabSz="762000">
              <a:defRPr sz="2800" b="1">
                <a:solidFill>
                  <a:schemeClr val="tx1"/>
                </a:solidFill>
                <a:latin typeface="Calibri" pitchFamily="34" charset="0"/>
              </a:defRPr>
            </a:lvl4pPr>
            <a:lvl5pPr marL="2057400" indent="-228600" defTabSz="762000">
              <a:defRPr sz="2800" b="1">
                <a:solidFill>
                  <a:schemeClr val="tx1"/>
                </a:solidFill>
                <a:latin typeface="Calibri" pitchFamily="34" charset="0"/>
              </a:defRPr>
            </a:lvl5pPr>
            <a:lvl6pPr marL="2514600" indent="-228600" defTabSz="762000" eaLnBrk="0" fontAlgn="base" hangingPunct="0">
              <a:spcBef>
                <a:spcPct val="0"/>
              </a:spcBef>
              <a:spcAft>
                <a:spcPct val="0"/>
              </a:spcAft>
              <a:defRPr sz="2800" b="1">
                <a:solidFill>
                  <a:schemeClr val="tx1"/>
                </a:solidFill>
                <a:latin typeface="Calibri" pitchFamily="34" charset="0"/>
              </a:defRPr>
            </a:lvl6pPr>
            <a:lvl7pPr marL="2971800" indent="-228600" defTabSz="762000" eaLnBrk="0" fontAlgn="base" hangingPunct="0">
              <a:spcBef>
                <a:spcPct val="0"/>
              </a:spcBef>
              <a:spcAft>
                <a:spcPct val="0"/>
              </a:spcAft>
              <a:defRPr sz="2800" b="1">
                <a:solidFill>
                  <a:schemeClr val="tx1"/>
                </a:solidFill>
                <a:latin typeface="Calibri" pitchFamily="34" charset="0"/>
              </a:defRPr>
            </a:lvl7pPr>
            <a:lvl8pPr marL="3429000" indent="-228600" defTabSz="762000" eaLnBrk="0" fontAlgn="base" hangingPunct="0">
              <a:spcBef>
                <a:spcPct val="0"/>
              </a:spcBef>
              <a:spcAft>
                <a:spcPct val="0"/>
              </a:spcAft>
              <a:defRPr sz="2800" b="1">
                <a:solidFill>
                  <a:schemeClr val="tx1"/>
                </a:solidFill>
                <a:latin typeface="Calibri" pitchFamily="34" charset="0"/>
              </a:defRPr>
            </a:lvl8pPr>
            <a:lvl9pPr marL="3886200" indent="-228600" defTabSz="762000" eaLnBrk="0" fontAlgn="base" hangingPunct="0">
              <a:spcBef>
                <a:spcPct val="0"/>
              </a:spcBef>
              <a:spcAft>
                <a:spcPct val="0"/>
              </a:spcAft>
              <a:defRPr sz="2800" b="1">
                <a:solidFill>
                  <a:schemeClr val="tx1"/>
                </a:solidFill>
                <a:latin typeface="Calibri" pitchFamily="34" charset="0"/>
              </a:defRPr>
            </a:lvl9pPr>
          </a:lstStyle>
          <a:p>
            <a:fld id="{2A18FAC0-20ED-4458-BF80-E7CE37BC72DA}" type="slidenum">
              <a:rPr lang="en-GB" sz="1400" b="0">
                <a:solidFill>
                  <a:srgbClr val="000099"/>
                </a:solidFill>
              </a:rPr>
              <a:pPr/>
              <a:t>3</a:t>
            </a:fld>
            <a:endParaRPr lang="en-GB" sz="1400" b="0">
              <a:solidFill>
                <a:srgbClr val="000099"/>
              </a:solidFill>
            </a:endParaRPr>
          </a:p>
        </p:txBody>
      </p:sp>
      <p:pic>
        <p:nvPicPr>
          <p:cNvPr id="4100" name="Picture 7"/>
          <p:cNvPicPr>
            <a:picLocks noGrp="1" noChangeAspect="1" noChangeArrowheads="1"/>
          </p:cNvPicPr>
          <p:nvPr/>
        </p:nvPicPr>
        <p:blipFill>
          <a:blip r:embed="rId3" cstate="print">
            <a:extLst>
              <a:ext uri="{28A0092B-C50C-407E-A947-70E740481C1C}">
                <a14:useLocalDpi xmlns:a14="http://schemas.microsoft.com/office/drawing/2010/main" val="0"/>
              </a:ext>
            </a:extLst>
          </a:blip>
          <a:srcRect r="83064"/>
          <a:stretch>
            <a:fillRect/>
          </a:stretch>
        </p:blipFill>
        <p:spPr bwMode="auto">
          <a:xfrm>
            <a:off x="349250" y="6200775"/>
            <a:ext cx="546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1" name="Rectangle 2"/>
          <p:cNvSpPr>
            <a:spLocks noGrp="1" noChangeArrowheads="1"/>
          </p:cNvSpPr>
          <p:nvPr>
            <p:ph type="title" idx="4294967295"/>
          </p:nvPr>
        </p:nvSpPr>
        <p:spPr>
          <a:xfrm>
            <a:off x="758825" y="0"/>
            <a:ext cx="7772400" cy="10255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360000" anchor="t"/>
          <a:lstStyle/>
          <a:p>
            <a:pPr>
              <a:lnSpc>
                <a:spcPct val="80000"/>
              </a:lnSpc>
            </a:pPr>
            <a:r>
              <a:rPr lang="en-GB" sz="3200" smtClean="0">
                <a:effectLst/>
              </a:rPr>
              <a:t>Accepted for publication</a:t>
            </a:r>
            <a:endParaRPr lang="ru-RU" sz="3200" smtClean="0">
              <a:solidFill>
                <a:schemeClr val="tx1"/>
              </a:solidFill>
              <a:effectLst/>
            </a:endParaRPr>
          </a:p>
        </p:txBody>
      </p:sp>
      <p:sp>
        <p:nvSpPr>
          <p:cNvPr id="4102" name="Rectangle 3"/>
          <p:cNvSpPr>
            <a:spLocks noChangeArrowheads="1"/>
          </p:cNvSpPr>
          <p:nvPr/>
        </p:nvSpPr>
        <p:spPr bwMode="auto">
          <a:xfrm>
            <a:off x="446088" y="792163"/>
            <a:ext cx="8450262" cy="1920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type="none" w="sm" len="sm"/>
                <a:tailEnd type="none" w="sm" len="sm"/>
              </a14:hiddenLine>
            </a:ext>
          </a:extLst>
        </p:spPr>
        <p:txBody>
          <a:bodyPr>
            <a:spAutoFit/>
          </a:bodyPr>
          <a:lstStyle/>
          <a:p>
            <a:r>
              <a:rPr lang="en-US" sz="2000" b="0" i="1">
                <a:solidFill>
                  <a:srgbClr val="000099"/>
                </a:solidFill>
              </a:rPr>
              <a:t>Almjashev V</a:t>
            </a:r>
            <a:r>
              <a:rPr lang="ru-RU" sz="2000" b="0" i="1">
                <a:solidFill>
                  <a:srgbClr val="000099"/>
                </a:solidFill>
              </a:rPr>
              <a:t>.</a:t>
            </a:r>
            <a:r>
              <a:rPr lang="en-US" sz="2000" b="0" i="1">
                <a:solidFill>
                  <a:srgbClr val="000099"/>
                </a:solidFill>
              </a:rPr>
              <a:t>I</a:t>
            </a:r>
            <a:r>
              <a:rPr lang="ru-RU" sz="2000" b="0" i="1">
                <a:solidFill>
                  <a:srgbClr val="000099"/>
                </a:solidFill>
              </a:rPr>
              <a:t>., </a:t>
            </a:r>
            <a:r>
              <a:rPr lang="en-US" sz="2000" b="0" i="1">
                <a:solidFill>
                  <a:srgbClr val="000099"/>
                </a:solidFill>
              </a:rPr>
              <a:t>Barrachin M</a:t>
            </a:r>
            <a:r>
              <a:rPr lang="ru-RU" sz="2000" b="0" i="1">
                <a:solidFill>
                  <a:srgbClr val="000099"/>
                </a:solidFill>
              </a:rPr>
              <a:t>., </a:t>
            </a:r>
            <a:r>
              <a:rPr lang="en-US" sz="2000" b="0" i="1">
                <a:solidFill>
                  <a:srgbClr val="000099"/>
                </a:solidFill>
              </a:rPr>
              <a:t>Bechta S</a:t>
            </a:r>
            <a:r>
              <a:rPr lang="ru-RU" sz="2000" b="0" i="1">
                <a:solidFill>
                  <a:srgbClr val="000099"/>
                </a:solidFill>
              </a:rPr>
              <a:t>.</a:t>
            </a:r>
            <a:r>
              <a:rPr lang="en-US" sz="2000" b="0" i="1">
                <a:solidFill>
                  <a:srgbClr val="000099"/>
                </a:solidFill>
              </a:rPr>
              <a:t>V</a:t>
            </a:r>
            <a:r>
              <a:rPr lang="ru-RU" sz="2000" b="0" i="1">
                <a:solidFill>
                  <a:srgbClr val="000099"/>
                </a:solidFill>
              </a:rPr>
              <a:t>., </a:t>
            </a:r>
            <a:r>
              <a:rPr lang="en-US" sz="2000" b="0" i="1">
                <a:solidFill>
                  <a:srgbClr val="000099"/>
                </a:solidFill>
              </a:rPr>
              <a:t>Bottomley D</a:t>
            </a:r>
            <a:r>
              <a:rPr lang="ru-RU" sz="2000" b="0" i="1">
                <a:solidFill>
                  <a:srgbClr val="000099"/>
                </a:solidFill>
              </a:rPr>
              <a:t>., </a:t>
            </a:r>
            <a:r>
              <a:rPr lang="en-US" sz="2000" b="0" i="1">
                <a:solidFill>
                  <a:srgbClr val="000099"/>
                </a:solidFill>
              </a:rPr>
              <a:t>Defoort F</a:t>
            </a:r>
            <a:r>
              <a:rPr lang="ru-RU" sz="2000" b="0" i="1">
                <a:solidFill>
                  <a:srgbClr val="000099"/>
                </a:solidFill>
              </a:rPr>
              <a:t>., </a:t>
            </a:r>
            <a:r>
              <a:rPr lang="en-US" sz="2000" b="0" i="1">
                <a:solidFill>
                  <a:srgbClr val="000099"/>
                </a:solidFill>
              </a:rPr>
              <a:t>Fischer M</a:t>
            </a:r>
            <a:r>
              <a:rPr lang="ru-RU" sz="2000" b="0" i="1">
                <a:solidFill>
                  <a:srgbClr val="000099"/>
                </a:solidFill>
              </a:rPr>
              <a:t>., </a:t>
            </a:r>
            <a:r>
              <a:rPr lang="en-US" sz="2000" b="0" i="1">
                <a:solidFill>
                  <a:srgbClr val="000099"/>
                </a:solidFill>
              </a:rPr>
              <a:t>Gusarov V</a:t>
            </a:r>
            <a:r>
              <a:rPr lang="ru-RU" sz="2000" b="0" i="1">
                <a:solidFill>
                  <a:srgbClr val="000099"/>
                </a:solidFill>
              </a:rPr>
              <a:t>.</a:t>
            </a:r>
            <a:r>
              <a:rPr lang="en-US" sz="2000" b="0" i="1">
                <a:solidFill>
                  <a:srgbClr val="000099"/>
                </a:solidFill>
              </a:rPr>
              <a:t>V</a:t>
            </a:r>
            <a:r>
              <a:rPr lang="ru-RU" sz="2000" b="0" i="1">
                <a:solidFill>
                  <a:srgbClr val="000099"/>
                </a:solidFill>
              </a:rPr>
              <a:t>., </a:t>
            </a:r>
            <a:r>
              <a:rPr lang="en-US" sz="2000" b="0" i="1">
                <a:solidFill>
                  <a:srgbClr val="000099"/>
                </a:solidFill>
              </a:rPr>
              <a:t>Hellmann S</a:t>
            </a:r>
            <a:r>
              <a:rPr lang="ru-RU" sz="2000" b="0" i="1">
                <a:solidFill>
                  <a:srgbClr val="000099"/>
                </a:solidFill>
              </a:rPr>
              <a:t>., </a:t>
            </a:r>
            <a:r>
              <a:rPr lang="en-US" sz="2000" b="0" i="1">
                <a:solidFill>
                  <a:srgbClr val="000099"/>
                </a:solidFill>
              </a:rPr>
              <a:t>Khabensky V</a:t>
            </a:r>
            <a:r>
              <a:rPr lang="ru-RU" sz="2000" b="0" i="1">
                <a:solidFill>
                  <a:srgbClr val="000099"/>
                </a:solidFill>
              </a:rPr>
              <a:t>.</a:t>
            </a:r>
            <a:r>
              <a:rPr lang="en-US" sz="2000" b="0" i="1">
                <a:solidFill>
                  <a:srgbClr val="000099"/>
                </a:solidFill>
              </a:rPr>
              <a:t>B</a:t>
            </a:r>
            <a:r>
              <a:rPr lang="ru-RU" sz="2000" b="0" i="1">
                <a:solidFill>
                  <a:srgbClr val="000099"/>
                </a:solidFill>
              </a:rPr>
              <a:t>., </a:t>
            </a:r>
            <a:r>
              <a:rPr lang="en-US" sz="2000" b="0" i="1">
                <a:solidFill>
                  <a:srgbClr val="000099"/>
                </a:solidFill>
              </a:rPr>
              <a:t>Krushinov E</a:t>
            </a:r>
            <a:r>
              <a:rPr lang="ru-RU" sz="2000" b="0" i="1">
                <a:solidFill>
                  <a:srgbClr val="000099"/>
                </a:solidFill>
              </a:rPr>
              <a:t>.</a:t>
            </a:r>
            <a:r>
              <a:rPr lang="en-US" sz="2000" b="0" i="1">
                <a:solidFill>
                  <a:srgbClr val="000099"/>
                </a:solidFill>
              </a:rPr>
              <a:t>V</a:t>
            </a:r>
            <a:r>
              <a:rPr lang="ru-RU" sz="2000" b="0" i="1">
                <a:solidFill>
                  <a:srgbClr val="000099"/>
                </a:solidFill>
              </a:rPr>
              <a:t>., </a:t>
            </a:r>
            <a:r>
              <a:rPr lang="en-US" sz="2000" b="0" i="1">
                <a:solidFill>
                  <a:srgbClr val="000099"/>
                </a:solidFill>
              </a:rPr>
              <a:t>Lopukh D</a:t>
            </a:r>
            <a:r>
              <a:rPr lang="ru-RU" sz="2000" b="0" i="1">
                <a:solidFill>
                  <a:srgbClr val="000099"/>
                </a:solidFill>
              </a:rPr>
              <a:t>.</a:t>
            </a:r>
            <a:r>
              <a:rPr lang="en-US" sz="2000" b="0" i="1">
                <a:solidFill>
                  <a:srgbClr val="000099"/>
                </a:solidFill>
              </a:rPr>
              <a:t>B</a:t>
            </a:r>
            <a:r>
              <a:rPr lang="ru-RU" sz="2000" b="0" i="1">
                <a:solidFill>
                  <a:srgbClr val="000099"/>
                </a:solidFill>
              </a:rPr>
              <a:t>., </a:t>
            </a:r>
            <a:r>
              <a:rPr lang="en-US" sz="2000" b="0" i="1">
                <a:solidFill>
                  <a:srgbClr val="000099"/>
                </a:solidFill>
              </a:rPr>
              <a:t>Mezentseva L</a:t>
            </a:r>
            <a:r>
              <a:rPr lang="ru-RU" sz="2000" b="0" i="1">
                <a:solidFill>
                  <a:srgbClr val="000099"/>
                </a:solidFill>
              </a:rPr>
              <a:t>.</a:t>
            </a:r>
            <a:r>
              <a:rPr lang="en-US" sz="2000" b="0" i="1">
                <a:solidFill>
                  <a:srgbClr val="000099"/>
                </a:solidFill>
              </a:rPr>
              <a:t>P</a:t>
            </a:r>
            <a:r>
              <a:rPr lang="ru-RU" sz="2000" b="0" i="1">
                <a:solidFill>
                  <a:srgbClr val="000099"/>
                </a:solidFill>
              </a:rPr>
              <a:t>., </a:t>
            </a:r>
            <a:r>
              <a:rPr lang="en-US" sz="2000" b="0" i="1">
                <a:solidFill>
                  <a:srgbClr val="000099"/>
                </a:solidFill>
              </a:rPr>
              <a:t>Miassoedov A</a:t>
            </a:r>
            <a:r>
              <a:rPr lang="ru-RU" sz="2000" b="0" i="1">
                <a:solidFill>
                  <a:srgbClr val="000099"/>
                </a:solidFill>
              </a:rPr>
              <a:t>., </a:t>
            </a:r>
            <a:r>
              <a:rPr lang="en-US" sz="2000" b="0" i="1">
                <a:solidFill>
                  <a:srgbClr val="000099"/>
                </a:solidFill>
              </a:rPr>
              <a:t>Petrov Yu</a:t>
            </a:r>
            <a:r>
              <a:rPr lang="ru-RU" sz="2000" b="0" i="1">
                <a:solidFill>
                  <a:srgbClr val="000099"/>
                </a:solidFill>
              </a:rPr>
              <a:t>.</a:t>
            </a:r>
            <a:r>
              <a:rPr lang="en-US" sz="2000" b="0" i="1">
                <a:solidFill>
                  <a:srgbClr val="000099"/>
                </a:solidFill>
              </a:rPr>
              <a:t>B</a:t>
            </a:r>
            <a:r>
              <a:rPr lang="ru-RU" sz="2000" b="0" i="1">
                <a:solidFill>
                  <a:srgbClr val="000099"/>
                </a:solidFill>
              </a:rPr>
              <a:t>.</a:t>
            </a:r>
            <a:r>
              <a:rPr lang="en-US" sz="2000" b="0" i="1">
                <a:solidFill>
                  <a:srgbClr val="000099"/>
                </a:solidFill>
              </a:rPr>
              <a:t>,</a:t>
            </a:r>
            <a:r>
              <a:rPr lang="ru-RU" sz="2000" b="0" i="1">
                <a:solidFill>
                  <a:srgbClr val="000099"/>
                </a:solidFill>
              </a:rPr>
              <a:t> </a:t>
            </a:r>
            <a:r>
              <a:rPr lang="en-US" sz="2000" b="0" i="1">
                <a:solidFill>
                  <a:srgbClr val="000099"/>
                </a:solidFill>
              </a:rPr>
              <a:t>Vitol S</a:t>
            </a:r>
            <a:r>
              <a:rPr lang="ru-RU" sz="2000" b="0" i="1">
                <a:solidFill>
                  <a:srgbClr val="000099"/>
                </a:solidFill>
              </a:rPr>
              <a:t>.</a:t>
            </a:r>
            <a:r>
              <a:rPr lang="en-US" sz="2000" b="0" i="1">
                <a:solidFill>
                  <a:srgbClr val="000099"/>
                </a:solidFill>
              </a:rPr>
              <a:t>A</a:t>
            </a:r>
            <a:r>
              <a:rPr lang="ru-RU" sz="2000" b="0" i="1">
                <a:solidFill>
                  <a:srgbClr val="000099"/>
                </a:solidFill>
              </a:rPr>
              <a:t>.</a:t>
            </a:r>
            <a:r>
              <a:rPr lang="en-US" sz="2000" b="0">
                <a:solidFill>
                  <a:srgbClr val="000099"/>
                </a:solidFill>
              </a:rPr>
              <a:t> </a:t>
            </a:r>
          </a:p>
          <a:p>
            <a:r>
              <a:rPr lang="en-US" sz="2000">
                <a:solidFill>
                  <a:srgbClr val="000099"/>
                </a:solidFill>
              </a:rPr>
              <a:t>Phase equilibria in the FeO</a:t>
            </a:r>
            <a:r>
              <a:rPr lang="ru-RU" sz="2000" baseline="-25000">
                <a:solidFill>
                  <a:srgbClr val="000099"/>
                </a:solidFill>
              </a:rPr>
              <a:t>1+</a:t>
            </a:r>
            <a:r>
              <a:rPr lang="en-US" sz="2000" baseline="-25000">
                <a:solidFill>
                  <a:srgbClr val="000099"/>
                </a:solidFill>
              </a:rPr>
              <a:t>X</a:t>
            </a:r>
            <a:r>
              <a:rPr lang="ru-RU" sz="2000">
                <a:solidFill>
                  <a:srgbClr val="000099"/>
                </a:solidFill>
              </a:rPr>
              <a:t>–</a:t>
            </a:r>
            <a:r>
              <a:rPr lang="en-US" sz="2000">
                <a:solidFill>
                  <a:srgbClr val="000099"/>
                </a:solidFill>
              </a:rPr>
              <a:t>UO</a:t>
            </a:r>
            <a:r>
              <a:rPr lang="ru-RU" sz="2000" baseline="-25000">
                <a:solidFill>
                  <a:srgbClr val="000099"/>
                </a:solidFill>
              </a:rPr>
              <a:t>2</a:t>
            </a:r>
            <a:r>
              <a:rPr lang="ru-RU" sz="2000">
                <a:solidFill>
                  <a:srgbClr val="000099"/>
                </a:solidFill>
              </a:rPr>
              <a:t>–</a:t>
            </a:r>
            <a:r>
              <a:rPr lang="en-US" sz="2000">
                <a:solidFill>
                  <a:srgbClr val="000099"/>
                </a:solidFill>
              </a:rPr>
              <a:t>ZrO</a:t>
            </a:r>
            <a:r>
              <a:rPr lang="ru-RU" sz="2000" baseline="-25000">
                <a:solidFill>
                  <a:srgbClr val="000099"/>
                </a:solidFill>
              </a:rPr>
              <a:t>2</a:t>
            </a:r>
            <a:r>
              <a:rPr lang="ru-RU" sz="2000">
                <a:solidFill>
                  <a:srgbClr val="000099"/>
                </a:solidFill>
              </a:rPr>
              <a:t> </a:t>
            </a:r>
            <a:r>
              <a:rPr lang="en-US" sz="2000">
                <a:solidFill>
                  <a:srgbClr val="000099"/>
                </a:solidFill>
              </a:rPr>
              <a:t>system in the FeO</a:t>
            </a:r>
            <a:r>
              <a:rPr lang="ru-RU" sz="2000" baseline="-25000">
                <a:solidFill>
                  <a:srgbClr val="000099"/>
                </a:solidFill>
              </a:rPr>
              <a:t>1+</a:t>
            </a:r>
            <a:r>
              <a:rPr lang="en-US" sz="2000" baseline="-25000">
                <a:solidFill>
                  <a:srgbClr val="000099"/>
                </a:solidFill>
              </a:rPr>
              <a:t>X</a:t>
            </a:r>
            <a:r>
              <a:rPr lang="ru-RU" sz="2000">
                <a:solidFill>
                  <a:srgbClr val="000099"/>
                </a:solidFill>
              </a:rPr>
              <a:t>-</a:t>
            </a:r>
            <a:r>
              <a:rPr lang="en-US" sz="2000">
                <a:solidFill>
                  <a:srgbClr val="000099"/>
                </a:solidFill>
              </a:rPr>
              <a:t>enriched domain</a:t>
            </a:r>
            <a:r>
              <a:rPr lang="ru-RU" sz="2000" b="0">
                <a:solidFill>
                  <a:srgbClr val="000099"/>
                </a:solidFill>
              </a:rPr>
              <a:t> </a:t>
            </a:r>
            <a:endParaRPr lang="en-US" sz="2000" b="0">
              <a:solidFill>
                <a:srgbClr val="000099"/>
              </a:solidFill>
            </a:endParaRPr>
          </a:p>
          <a:p>
            <a:r>
              <a:rPr lang="ru-RU" sz="2000" b="0">
                <a:solidFill>
                  <a:srgbClr val="000099"/>
                </a:solidFill>
              </a:rPr>
              <a:t>// </a:t>
            </a:r>
            <a:r>
              <a:rPr lang="en-US" sz="2000" b="0">
                <a:solidFill>
                  <a:srgbClr val="000099"/>
                </a:solidFill>
              </a:rPr>
              <a:t>JNM</a:t>
            </a:r>
            <a:r>
              <a:rPr lang="ru-RU" sz="2000" b="0">
                <a:solidFill>
                  <a:srgbClr val="000099"/>
                </a:solidFill>
              </a:rPr>
              <a:t>. 200</a:t>
            </a:r>
            <a:r>
              <a:rPr lang="en-US" sz="2000" b="0">
                <a:solidFill>
                  <a:srgbClr val="000099"/>
                </a:solidFill>
              </a:rPr>
              <a:t>9</a:t>
            </a:r>
            <a:r>
              <a:rPr lang="ru-RU" sz="2000" b="0">
                <a:solidFill>
                  <a:srgbClr val="000099"/>
                </a:solidFill>
              </a:rPr>
              <a:t>. </a:t>
            </a:r>
            <a:r>
              <a:rPr lang="en-US" sz="2000" b="0">
                <a:solidFill>
                  <a:srgbClr val="000099"/>
                </a:solidFill>
              </a:rPr>
              <a:t>In Press</a:t>
            </a:r>
            <a:r>
              <a:rPr lang="ru-RU" sz="2000" b="0">
                <a:solidFill>
                  <a:srgbClr val="000099"/>
                </a:solidFill>
              </a:rPr>
              <a:t> </a:t>
            </a:r>
          </a:p>
        </p:txBody>
      </p:sp>
      <p:sp>
        <p:nvSpPr>
          <p:cNvPr id="4103" name="Rectangle 4"/>
          <p:cNvSpPr>
            <a:spLocks noChangeArrowheads="1"/>
          </p:cNvSpPr>
          <p:nvPr/>
        </p:nvSpPr>
        <p:spPr bwMode="auto">
          <a:xfrm>
            <a:off x="446088" y="2628900"/>
            <a:ext cx="8450262"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type="none" w="sm" len="sm"/>
                <a:tailEnd type="none" w="sm" len="sm"/>
              </a14:hiddenLine>
            </a:ext>
          </a:extLst>
        </p:spPr>
        <p:txBody>
          <a:bodyPr>
            <a:spAutoFit/>
          </a:bodyPr>
          <a:lstStyle/>
          <a:p>
            <a:r>
              <a:rPr lang="en-US" sz="2000" b="0">
                <a:solidFill>
                  <a:srgbClr val="800000"/>
                </a:solidFill>
              </a:rPr>
              <a:t>Minor revision of paper was recommended</a:t>
            </a:r>
            <a:endParaRPr lang="ru-RU" sz="2000" b="0">
              <a:solidFill>
                <a:srgbClr val="800000"/>
              </a:solidFill>
            </a:endParaRPr>
          </a:p>
        </p:txBody>
      </p:sp>
      <p:sp>
        <p:nvSpPr>
          <p:cNvPr id="4104" name="Rectangle 12"/>
          <p:cNvSpPr>
            <a:spLocks noChangeArrowheads="1"/>
          </p:cNvSpPr>
          <p:nvPr/>
        </p:nvSpPr>
        <p:spPr bwMode="auto">
          <a:xfrm>
            <a:off x="858838" y="3038475"/>
            <a:ext cx="7396162" cy="2355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type="none" w="sm" len="sm"/>
                <a:tailEnd type="none" w="sm" len="sm"/>
              </a14:hiddenLine>
            </a:ext>
          </a:extLst>
        </p:spPr>
        <p:txBody>
          <a:bodyPr anchor="ctr">
            <a:spAutoFit/>
          </a:bodyPr>
          <a:lstStyle/>
          <a:p>
            <a:pPr algn="just" defTabSz="762000"/>
            <a:endParaRPr lang="ru-RU" sz="900" b="0"/>
          </a:p>
          <a:p>
            <a:pPr algn="just" defTabSz="762000"/>
            <a:r>
              <a:rPr lang="en-US" sz="1400">
                <a:solidFill>
                  <a:srgbClr val="C00000"/>
                </a:solidFill>
                <a:ea typeface="Times New Roman" pitchFamily="18" charset="0"/>
                <a:cs typeface="Arial" pitchFamily="34" charset="0"/>
              </a:rPr>
              <a:t>Reviewer #1: </a:t>
            </a:r>
            <a:r>
              <a:rPr lang="en-US" sz="1400">
                <a:solidFill>
                  <a:srgbClr val="C00000"/>
                </a:solidFill>
              </a:rPr>
              <a:t>At the beginning of this part, the authors mention some thermodynamic calculations using MULTICOM Code. For the understanding of the phase equilibria in this complex system, it would be very helpful to show some results of thermodynamic calculations.</a:t>
            </a:r>
            <a:r>
              <a:rPr lang="en-US" sz="1400">
                <a:solidFill>
                  <a:srgbClr val="C00000"/>
                </a:solidFill>
                <a:cs typeface="Times New Roman" pitchFamily="18" charset="0"/>
              </a:rPr>
              <a:t> </a:t>
            </a:r>
          </a:p>
          <a:p>
            <a:pPr algn="just" defTabSz="762000"/>
            <a:endParaRPr lang="en-US" sz="1400">
              <a:cs typeface="Times New Roman" pitchFamily="18" charset="0"/>
            </a:endParaRPr>
          </a:p>
          <a:p>
            <a:pPr algn="just" defTabSz="762000"/>
            <a:r>
              <a:rPr lang="en-US" sz="1400">
                <a:solidFill>
                  <a:srgbClr val="663300"/>
                </a:solidFill>
                <a:cs typeface="Times New Roman" pitchFamily="18" charset="0"/>
              </a:rPr>
              <a:t>Reviewer #2: </a:t>
            </a:r>
            <a:r>
              <a:rPr lang="en-US" sz="1400">
                <a:solidFill>
                  <a:srgbClr val="663300"/>
                </a:solidFill>
              </a:rPr>
              <a:t>"The selection of the melt ... thermodynamic calculations by MULTICOM code using the CALPHAD method. Parameters of the thermodynamic model for these calculations were determined from the data of the phase diagrams of the corresponding binary systems [6,10,16]" The references give the access to experimental points but it is not really clear if an optimization of these data was made with the Calphad technics, and what and where are the results of that work.</a:t>
            </a:r>
            <a:endParaRPr lang="en-US" sz="2400" b="0">
              <a:solidFill>
                <a:srgbClr val="663300"/>
              </a:solidFill>
              <a:latin typeface="Arial Unicode MS" pitchFamily="34" charset="-128"/>
            </a:endParaRPr>
          </a:p>
        </p:txBody>
      </p:sp>
      <p:sp>
        <p:nvSpPr>
          <p:cNvPr id="4105" name="Rectangle 4"/>
          <p:cNvSpPr>
            <a:spLocks noChangeArrowheads="1"/>
          </p:cNvSpPr>
          <p:nvPr/>
        </p:nvSpPr>
        <p:spPr bwMode="auto">
          <a:xfrm>
            <a:off x="2173288" y="5294313"/>
            <a:ext cx="5205412"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type="none" w="sm" len="sm"/>
                <a:tailEnd type="none" w="sm" len="sm"/>
              </a14:hiddenLine>
            </a:ext>
          </a:extLst>
        </p:spPr>
        <p:txBody>
          <a:bodyPr>
            <a:spAutoFit/>
          </a:bodyPr>
          <a:lstStyle/>
          <a:p>
            <a:pPr algn="ctr"/>
            <a:r>
              <a:rPr lang="en-US" sz="2000">
                <a:solidFill>
                  <a:srgbClr val="FF0000"/>
                </a:solidFill>
              </a:rPr>
              <a:t>+ </a:t>
            </a:r>
          </a:p>
          <a:p>
            <a:pPr algn="ctr"/>
            <a:r>
              <a:rPr lang="en-US" sz="2000">
                <a:solidFill>
                  <a:srgbClr val="FF0000"/>
                </a:solidFill>
              </a:rPr>
              <a:t>NUCLEA/GEMINI-2 calculations?</a:t>
            </a:r>
            <a:endParaRPr lang="ru-RU" sz="2000">
              <a:solidFill>
                <a:srgbClr val="FF0000"/>
              </a:solidFill>
            </a:endParaRPr>
          </a:p>
        </p:txBody>
      </p:sp>
    </p:spTree>
  </p:cSld>
  <p:clrMapOvr>
    <a:masterClrMapping/>
  </p:clrMapOvr>
  <p:transition>
    <p:circl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Нижний колонтитул 1"/>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762000">
              <a:defRPr sz="2800" b="1">
                <a:solidFill>
                  <a:schemeClr val="tx1"/>
                </a:solidFill>
                <a:latin typeface="Calibri" pitchFamily="34" charset="0"/>
              </a:defRPr>
            </a:lvl1pPr>
            <a:lvl2pPr marL="742950" indent="-285750" defTabSz="762000">
              <a:defRPr sz="2800" b="1">
                <a:solidFill>
                  <a:schemeClr val="tx1"/>
                </a:solidFill>
                <a:latin typeface="Calibri" pitchFamily="34" charset="0"/>
              </a:defRPr>
            </a:lvl2pPr>
            <a:lvl3pPr marL="1143000" indent="-228600" defTabSz="762000">
              <a:defRPr sz="2800" b="1">
                <a:solidFill>
                  <a:schemeClr val="tx1"/>
                </a:solidFill>
                <a:latin typeface="Calibri" pitchFamily="34" charset="0"/>
              </a:defRPr>
            </a:lvl3pPr>
            <a:lvl4pPr marL="1600200" indent="-228600" defTabSz="762000">
              <a:defRPr sz="2800" b="1">
                <a:solidFill>
                  <a:schemeClr val="tx1"/>
                </a:solidFill>
                <a:latin typeface="Calibri" pitchFamily="34" charset="0"/>
              </a:defRPr>
            </a:lvl4pPr>
            <a:lvl5pPr marL="2057400" indent="-228600" defTabSz="762000">
              <a:defRPr sz="2800" b="1">
                <a:solidFill>
                  <a:schemeClr val="tx1"/>
                </a:solidFill>
                <a:latin typeface="Calibri" pitchFamily="34" charset="0"/>
              </a:defRPr>
            </a:lvl5pPr>
            <a:lvl6pPr marL="2514600" indent="-228600" defTabSz="762000" eaLnBrk="0" fontAlgn="base" hangingPunct="0">
              <a:spcBef>
                <a:spcPct val="0"/>
              </a:spcBef>
              <a:spcAft>
                <a:spcPct val="0"/>
              </a:spcAft>
              <a:defRPr sz="2800" b="1">
                <a:solidFill>
                  <a:schemeClr val="tx1"/>
                </a:solidFill>
                <a:latin typeface="Calibri" pitchFamily="34" charset="0"/>
              </a:defRPr>
            </a:lvl6pPr>
            <a:lvl7pPr marL="2971800" indent="-228600" defTabSz="762000" eaLnBrk="0" fontAlgn="base" hangingPunct="0">
              <a:spcBef>
                <a:spcPct val="0"/>
              </a:spcBef>
              <a:spcAft>
                <a:spcPct val="0"/>
              </a:spcAft>
              <a:defRPr sz="2800" b="1">
                <a:solidFill>
                  <a:schemeClr val="tx1"/>
                </a:solidFill>
                <a:latin typeface="Calibri" pitchFamily="34" charset="0"/>
              </a:defRPr>
            </a:lvl7pPr>
            <a:lvl8pPr marL="3429000" indent="-228600" defTabSz="762000" eaLnBrk="0" fontAlgn="base" hangingPunct="0">
              <a:spcBef>
                <a:spcPct val="0"/>
              </a:spcBef>
              <a:spcAft>
                <a:spcPct val="0"/>
              </a:spcAft>
              <a:defRPr sz="2800" b="1">
                <a:solidFill>
                  <a:schemeClr val="tx1"/>
                </a:solidFill>
                <a:latin typeface="Calibri" pitchFamily="34" charset="0"/>
              </a:defRPr>
            </a:lvl8pPr>
            <a:lvl9pPr marL="3886200" indent="-228600" defTabSz="762000" eaLnBrk="0" fontAlgn="base" hangingPunct="0">
              <a:spcBef>
                <a:spcPct val="0"/>
              </a:spcBef>
              <a:spcAft>
                <a:spcPct val="0"/>
              </a:spcAft>
              <a:defRPr sz="2800" b="1">
                <a:solidFill>
                  <a:schemeClr val="tx1"/>
                </a:solidFill>
                <a:latin typeface="Calibri" pitchFamily="34" charset="0"/>
              </a:defRPr>
            </a:lvl9pPr>
          </a:lstStyle>
          <a:p>
            <a:r>
              <a:rPr lang="en-US" sz="1400">
                <a:solidFill>
                  <a:srgbClr val="000066"/>
                </a:solidFill>
              </a:rPr>
              <a:t>               </a:t>
            </a:r>
            <a:r>
              <a:rPr lang="en-US" sz="1400">
                <a:solidFill>
                  <a:srgbClr val="000099"/>
                </a:solidFill>
              </a:rPr>
              <a:t>PRECOS</a:t>
            </a:r>
            <a:r>
              <a:rPr lang="en-US" sz="1400">
                <a:solidFill>
                  <a:srgbClr val="000099"/>
                </a:solidFill>
                <a:ea typeface="Arial Unicode MS" pitchFamily="34" charset="-128"/>
                <a:cs typeface="Arial Unicode MS" pitchFamily="34" charset="-128"/>
              </a:rPr>
              <a:t> project meeting</a:t>
            </a:r>
            <a:r>
              <a:rPr lang="en-GB" sz="1400">
                <a:solidFill>
                  <a:srgbClr val="000066"/>
                </a:solidFill>
              </a:rPr>
              <a:t> </a:t>
            </a:r>
            <a:endParaRPr lang="en-GB" sz="1400">
              <a:solidFill>
                <a:srgbClr val="990033"/>
              </a:solidFill>
            </a:endParaRPr>
          </a:p>
        </p:txBody>
      </p:sp>
      <p:sp>
        <p:nvSpPr>
          <p:cNvPr id="5123" name="Номер слайда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762000">
              <a:defRPr sz="2800" b="1">
                <a:solidFill>
                  <a:schemeClr val="tx1"/>
                </a:solidFill>
                <a:latin typeface="Calibri" pitchFamily="34" charset="0"/>
              </a:defRPr>
            </a:lvl1pPr>
            <a:lvl2pPr marL="742950" indent="-285750" defTabSz="762000">
              <a:defRPr sz="2800" b="1">
                <a:solidFill>
                  <a:schemeClr val="tx1"/>
                </a:solidFill>
                <a:latin typeface="Calibri" pitchFamily="34" charset="0"/>
              </a:defRPr>
            </a:lvl2pPr>
            <a:lvl3pPr marL="1143000" indent="-228600" defTabSz="762000">
              <a:defRPr sz="2800" b="1">
                <a:solidFill>
                  <a:schemeClr val="tx1"/>
                </a:solidFill>
                <a:latin typeface="Calibri" pitchFamily="34" charset="0"/>
              </a:defRPr>
            </a:lvl3pPr>
            <a:lvl4pPr marL="1600200" indent="-228600" defTabSz="762000">
              <a:defRPr sz="2800" b="1">
                <a:solidFill>
                  <a:schemeClr val="tx1"/>
                </a:solidFill>
                <a:latin typeface="Calibri" pitchFamily="34" charset="0"/>
              </a:defRPr>
            </a:lvl4pPr>
            <a:lvl5pPr marL="2057400" indent="-228600" defTabSz="762000">
              <a:defRPr sz="2800" b="1">
                <a:solidFill>
                  <a:schemeClr val="tx1"/>
                </a:solidFill>
                <a:latin typeface="Calibri" pitchFamily="34" charset="0"/>
              </a:defRPr>
            </a:lvl5pPr>
            <a:lvl6pPr marL="2514600" indent="-228600" defTabSz="762000" eaLnBrk="0" fontAlgn="base" hangingPunct="0">
              <a:spcBef>
                <a:spcPct val="0"/>
              </a:spcBef>
              <a:spcAft>
                <a:spcPct val="0"/>
              </a:spcAft>
              <a:defRPr sz="2800" b="1">
                <a:solidFill>
                  <a:schemeClr val="tx1"/>
                </a:solidFill>
                <a:latin typeface="Calibri" pitchFamily="34" charset="0"/>
              </a:defRPr>
            </a:lvl6pPr>
            <a:lvl7pPr marL="2971800" indent="-228600" defTabSz="762000" eaLnBrk="0" fontAlgn="base" hangingPunct="0">
              <a:spcBef>
                <a:spcPct val="0"/>
              </a:spcBef>
              <a:spcAft>
                <a:spcPct val="0"/>
              </a:spcAft>
              <a:defRPr sz="2800" b="1">
                <a:solidFill>
                  <a:schemeClr val="tx1"/>
                </a:solidFill>
                <a:latin typeface="Calibri" pitchFamily="34" charset="0"/>
              </a:defRPr>
            </a:lvl7pPr>
            <a:lvl8pPr marL="3429000" indent="-228600" defTabSz="762000" eaLnBrk="0" fontAlgn="base" hangingPunct="0">
              <a:spcBef>
                <a:spcPct val="0"/>
              </a:spcBef>
              <a:spcAft>
                <a:spcPct val="0"/>
              </a:spcAft>
              <a:defRPr sz="2800" b="1">
                <a:solidFill>
                  <a:schemeClr val="tx1"/>
                </a:solidFill>
                <a:latin typeface="Calibri" pitchFamily="34" charset="0"/>
              </a:defRPr>
            </a:lvl8pPr>
            <a:lvl9pPr marL="3886200" indent="-228600" defTabSz="762000" eaLnBrk="0" fontAlgn="base" hangingPunct="0">
              <a:spcBef>
                <a:spcPct val="0"/>
              </a:spcBef>
              <a:spcAft>
                <a:spcPct val="0"/>
              </a:spcAft>
              <a:defRPr sz="2800" b="1">
                <a:solidFill>
                  <a:schemeClr val="tx1"/>
                </a:solidFill>
                <a:latin typeface="Calibri" pitchFamily="34" charset="0"/>
              </a:defRPr>
            </a:lvl9pPr>
          </a:lstStyle>
          <a:p>
            <a:fld id="{12F593B4-74ED-425F-9480-504C2D9EA02F}" type="slidenum">
              <a:rPr lang="en-GB" sz="1400" b="0">
                <a:solidFill>
                  <a:srgbClr val="000099"/>
                </a:solidFill>
              </a:rPr>
              <a:pPr/>
              <a:t>4</a:t>
            </a:fld>
            <a:endParaRPr lang="en-GB" sz="1400" b="0">
              <a:solidFill>
                <a:srgbClr val="000099"/>
              </a:solidFill>
            </a:endParaRPr>
          </a:p>
        </p:txBody>
      </p:sp>
      <p:pic>
        <p:nvPicPr>
          <p:cNvPr id="5124" name="Picture 7"/>
          <p:cNvPicPr>
            <a:picLocks noGrp="1" noChangeAspect="1" noChangeArrowheads="1"/>
          </p:cNvPicPr>
          <p:nvPr/>
        </p:nvPicPr>
        <p:blipFill>
          <a:blip r:embed="rId3" cstate="print">
            <a:extLst>
              <a:ext uri="{28A0092B-C50C-407E-A947-70E740481C1C}">
                <a14:useLocalDpi xmlns:a14="http://schemas.microsoft.com/office/drawing/2010/main" val="0"/>
              </a:ext>
            </a:extLst>
          </a:blip>
          <a:srcRect r="83064"/>
          <a:stretch>
            <a:fillRect/>
          </a:stretch>
        </p:blipFill>
        <p:spPr bwMode="auto">
          <a:xfrm>
            <a:off x="349250" y="6200775"/>
            <a:ext cx="546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5" name="Rectangle 2"/>
          <p:cNvSpPr>
            <a:spLocks noGrp="1" noChangeArrowheads="1"/>
          </p:cNvSpPr>
          <p:nvPr>
            <p:ph type="title" idx="4294967295"/>
          </p:nvPr>
        </p:nvSpPr>
        <p:spPr>
          <a:xfrm>
            <a:off x="758825" y="0"/>
            <a:ext cx="7772400" cy="10255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360000" anchor="t"/>
          <a:lstStyle/>
          <a:p>
            <a:pPr>
              <a:lnSpc>
                <a:spcPct val="80000"/>
              </a:lnSpc>
            </a:pPr>
            <a:r>
              <a:rPr lang="en-US" sz="3200" smtClean="0">
                <a:effectLst/>
              </a:rPr>
              <a:t>Near Future</a:t>
            </a:r>
            <a:endParaRPr lang="ru-RU" sz="3200" smtClean="0">
              <a:solidFill>
                <a:schemeClr val="tx1"/>
              </a:solidFill>
              <a:effectLst/>
            </a:endParaRPr>
          </a:p>
        </p:txBody>
      </p:sp>
      <p:sp>
        <p:nvSpPr>
          <p:cNvPr id="5126" name="Rectangle 3"/>
          <p:cNvSpPr>
            <a:spLocks noChangeArrowheads="1"/>
          </p:cNvSpPr>
          <p:nvPr/>
        </p:nvSpPr>
        <p:spPr bwMode="auto">
          <a:xfrm>
            <a:off x="477838" y="1384300"/>
            <a:ext cx="845026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type="none" w="sm" len="sm"/>
                <a:tailEnd type="none" w="sm" len="sm"/>
              </a14:hiddenLine>
            </a:ext>
          </a:extLst>
        </p:spPr>
        <p:txBody>
          <a:bodyPr>
            <a:spAutoFit/>
          </a:bodyPr>
          <a:lstStyle/>
          <a:p>
            <a:pPr algn="ctr"/>
            <a:r>
              <a:rPr lang="en-US">
                <a:solidFill>
                  <a:srgbClr val="000099"/>
                </a:solidFill>
              </a:rPr>
              <a:t>Phase diagram of the UO</a:t>
            </a:r>
            <a:r>
              <a:rPr lang="ru-RU" baseline="-25000">
                <a:solidFill>
                  <a:srgbClr val="000099"/>
                </a:solidFill>
              </a:rPr>
              <a:t>2</a:t>
            </a:r>
            <a:r>
              <a:rPr lang="ru-RU">
                <a:solidFill>
                  <a:srgbClr val="000099"/>
                </a:solidFill>
              </a:rPr>
              <a:t>–</a:t>
            </a:r>
            <a:r>
              <a:rPr lang="en-US">
                <a:solidFill>
                  <a:srgbClr val="000099"/>
                </a:solidFill>
              </a:rPr>
              <a:t>SiO</a:t>
            </a:r>
            <a:r>
              <a:rPr lang="ru-RU" baseline="-25000">
                <a:solidFill>
                  <a:srgbClr val="000099"/>
                </a:solidFill>
              </a:rPr>
              <a:t>2</a:t>
            </a:r>
            <a:r>
              <a:rPr lang="ru-RU">
                <a:solidFill>
                  <a:srgbClr val="000099"/>
                </a:solidFill>
              </a:rPr>
              <a:t> </a:t>
            </a:r>
            <a:r>
              <a:rPr lang="en-US">
                <a:solidFill>
                  <a:srgbClr val="000099"/>
                </a:solidFill>
              </a:rPr>
              <a:t>system </a:t>
            </a:r>
            <a:r>
              <a:rPr lang="ru-RU" b="0">
                <a:solidFill>
                  <a:srgbClr val="000099"/>
                </a:solidFill>
              </a:rPr>
              <a:t>// </a:t>
            </a:r>
            <a:r>
              <a:rPr lang="en-US" b="0">
                <a:solidFill>
                  <a:srgbClr val="000099"/>
                </a:solidFill>
              </a:rPr>
              <a:t>JNM</a:t>
            </a:r>
            <a:r>
              <a:rPr lang="ru-RU" b="0">
                <a:solidFill>
                  <a:srgbClr val="000099"/>
                </a:solidFill>
              </a:rPr>
              <a:t> </a:t>
            </a:r>
          </a:p>
        </p:txBody>
      </p:sp>
      <p:pic>
        <p:nvPicPr>
          <p:cNvPr id="11" name="Рисунок 10" descr="Безимени-1.jpg"/>
          <p:cNvPicPr>
            <a:picLocks noChangeAspect="1"/>
          </p:cNvPicPr>
          <p:nvPr/>
        </p:nvPicPr>
        <p:blipFill>
          <a:blip r:embed="rId4" cstate="print"/>
          <a:stretch>
            <a:fillRect/>
          </a:stretch>
        </p:blipFill>
        <p:spPr>
          <a:xfrm rot="19800000">
            <a:off x="1575196" y="2590800"/>
            <a:ext cx="2755899" cy="2755899"/>
          </a:xfrm>
          <a:prstGeom prst="rect">
            <a:avLst/>
          </a:prstGeom>
          <a:effectLst>
            <a:softEdge rad="127000"/>
          </a:effectLst>
        </p:spPr>
      </p:pic>
      <p:pic>
        <p:nvPicPr>
          <p:cNvPr id="12" name="Picture 4" descr="5-1"/>
          <p:cNvPicPr>
            <a:picLocks noChangeAspect="1" noChangeArrowheads="1"/>
          </p:cNvPicPr>
          <p:nvPr/>
        </p:nvPicPr>
        <p:blipFill>
          <a:blip r:embed="rId5" cstate="print">
            <a:lum bright="-10000" contrast="40000"/>
          </a:blip>
          <a:srcRect/>
          <a:stretch>
            <a:fillRect/>
          </a:stretch>
        </p:blipFill>
        <p:spPr bwMode="auto">
          <a:xfrm rot="1659067">
            <a:off x="4621995" y="2535257"/>
            <a:ext cx="2986269" cy="2984511"/>
          </a:xfrm>
          <a:prstGeom prst="rect">
            <a:avLst/>
          </a:prstGeom>
          <a:noFill/>
          <a:ln w="9525">
            <a:noFill/>
            <a:miter lim="800000"/>
            <a:headEnd/>
            <a:tailEnd/>
          </a:ln>
          <a:effectLst>
            <a:softEdge rad="127000"/>
          </a:effectLst>
        </p:spPr>
      </p:pic>
    </p:spTree>
  </p:cSld>
  <p:clrMapOvr>
    <a:masterClrMapping/>
  </p:clrMapOvr>
  <p:transition>
    <p:circle/>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Status of CORPHAD&amp;amp;PRECOS publications &amp;quot;&quot;/&gt;&lt;property id=&quot;20307&quot; value=&quot;266&quot;/&gt;&lt;/object&gt;&lt;object type=&quot;3&quot; unique_id=&quot;10005&quot;&gt;&lt;property id=&quot;20148&quot; value=&quot;5&quot;/&gt;&lt;property id=&quot;20300&quot; value=&quot;Slide 2 - &amp;quot;Recent publications&amp;#x0D;&amp;#x0A;&amp;quot;&quot;/&gt;&lt;property id=&quot;20307&quot; value=&quot;384&quot;/&gt;&lt;/object&gt;&lt;object type=&quot;3&quot; unique_id=&quot;10006&quot;&gt;&lt;property id=&quot;20148&quot; value=&quot;5&quot;/&gt;&lt;property id=&quot;20300&quot; value=&quot;Slide 3 - &amp;quot;Accepted for publication&amp;quot;&quot;/&gt;&lt;property id=&quot;20307&quot; value=&quot;385&quot;/&gt;&lt;/object&gt;&lt;object type=&quot;3&quot; unique_id=&quot;10007&quot;&gt;&lt;property id=&quot;20148&quot; value=&quot;5&quot;/&gt;&lt;property id=&quot;20300&quot; value=&quot;Slide 4 - &amp;quot;Near Future&amp;quot;&quot;/&gt;&lt;property id=&quot;20307&quot; value=&quot;386&quot;/&gt;&lt;/object&gt;&lt;/object&gt;&lt;/object&gt;&lt;/database&gt;"/>
  <p:tag name="SECTOMILLISECCONVERTED" val="1"/>
</p:tagLst>
</file>

<file path=ppt/theme/theme1.xml><?xml version="1.0" encoding="utf-8"?>
<a:theme xmlns:a="http://schemas.openxmlformats.org/drawingml/2006/main" name="Оформление по умолчанию">
  <a:themeElements>
    <a:clrScheme name="Оформление по умолчанию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Оформление по умолчанию">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accent2"/>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800" b="1"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accent2"/>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800" b="1" i="0" u="none" strike="noStrike" cap="none" normalizeH="0" baseline="0" smtClean="0">
            <a:ln>
              <a:noFill/>
            </a:ln>
            <a:solidFill>
              <a:schemeClr val="tx1"/>
            </a:solidFill>
            <a:effectLst/>
            <a:latin typeface="Arial" pitchFamily="34" charset="0"/>
          </a:defRPr>
        </a:defPPr>
      </a:lstStyle>
    </a:lnDef>
  </a:objectDefaults>
  <a:extraClrSchemeLst>
    <a:extraClrScheme>
      <a:clrScheme name="Оформление по умолчанию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Оформление по умолчанию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Оформление по умолчанию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Оформление по умолчанию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Оформление по умолчанию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Оформление по умолчанию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Оформление по умолчанию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298</Words>
  <Application>Microsoft Office PowerPoint</Application>
  <PresentationFormat>Bildschirmpräsentation (4:3)</PresentationFormat>
  <Paragraphs>37</Paragraphs>
  <Slides>4</Slides>
  <Notes>4</Notes>
  <HiddenSlides>0</HiddenSlides>
  <MMClips>0</MMClips>
  <ScaleCrop>false</ScaleCrop>
  <HeadingPairs>
    <vt:vector size="8" baseType="variant">
      <vt:variant>
        <vt:lpstr>Verwendete Schriftarten</vt:lpstr>
      </vt:variant>
      <vt:variant>
        <vt:i4>5</vt:i4>
      </vt:variant>
      <vt:variant>
        <vt:lpstr>Design</vt:lpstr>
      </vt:variant>
      <vt:variant>
        <vt:i4>1</vt:i4>
      </vt:variant>
      <vt:variant>
        <vt:lpstr>Eingebettete OLE-Server</vt:lpstr>
      </vt:variant>
      <vt:variant>
        <vt:i4>1</vt:i4>
      </vt:variant>
      <vt:variant>
        <vt:lpstr>Folientitel</vt:lpstr>
      </vt:variant>
      <vt:variant>
        <vt:i4>4</vt:i4>
      </vt:variant>
    </vt:vector>
  </HeadingPairs>
  <TitlesOfParts>
    <vt:vector size="11" baseType="lpstr">
      <vt:lpstr>Calibri</vt:lpstr>
      <vt:lpstr>Arial Unicode MS</vt:lpstr>
      <vt:lpstr>Times New Roman CYR</vt:lpstr>
      <vt:lpstr>Times New Roman</vt:lpstr>
      <vt:lpstr>Arial</vt:lpstr>
      <vt:lpstr>Оформление по умолчанию</vt:lpstr>
      <vt:lpstr>CorelDRAW 7.0 Graphic</vt:lpstr>
      <vt:lpstr>Status of CORPHAD and PRECOS  publications</vt:lpstr>
      <vt:lpstr>Recent publications </vt:lpstr>
      <vt:lpstr>Accepted for publication</vt:lpstr>
      <vt:lpstr>Near Future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PRECOS ISTC project</dc:title>
  <dc:subject>Corphad 7Meeting</dc:subject>
  <dc:creator>S Bechta</dc:creator>
  <cp:lastModifiedBy>Peters, Ursula</cp:lastModifiedBy>
  <cp:revision>828</cp:revision>
  <cp:lastPrinted>2001-10-30T08:59:27Z</cp:lastPrinted>
  <dcterms:created xsi:type="dcterms:W3CDTF">1998-10-12T06:52:06Z</dcterms:created>
  <dcterms:modified xsi:type="dcterms:W3CDTF">2012-10-18T17:00:06Z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Type">
    <vt:i4>1</vt:i4>
  </property>
  <property fmtid="{D5CDD505-2E9C-101B-9397-08002B2CF9AE}" pid="3" name="GraphicType">
    <vt:i4>1</vt:i4>
  </property>
  <property fmtid="{D5CDD505-2E9C-101B-9397-08002B2CF9AE}" pid="4" name="Compression">
    <vt:i4>100</vt:i4>
  </property>
  <property fmtid="{D5CDD505-2E9C-101B-9397-08002B2CF9AE}" pid="5" name="ScreenSize">
    <vt:i4>2</vt:i4>
  </property>
  <property fmtid="{D5CDD505-2E9C-101B-9397-08002B2CF9AE}" pid="6" name="ScreenUsage">
    <vt:i4>2</vt:i4>
  </property>
  <property fmtid="{D5CDD505-2E9C-101B-9397-08002B2CF9AE}" pid="7" name="MailAddress">
    <vt:lpwstr>asmolov@nsi.kiae.ru</vt:lpwstr>
  </property>
  <property fmtid="{D5CDD505-2E9C-101B-9397-08002B2CF9AE}" pid="8" name="HomePage">
    <vt:lpwstr>http:\\www.nsi.kiae.ru</vt:lpwstr>
  </property>
  <property fmtid="{D5CDD505-2E9C-101B-9397-08002B2CF9AE}" pid="9" name="Other">
    <vt:lpwstr/>
  </property>
  <property fmtid="{D5CDD505-2E9C-101B-9397-08002B2CF9AE}" pid="10" name="DownloadOriginal">
    <vt:bool>false</vt:bool>
  </property>
  <property fmtid="{D5CDD505-2E9C-101B-9397-08002B2CF9AE}" pid="11" name="DownloadIEButton">
    <vt:bool>false</vt:bool>
  </property>
  <property fmtid="{D5CDD505-2E9C-101B-9397-08002B2CF9AE}" pid="12" name="UseBrowserColor">
    <vt:bool>false</vt:bool>
  </property>
  <property fmtid="{D5CDD505-2E9C-101B-9397-08002B2CF9AE}" pid="13" name="BackColor">
    <vt:i4>10140862</vt:i4>
  </property>
  <property fmtid="{D5CDD505-2E9C-101B-9397-08002B2CF9AE}" pid="14" name="TextColor">
    <vt:i4>0</vt:i4>
  </property>
  <property fmtid="{D5CDD505-2E9C-101B-9397-08002B2CF9AE}" pid="15" name="LinkColor">
    <vt:i4>16711680</vt:i4>
  </property>
  <property fmtid="{D5CDD505-2E9C-101B-9397-08002B2CF9AE}" pid="16" name="VisitedColor">
    <vt:i4>10040268</vt:i4>
  </property>
  <property fmtid="{D5CDD505-2E9C-101B-9397-08002B2CF9AE}" pid="17" name="TransparentButton">
    <vt:i4>-1</vt:i4>
  </property>
  <property fmtid="{D5CDD505-2E9C-101B-9397-08002B2CF9AE}" pid="18" name="ButtonType">
    <vt:i4>1</vt:i4>
  </property>
  <property fmtid="{D5CDD505-2E9C-101B-9397-08002B2CF9AE}" pid="19" name="ShowNotes">
    <vt:bool>true</vt:bool>
  </property>
  <property fmtid="{D5CDD505-2E9C-101B-9397-08002B2CF9AE}" pid="20" name="NavBtnPos">
    <vt:i4>1</vt:i4>
  </property>
  <property fmtid="{D5CDD505-2E9C-101B-9397-08002B2CF9AE}" pid="21" name="OutputDir">
    <vt:lpwstr>C:\PRG10\ASMOLOV</vt:lpwstr>
  </property>
  <property fmtid="{D5CDD505-2E9C-101B-9397-08002B2CF9AE}" pid="22" name="Description0">
    <vt:lpwstr/>
  </property>
</Properties>
</file>