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96" d="100"/>
          <a:sy n="96" d="100"/>
        </p:scale>
        <p:origin x="-1651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84DEA-C54F-4F42-A479-EB3BF51F5145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4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067F5E-3E20-43C1-9B52-EB7F979BC9F1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0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C0E5D-7D3B-4914-9BF5-F4008E86DF1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0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B23A6-A8A8-4B34-98AE-29FA607EAA4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7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9319F2-79DE-4776-A076-B1EBCDEF9CB5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4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8F920-A792-4169-B02F-1A68385C1D2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9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002D9-2033-49C4-9A20-B754FAFFF0D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74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A8407-9EB2-4300-9A5D-9EFA880CD85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51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77503-4872-4383-9F95-85ECFBEE183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F72F1-E33C-49F9-B790-0B6959083711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3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EA753-B877-451A-9482-2375B21DDE6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4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ABAA98-F99C-43AD-8591-0BA3AF80D305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534400" cy="762000"/>
          </a:xfrm>
        </p:spPr>
        <p:txBody>
          <a:bodyPr/>
          <a:lstStyle/>
          <a:p>
            <a:r>
              <a:rPr lang="en-US" sz="3200"/>
              <a:t>Questions to VNIIEF (from French collaborators)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What is the test planned date ?</a:t>
            </a:r>
          </a:p>
          <a:p>
            <a:pPr>
              <a:lnSpc>
                <a:spcPct val="90000"/>
              </a:lnSpc>
            </a:pPr>
            <a:r>
              <a:rPr lang="en-US" sz="2000"/>
              <a:t>How did VNIIEF estimated the final temperature ? (which we found elevated) ?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Could VNIIEF present its precalculation (in writing) before the test (IRSN request of May 2008)</a:t>
            </a:r>
          </a:p>
          <a:p>
            <a:pPr>
              <a:lnSpc>
                <a:spcPct val="90000"/>
              </a:lnSpc>
            </a:pPr>
            <a:r>
              <a:rPr lang="en-US" sz="2000"/>
              <a:t>Will 12’ of test be sufficient to reach test objectives ?</a:t>
            </a:r>
          </a:p>
          <a:p>
            <a:pPr>
              <a:lnSpc>
                <a:spcPct val="90000"/>
              </a:lnSpc>
            </a:pPr>
            <a:r>
              <a:rPr lang="en-US" sz="2000"/>
              <a:t>Instrumentation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There is an inconsistency between the use of W-Re (Tmax= 2500°C) and the expected max final temp of 2500-2700°C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Why is the thermojunction outside of ceramic protection ?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The TC position in concrete should be assessed against precalculations (not too far)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More info is needed on the optical measurement of temperature.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Why isn’t there any video ? Would be useful to assess the way briquette effectively fall in pool.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How will the heat balance at top (radiation vs. combustion/advection) be estimated ?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How will the briquette drop rate be set/regulated ?</a:t>
            </a:r>
          </a:p>
          <a:p>
            <a:pPr>
              <a:lnSpc>
                <a:spcPct val="90000"/>
              </a:lnSpc>
            </a:pPr>
            <a:r>
              <a:rPr lang="en-US" sz="2000"/>
              <a:t>Status of accessibililty to lab/ results (export control) 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Bildschirmpräsentation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Times New Roman</vt:lpstr>
      <vt:lpstr>Modèle par défaut</vt:lpstr>
      <vt:lpstr>Questions to VNIIEF (from French collaborators)</vt:lpstr>
    </vt:vector>
  </TitlesOfParts>
  <Company>CEA Cadarache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to VNIIEF (from French collaborators)</dc:title>
  <dc:creator>maquette</dc:creator>
  <cp:lastModifiedBy>Peters, Ursula</cp:lastModifiedBy>
  <cp:revision>1</cp:revision>
  <dcterms:created xsi:type="dcterms:W3CDTF">2008-09-09T13:58:01Z</dcterms:created>
  <dcterms:modified xsi:type="dcterms:W3CDTF">2012-10-11T15:24:12Z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/>
  </property>
</Properties>
</file>