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4148-5BEA-4E01-A1B6-1DEB38DFD71A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69B21-96E5-4B6B-B385-4278AE42D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93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3EC8B-4F51-46D2-952D-CF864E8863CC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77A69-E460-4BCB-9908-9960E57E1E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58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793E-600A-4207-AA4C-B822CC3584B5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EA7B8-D071-4F88-B70F-BC50BAAFEF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5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0738-EDF9-4858-AAC1-AF3C3E40D4EA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58AA-67B3-4584-9834-7CF1C98FEE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1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AA1E0-E4A7-43A4-B959-38643E0B3615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083E9-4A9A-4FAF-B4CD-A6D4C27DAF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27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0B94-5CDC-4F71-944E-D33401424F18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AEFD0-C5EF-47E0-89A8-A8D8D1EAFE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01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ACEEC-1F36-4E6B-AFE3-D18DDF3D550A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2981-1189-48D7-9676-4043AA75EE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88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000D2-0D50-43EC-B4CE-597045777344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34FA-4F24-4A9C-9890-51E5F275D0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42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B0DB8-9C4C-4C94-B7D2-ABC44A6585DD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60F3-2E7B-4F25-8F79-8E48F7D910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12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494D-260D-432C-BE49-9F7277E29AC4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4861A-8EDF-4189-A166-F6A3DEEB8B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0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D0D5-41C9-46DB-B7E6-8B0265032EE0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355F9-3E35-4010-B27B-24F1D3D620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91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BC46F-E435-4892-A069-CE2224835206}" type="datetimeFigureOut">
              <a:rPr lang="de-DE"/>
              <a:pPr>
                <a:defRPr/>
              </a:pPr>
              <a:t>16.10.2012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A2258B-4FD4-45A9-9AFA-00F75252C1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de-DE" b="1" i="1" dirty="0" smtClean="0"/>
              <a:t>Comments </a:t>
            </a:r>
            <a:r>
              <a:rPr lang="de-DE" b="1" i="1" dirty="0" err="1" smtClean="0"/>
              <a:t>from</a:t>
            </a:r>
            <a:r>
              <a:rPr lang="de-DE" b="1" i="1" dirty="0" smtClean="0"/>
              <a:t> E. Altstadt</a:t>
            </a:r>
            <a:endParaRPr lang="de-DE" b="1" i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report  on the calculation of VVER-440 scenarios which were performed so far should be made available to the collaborators. Which accident scenarios were selected? Description of the analysis (MELCOR calculations?)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report on the creep tests performed so far  should also  be prepared. It should contain the test conditions (temperatures, stresses) and the creep curves, eventually Larsen-Miller parameters.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Generally it is recommended  to elaborate half-yearly reports to give an detailed overview on the work performed and the results obtained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de-DE" b="1" i="1" dirty="0" smtClean="0"/>
              <a:t>Comments </a:t>
            </a:r>
            <a:r>
              <a:rPr lang="de-DE" b="1" i="1" dirty="0" err="1" smtClean="0"/>
              <a:t>from</a:t>
            </a:r>
            <a:r>
              <a:rPr lang="de-DE" b="1" i="1" dirty="0" smtClean="0"/>
              <a:t> E. Altstadt</a:t>
            </a:r>
            <a:endParaRPr lang="de-DE" b="1" i="1" dirty="0"/>
          </a:p>
        </p:txBody>
      </p:sp>
      <p:sp>
        <p:nvSpPr>
          <p:cNvPr id="3075" name="Inhaltsplatzhalter 4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r>
              <a:rPr lang="en-GB" smtClean="0"/>
              <a:t>Is the whole vessel made from RPV steel ? In order to save money MPEI should consider to manufacture only the “hot part” of the vessel from RPV steel (like it was done in the FOREVER program).</a:t>
            </a:r>
          </a:p>
          <a:p>
            <a:r>
              <a:rPr lang="en-GB" smtClean="0"/>
              <a:t>Is there in the meantime a solution for the missing money? If there is money available for only one test, I would suggest a test were the peak heat flux is in the cylindrical part of the vessel (corresponding to a high melt level)</a:t>
            </a:r>
            <a:endParaRPr lang="de-D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Calibri</vt:lpstr>
      <vt:lpstr>Arial</vt:lpstr>
      <vt:lpstr>Larissa-Design</vt:lpstr>
      <vt:lpstr>Comments from E. Altstadt</vt:lpstr>
      <vt:lpstr>Comments from E. Altstadt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from E. Altstadt</dc:title>
  <dc:creator>inr1h1</dc:creator>
  <cp:lastModifiedBy>Peters, Ursula</cp:lastModifiedBy>
  <cp:revision>2</cp:revision>
  <dcterms:created xsi:type="dcterms:W3CDTF">2008-07-15T06:28:09Z</dcterms:created>
  <dcterms:modified xsi:type="dcterms:W3CDTF">2012-10-16T21:34:54Z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Comments from Rossendorf</vt:lpwstr>
  </property>
</Properties>
</file>