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535" r:id="rId2"/>
    <p:sldId id="595" r:id="rId3"/>
  </p:sldIdLst>
  <p:sldSz cx="9144000" cy="6858000" type="screen4x3"/>
  <p:notesSz cx="9750425" cy="6854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6666FF"/>
    <a:srgbClr val="006666"/>
    <a:srgbClr val="FF00FF"/>
    <a:srgbClr val="FF3300"/>
    <a:srgbClr val="008000"/>
    <a:srgbClr val="33CC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5638" autoAdjust="0"/>
  </p:normalViewPr>
  <p:slideViewPr>
    <p:cSldViewPr>
      <p:cViewPr>
        <p:scale>
          <a:sx n="100" d="100"/>
          <a:sy n="100" d="100"/>
        </p:scale>
        <p:origin x="-850" y="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3774"/>
    </p:cViewPr>
  </p:sorterViewPr>
  <p:notesViewPr>
    <p:cSldViewPr>
      <p:cViewPr varScale="1">
        <p:scale>
          <a:sx n="36" d="100"/>
          <a:sy n="36" d="100"/>
        </p:scale>
        <p:origin x="-1578" y="-72"/>
      </p:cViewPr>
      <p:guideLst>
        <p:guide orient="horz" pos="2159"/>
        <p:guide pos="307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6088" y="0"/>
            <a:ext cx="422433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26088" y="6510338"/>
            <a:ext cx="4224337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fld id="{FCDC2557-934C-4B36-AE07-29A5DB99F81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4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26088" y="0"/>
            <a:ext cx="422433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62300" y="514350"/>
            <a:ext cx="3429000" cy="257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55963"/>
            <a:ext cx="7150100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26088" y="6510338"/>
            <a:ext cx="4224337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fld id="{E1A22DA3-CF0B-418A-8BDF-A5A93BE5A9D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620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B3D76-9DC3-46FC-AE18-5B067B5DEE89}" type="slidenum">
              <a:rPr lang="ru-RU"/>
              <a:pPr/>
              <a:t>1</a:t>
            </a:fld>
            <a:endParaRPr lang="ru-RU"/>
          </a:p>
        </p:txBody>
      </p:sp>
      <p:sp>
        <p:nvSpPr>
          <p:cNvPr id="69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65475" y="514350"/>
            <a:ext cx="3427413" cy="2570163"/>
          </a:xfrm>
          <a:ln/>
        </p:spPr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947" tIns="45974" rIns="91947" bIns="45974"/>
          <a:lstStyle/>
          <a:p>
            <a:r>
              <a:rPr lang="ru-RU"/>
              <a:t>	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2D58A-3471-4ED8-BFED-904F144D00CF}" type="slidenum">
              <a:rPr lang="ru-RU"/>
              <a:pPr/>
              <a:t>2</a:t>
            </a:fld>
            <a:endParaRPr lang="ru-RU"/>
          </a:p>
        </p:txBody>
      </p:sp>
      <p:sp>
        <p:nvSpPr>
          <p:cNvPr id="827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163888" y="514350"/>
            <a:ext cx="3425825" cy="2570163"/>
          </a:xfrm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de-DE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697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6697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6698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698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698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698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698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76698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698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6698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Образец заголовка</a:t>
            </a:r>
          </a:p>
        </p:txBody>
      </p:sp>
      <p:sp>
        <p:nvSpPr>
          <p:cNvPr id="76698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Образец подзаголовка</a:t>
            </a:r>
          </a:p>
        </p:txBody>
      </p:sp>
      <p:sp>
        <p:nvSpPr>
          <p:cNvPr id="76698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6699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6699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BA3119-A430-4852-BA55-9A364833A69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B932DF-6B47-46DD-B747-EED8BC3279A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1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AE6655-F92B-4830-ACB5-45BC0C87C9A1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7DDACB-D7F2-44F1-8FA7-484727BB580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C78C0-C46E-472A-A415-5F5D9243FE0B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FF5BA5-14CA-4F2B-A14C-1195C5B3F012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6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C09705-572E-4CE2-9346-45AB3415DE60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5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51DF34-2DE7-4F47-8248-EE873FA03DF7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4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4840D1-68C7-46CF-BF22-77E52852BD4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9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B55D47-588B-4E34-90F8-8FD4B525737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8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FF09BA-3373-456D-BCCB-E8CA6109C01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8B856EA-0D73-498C-9F96-54E822F2722E}" type="slidenum">
              <a:rPr lang="en-US"/>
              <a:pPr/>
              <a:t>‹Nr.›</a:t>
            </a:fld>
            <a:endParaRPr lang="en-US"/>
          </a:p>
        </p:txBody>
      </p:sp>
      <p:grpSp>
        <p:nvGrpSpPr>
          <p:cNvPr id="76595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6595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6595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595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596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596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6596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76596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596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6596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76596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659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Text Box 2"/>
          <p:cNvSpPr txBox="1">
            <a:spLocks noChangeArrowheads="1"/>
          </p:cNvSpPr>
          <p:nvPr/>
        </p:nvSpPr>
        <p:spPr bwMode="auto">
          <a:xfrm>
            <a:off x="539750" y="1449388"/>
            <a:ext cx="7920038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Specification </a:t>
            </a:r>
            <a:r>
              <a:rPr lang="en-US" sz="2400" b="1">
                <a:latin typeface="Arial" charset="0"/>
              </a:rPr>
              <a:t>of the</a:t>
            </a:r>
            <a:r>
              <a:rPr lang="en-US" sz="2400" b="1">
                <a:latin typeface="Times New Roman" pitchFamily="18" charset="0"/>
              </a:rPr>
              <a:t> PARAMETER-SF3 experiment</a:t>
            </a:r>
            <a:r>
              <a:rPr lang="ru-RU" sz="2400"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  <a:p>
            <a:pPr algn="ctr"/>
            <a:endParaRPr lang="ru-RU" sz="24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/>
            <a:endParaRPr lang="en-US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89155" name="Text Box 3"/>
          <p:cNvSpPr txBox="1">
            <a:spLocks noChangeArrowheads="1"/>
          </p:cNvSpPr>
          <p:nvPr/>
        </p:nvSpPr>
        <p:spPr bwMode="auto">
          <a:xfrm>
            <a:off x="717550" y="196850"/>
            <a:ext cx="5259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689156" name="Text Box 4"/>
          <p:cNvSpPr txBox="1">
            <a:spLocks noChangeArrowheads="1"/>
          </p:cNvSpPr>
          <p:nvPr/>
        </p:nvSpPr>
        <p:spPr bwMode="auto">
          <a:xfrm>
            <a:off x="287338" y="225425"/>
            <a:ext cx="32400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FSUE SRI SIA “LUCH”</a:t>
            </a:r>
            <a:r>
              <a:rPr lang="ru-RU">
                <a:latin typeface="Arial" charset="0"/>
              </a:rPr>
              <a:t> </a:t>
            </a:r>
            <a:endParaRPr lang="en-US" b="1">
              <a:latin typeface="Arial" charset="0"/>
            </a:endParaRPr>
          </a:p>
          <a:p>
            <a:r>
              <a:rPr lang="en-US" b="1">
                <a:latin typeface="Arial" charset="0"/>
              </a:rPr>
              <a:t>IBRAE RAS</a:t>
            </a:r>
          </a:p>
          <a:p>
            <a:r>
              <a:rPr lang="en-US" b="1">
                <a:latin typeface="Arial" charset="0"/>
              </a:rPr>
              <a:t>FSUE EDO “GIDROPRESS”</a:t>
            </a:r>
            <a:r>
              <a:rPr lang="ru-RU">
                <a:latin typeface="Tahoma" pitchFamily="34" charset="0"/>
              </a:rPr>
              <a:t> </a:t>
            </a:r>
          </a:p>
        </p:txBody>
      </p:sp>
      <p:sp>
        <p:nvSpPr>
          <p:cNvPr id="689158" name="Text Box 6"/>
          <p:cNvSpPr txBox="1">
            <a:spLocks noChangeArrowheads="1"/>
          </p:cNvSpPr>
          <p:nvPr/>
        </p:nvSpPr>
        <p:spPr bwMode="auto">
          <a:xfrm>
            <a:off x="719138" y="5337175"/>
            <a:ext cx="73453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latin typeface="Tahoma" pitchFamily="34" charset="0"/>
              </a:rPr>
              <a:t>Podolsk, 16 July  2008</a:t>
            </a:r>
            <a:r>
              <a:rPr lang="en-US">
                <a:latin typeface="Tahoma" pitchFamily="34" charset="0"/>
              </a:rPr>
              <a:t> </a:t>
            </a:r>
            <a:endParaRPr lang="ru-RU" b="1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 b="1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2. Specification for simulation of PARAMETER-SF3 test 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Goal – to provide code users with technical information on PARAMETER-SF3, SF4 tests</a:t>
            </a:r>
          </a:p>
          <a:p>
            <a:pPr>
              <a:lnSpc>
                <a:spcPct val="80000"/>
              </a:lnSpc>
            </a:pPr>
            <a:r>
              <a:rPr lang="en-US" sz="1600"/>
              <a:t>Draft version of the Specification was issued 06.02.08</a:t>
            </a:r>
          </a:p>
          <a:p>
            <a:pPr>
              <a:lnSpc>
                <a:spcPct val="80000"/>
              </a:lnSpc>
            </a:pPr>
            <a:r>
              <a:rPr lang="en-US" sz="1600"/>
              <a:t>Updated Specification -  March 2008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electric power mode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design characteristics of electrodes</a:t>
            </a:r>
            <a:endParaRPr lang="en-US" sz="1200"/>
          </a:p>
          <a:p>
            <a:pPr>
              <a:lnSpc>
                <a:spcPct val="80000"/>
              </a:lnSpc>
            </a:pPr>
            <a:r>
              <a:rPr lang="en-US" sz="1800"/>
              <a:t>July 2008 Final Specification</a:t>
            </a:r>
            <a:r>
              <a:rPr lang="en-US" sz="1400"/>
              <a:t> </a:t>
            </a:r>
            <a:endParaRPr lang="ru-RU" sz="1400"/>
          </a:p>
          <a:p>
            <a:pPr lvl="1">
              <a:lnSpc>
                <a:spcPct val="80000"/>
              </a:lnSpc>
            </a:pPr>
            <a:r>
              <a:rPr lang="en-US" sz="1600"/>
              <a:t>Details of the condensation system</a:t>
            </a:r>
            <a:r>
              <a:rPr lang="ru-RU" sz="1600"/>
              <a:t> </a:t>
            </a:r>
            <a:endParaRPr lang="en-US" sz="1600"/>
          </a:p>
          <a:p>
            <a:pPr lvl="1">
              <a:lnSpc>
                <a:spcPct val="80000"/>
              </a:lnSpc>
            </a:pPr>
            <a:r>
              <a:rPr lang="en-US" sz="1600"/>
              <a:t>Additional PARAMETER-SF2 experimental data for assessing the efficiency of condensers 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Location and mounting of the thermocouples on the shroud and the thermoinsulation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Details of cooling jacket and some data on thermocouples readings in PARAMETER-SF2 experiment</a:t>
            </a:r>
            <a:r>
              <a:rPr lang="ru-RU" sz="1600"/>
              <a:t> </a:t>
            </a:r>
            <a:endParaRPr lang="en-US" sz="1600"/>
          </a:p>
          <a:p>
            <a:pPr lvl="1">
              <a:lnSpc>
                <a:spcPct val="80000"/>
              </a:lnSpc>
            </a:pPr>
            <a:r>
              <a:rPr lang="en-US" sz="1600"/>
              <a:t>Material properties of heater and electrodes</a:t>
            </a:r>
            <a:r>
              <a:rPr lang="ru-RU" sz="1600"/>
              <a:t> </a:t>
            </a:r>
            <a:endParaRPr lang="en-US" sz="1600"/>
          </a:p>
          <a:p>
            <a:pPr lvl="1">
              <a:lnSpc>
                <a:spcPct val="80000"/>
              </a:lnSpc>
            </a:pPr>
            <a:r>
              <a:rPr lang="en-US" sz="1600"/>
              <a:t>Results of rods inner resistance measurements </a:t>
            </a:r>
            <a:endParaRPr lang="ru-RU" sz="1200"/>
          </a:p>
          <a:p>
            <a:pPr>
              <a:lnSpc>
                <a:spcPct val="80000"/>
              </a:lnSpc>
            </a:pPr>
            <a:r>
              <a:rPr lang="en-US" sz="1800"/>
              <a:t>The Specification can be consider to be a draft one for SF4 calculations with respect to Facility and SF4 bundle design. But we have no scenario yet. It will be specified.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 lvl="1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ru-RU" sz="1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157</Words>
  <Application>Microsoft Office PowerPoint</Application>
  <PresentationFormat>Bildschirmpräsentation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Times New Roman</vt:lpstr>
      <vt:lpstr>Garamond</vt:lpstr>
      <vt:lpstr>Arial</vt:lpstr>
      <vt:lpstr>Wingdings</vt:lpstr>
      <vt:lpstr>Tahoma</vt:lpstr>
      <vt:lpstr>Течение</vt:lpstr>
      <vt:lpstr>PowerPoint-Präsentation</vt:lpstr>
      <vt:lpstr>2. Specification for simulation of PARAMETER-SF3 test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Peters, Ursula</cp:lastModifiedBy>
  <cp:revision>658</cp:revision>
  <cp:lastPrinted>2004-10-18T07:38:43Z</cp:lastPrinted>
  <dcterms:created xsi:type="dcterms:W3CDTF">2002-08-21T11:50:12Z</dcterms:created>
  <dcterms:modified xsi:type="dcterms:W3CDTF">2012-10-17T11:59:34Z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Specification for the SF3 test</vt:lpwstr>
  </property>
</Properties>
</file>