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9" r:id="rId1"/>
  </p:sldMasterIdLst>
  <p:notesMasterIdLst>
    <p:notesMasterId r:id="rId31"/>
  </p:notesMasterIdLst>
  <p:handoutMasterIdLst>
    <p:handoutMasterId r:id="rId32"/>
  </p:handoutMasterIdLst>
  <p:sldIdLst>
    <p:sldId id="286" r:id="rId2"/>
    <p:sldId id="314" r:id="rId3"/>
    <p:sldId id="287" r:id="rId4"/>
    <p:sldId id="274" r:id="rId5"/>
    <p:sldId id="281" r:id="rId6"/>
    <p:sldId id="299" r:id="rId7"/>
    <p:sldId id="282" r:id="rId8"/>
    <p:sldId id="265" r:id="rId9"/>
    <p:sldId id="273" r:id="rId10"/>
    <p:sldId id="301" r:id="rId11"/>
    <p:sldId id="289" r:id="rId12"/>
    <p:sldId id="290" r:id="rId13"/>
    <p:sldId id="305" r:id="rId14"/>
    <p:sldId id="303" r:id="rId15"/>
    <p:sldId id="313" r:id="rId16"/>
    <p:sldId id="293" r:id="rId17"/>
    <p:sldId id="297" r:id="rId18"/>
    <p:sldId id="275" r:id="rId19"/>
    <p:sldId id="292" r:id="rId20"/>
    <p:sldId id="311" r:id="rId21"/>
    <p:sldId id="309" r:id="rId22"/>
    <p:sldId id="304" r:id="rId23"/>
    <p:sldId id="310" r:id="rId24"/>
    <p:sldId id="308" r:id="rId25"/>
    <p:sldId id="298" r:id="rId26"/>
    <p:sldId id="315" r:id="rId27"/>
    <p:sldId id="285" r:id="rId28"/>
    <p:sldId id="291" r:id="rId29"/>
    <p:sldId id="312" r:id="rId30"/>
  </p:sldIdLst>
  <p:sldSz cx="9144000" cy="6858000" type="screen4x3"/>
  <p:notesSz cx="6797675" cy="9926638"/>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Вика" initials="" lastIdx="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33CC"/>
    <a:srgbClr val="FF9900"/>
    <a:srgbClr val="FF330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5" autoAdjust="0"/>
    <p:restoredTop sz="93626" autoAdjust="0"/>
  </p:normalViewPr>
  <p:slideViewPr>
    <p:cSldViewPr>
      <p:cViewPr>
        <p:scale>
          <a:sx n="90" d="100"/>
          <a:sy n="90" d="100"/>
        </p:scale>
        <p:origin x="-1238" y="-29"/>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54" d="100"/>
          <a:sy n="54" d="100"/>
        </p:scale>
        <p:origin x="-2496" y="-96"/>
      </p:cViewPr>
      <p:guideLst>
        <p:guide orient="horz" pos="3126"/>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9330" name="Rectangle 2"/>
          <p:cNvSpPr>
            <a:spLocks noGrp="1" noChangeArrowheads="1"/>
          </p:cNvSpPr>
          <p:nvPr>
            <p:ph type="hdr" sz="quarter"/>
          </p:nvPr>
        </p:nvSpPr>
        <p:spPr bwMode="auto">
          <a:xfrm>
            <a:off x="0" y="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2" tIns="45716" rIns="91432" bIns="45716" numCol="1" anchor="t" anchorCtr="0" compatLnSpc="1">
            <a:prstTxWarp prst="textNoShape">
              <a:avLst/>
            </a:prstTxWarp>
          </a:bodyPr>
          <a:lstStyle>
            <a:lvl1pPr eaLnBrk="0" hangingPunct="0">
              <a:defRPr sz="1200"/>
            </a:lvl1pPr>
          </a:lstStyle>
          <a:p>
            <a:endParaRPr lang="ru-RU"/>
          </a:p>
        </p:txBody>
      </p:sp>
      <p:sp>
        <p:nvSpPr>
          <p:cNvPr id="99331" name="Rectangle 3"/>
          <p:cNvSpPr>
            <a:spLocks noGrp="1" noChangeArrowheads="1"/>
          </p:cNvSpPr>
          <p:nvPr>
            <p:ph type="dt" sz="quarter" idx="1"/>
          </p:nvPr>
        </p:nvSpPr>
        <p:spPr bwMode="auto">
          <a:xfrm>
            <a:off x="3849688" y="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2" tIns="45716" rIns="91432" bIns="45716" numCol="1" anchor="t" anchorCtr="0" compatLnSpc="1">
            <a:prstTxWarp prst="textNoShape">
              <a:avLst/>
            </a:prstTxWarp>
          </a:bodyPr>
          <a:lstStyle>
            <a:lvl1pPr algn="r" eaLnBrk="0" hangingPunct="0">
              <a:defRPr sz="1200"/>
            </a:lvl1pPr>
          </a:lstStyle>
          <a:p>
            <a:fld id="{739F51DE-E22A-4C0F-887E-06A136D66B6D}" type="datetimeFigureOut">
              <a:rPr lang="ru-RU"/>
              <a:pPr/>
              <a:t>11.10.2012</a:t>
            </a:fld>
            <a:endParaRPr lang="ru-RU"/>
          </a:p>
        </p:txBody>
      </p:sp>
      <p:sp>
        <p:nvSpPr>
          <p:cNvPr id="99332" name="Rectangle 4"/>
          <p:cNvSpPr>
            <a:spLocks noGrp="1" noChangeArrowheads="1"/>
          </p:cNvSpPr>
          <p:nvPr>
            <p:ph type="ftr" sz="quarter" idx="2"/>
          </p:nvPr>
        </p:nvSpPr>
        <p:spPr bwMode="auto">
          <a:xfrm>
            <a:off x="0" y="9428163"/>
            <a:ext cx="2946400"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2" tIns="45716" rIns="91432" bIns="45716" numCol="1" anchor="b" anchorCtr="0" compatLnSpc="1">
            <a:prstTxWarp prst="textNoShape">
              <a:avLst/>
            </a:prstTxWarp>
          </a:bodyPr>
          <a:lstStyle>
            <a:lvl1pPr eaLnBrk="0" hangingPunct="0">
              <a:defRPr sz="1200"/>
            </a:lvl1pPr>
          </a:lstStyle>
          <a:p>
            <a:endParaRPr lang="ru-RU"/>
          </a:p>
        </p:txBody>
      </p:sp>
      <p:sp>
        <p:nvSpPr>
          <p:cNvPr id="99333" name="Rectangle 5"/>
          <p:cNvSpPr>
            <a:spLocks noGrp="1" noChangeArrowheads="1"/>
          </p:cNvSpPr>
          <p:nvPr>
            <p:ph type="sldNum" sz="quarter" idx="3"/>
          </p:nvPr>
        </p:nvSpPr>
        <p:spPr bwMode="auto">
          <a:xfrm>
            <a:off x="3849688" y="9428163"/>
            <a:ext cx="2946400"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2" tIns="45716" rIns="91432" bIns="45716" numCol="1" anchor="b" anchorCtr="0" compatLnSpc="1">
            <a:prstTxWarp prst="textNoShape">
              <a:avLst/>
            </a:prstTxWarp>
          </a:bodyPr>
          <a:lstStyle>
            <a:lvl1pPr algn="r" eaLnBrk="0" hangingPunct="0">
              <a:defRPr sz="1200"/>
            </a:lvl1pPr>
          </a:lstStyle>
          <a:p>
            <a:fld id="{3AEFF54B-2E23-418C-B789-71041D53036B}" type="slidenum">
              <a:rPr lang="ru-RU"/>
              <a:pPr/>
              <a:t>‹Nr.›</a:t>
            </a:fld>
            <a:endParaRPr lang="ru-RU"/>
          </a:p>
        </p:txBody>
      </p:sp>
    </p:spTree>
    <p:extLst>
      <p:ext uri="{BB962C8B-B14F-4D97-AF65-F5344CB8AC3E}">
        <p14:creationId xmlns:p14="http://schemas.microsoft.com/office/powerpoint/2010/main" val="41441985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46400"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2" tIns="45716" rIns="91432" bIns="45716" numCol="1" anchor="t" anchorCtr="0" compatLnSpc="1">
            <a:prstTxWarp prst="textNoShape">
              <a:avLst/>
            </a:prstTxWarp>
          </a:bodyPr>
          <a:lstStyle>
            <a:lvl1pPr>
              <a:defRPr sz="1200" smtClean="0"/>
            </a:lvl1pPr>
          </a:lstStyle>
          <a:p>
            <a:pPr>
              <a:defRPr/>
            </a:pPr>
            <a:endParaRPr lang="ru-RU"/>
          </a:p>
        </p:txBody>
      </p:sp>
      <p:sp>
        <p:nvSpPr>
          <p:cNvPr id="3075" name="Rectangle 3"/>
          <p:cNvSpPr>
            <a:spLocks noGrp="1" noChangeArrowheads="1"/>
          </p:cNvSpPr>
          <p:nvPr>
            <p:ph type="dt" idx="1"/>
          </p:nvPr>
        </p:nvSpPr>
        <p:spPr bwMode="auto">
          <a:xfrm>
            <a:off x="3849688" y="0"/>
            <a:ext cx="2946400"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2" tIns="45716" rIns="91432" bIns="45716" numCol="1" anchor="t" anchorCtr="0" compatLnSpc="1">
            <a:prstTxWarp prst="textNoShape">
              <a:avLst/>
            </a:prstTxWarp>
          </a:bodyPr>
          <a:lstStyle>
            <a:lvl1pPr algn="r">
              <a:defRPr sz="1200" smtClean="0"/>
            </a:lvl1pPr>
          </a:lstStyle>
          <a:p>
            <a:pPr>
              <a:defRPr/>
            </a:pPr>
            <a:endParaRPr lang="ru-RU"/>
          </a:p>
        </p:txBody>
      </p:sp>
      <p:sp>
        <p:nvSpPr>
          <p:cNvPr id="23556" name="Rectangle 4"/>
          <p:cNvSpPr>
            <a:spLocks noRot="1" noChangeArrowheads="1" noTextEdit="1"/>
          </p:cNvSpPr>
          <p:nvPr>
            <p:ph type="sldImg" idx="2"/>
          </p:nvPr>
        </p:nvSpPr>
        <p:spPr bwMode="auto">
          <a:xfrm>
            <a:off x="915988" y="744538"/>
            <a:ext cx="4964112" cy="37226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7" name="Rectangle 5"/>
          <p:cNvSpPr>
            <a:spLocks noGrp="1" noChangeArrowheads="1"/>
          </p:cNvSpPr>
          <p:nvPr>
            <p:ph type="body" sz="quarter" idx="3"/>
          </p:nvPr>
        </p:nvSpPr>
        <p:spPr bwMode="auto">
          <a:xfrm>
            <a:off x="679450" y="4714875"/>
            <a:ext cx="5438775" cy="446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2" tIns="45716" rIns="91432" bIns="45716" numCol="1" anchor="t" anchorCtr="0" compatLnSpc="1">
            <a:prstTxWarp prst="textNoShape">
              <a:avLst/>
            </a:prstTxWarp>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p>
        </p:txBody>
      </p:sp>
      <p:sp>
        <p:nvSpPr>
          <p:cNvPr id="3078" name="Rectangle 6"/>
          <p:cNvSpPr>
            <a:spLocks noGrp="1" noChangeArrowheads="1"/>
          </p:cNvSpPr>
          <p:nvPr>
            <p:ph type="ftr" sz="quarter" idx="4"/>
          </p:nvPr>
        </p:nvSpPr>
        <p:spPr bwMode="auto">
          <a:xfrm>
            <a:off x="0" y="9428163"/>
            <a:ext cx="2946400"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2" tIns="45716" rIns="91432" bIns="45716" numCol="1" anchor="b" anchorCtr="0" compatLnSpc="1">
            <a:prstTxWarp prst="textNoShape">
              <a:avLst/>
            </a:prstTxWarp>
          </a:bodyPr>
          <a:lstStyle>
            <a:lvl1pPr>
              <a:defRPr sz="1200" smtClean="0"/>
            </a:lvl1pPr>
          </a:lstStyle>
          <a:p>
            <a:pPr>
              <a:defRPr/>
            </a:pPr>
            <a:endParaRPr lang="ru-RU"/>
          </a:p>
        </p:txBody>
      </p:sp>
      <p:sp>
        <p:nvSpPr>
          <p:cNvPr id="3079" name="Rectangle 7"/>
          <p:cNvSpPr>
            <a:spLocks noGrp="1" noChangeArrowheads="1"/>
          </p:cNvSpPr>
          <p:nvPr>
            <p:ph type="sldNum" sz="quarter" idx="5"/>
          </p:nvPr>
        </p:nvSpPr>
        <p:spPr bwMode="auto">
          <a:xfrm>
            <a:off x="3849688" y="9428163"/>
            <a:ext cx="2946400"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2" tIns="45716" rIns="91432" bIns="45716" numCol="1" anchor="b" anchorCtr="0" compatLnSpc="1">
            <a:prstTxWarp prst="textNoShape">
              <a:avLst/>
            </a:prstTxWarp>
          </a:bodyPr>
          <a:lstStyle>
            <a:lvl1pPr algn="r">
              <a:defRPr sz="1200" smtClean="0"/>
            </a:lvl1pPr>
          </a:lstStyle>
          <a:p>
            <a:pPr>
              <a:defRPr/>
            </a:pPr>
            <a:fld id="{11CE03BD-C1EF-4E0A-A81A-C2495E457B63}" type="slidenum">
              <a:rPr lang="ru-RU"/>
              <a:pPr>
                <a:defRPr/>
              </a:pPr>
              <a:t>‹Nr.›</a:t>
            </a:fld>
            <a:endParaRPr lang="ru-RU"/>
          </a:p>
        </p:txBody>
      </p:sp>
    </p:spTree>
    <p:extLst>
      <p:ext uri="{BB962C8B-B14F-4D97-AF65-F5344CB8AC3E}">
        <p14:creationId xmlns:p14="http://schemas.microsoft.com/office/powerpoint/2010/main" val="350980608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30188"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555E69C9-EB48-437A-A951-F906E0EA960E}" type="slidenum">
              <a:rPr lang="ru-RU"/>
              <a:pPr eaLnBrk="1" hangingPunct="1"/>
              <a:t>1</a:t>
            </a:fld>
            <a:endParaRPr lang="ru-RU"/>
          </a:p>
        </p:txBody>
      </p:sp>
      <p:sp>
        <p:nvSpPr>
          <p:cNvPr id="24579" name="Rectangle 7"/>
          <p:cNvSpPr txBox="1">
            <a:spLocks noGrp="1" noChangeArrowheads="1"/>
          </p:cNvSpPr>
          <p:nvPr/>
        </p:nvSpPr>
        <p:spPr bwMode="auto">
          <a:xfrm>
            <a:off x="3851275" y="9428163"/>
            <a:ext cx="29464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30188"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Bef>
                <a:spcPct val="20000"/>
              </a:spcBef>
            </a:pPr>
            <a:fld id="{5D0E9B6C-012B-4A4F-B3A7-C72AF7D50F1E}" type="slidenum">
              <a:rPr lang="ru-RU" sz="1200">
                <a:latin typeface="Times New Roman" pitchFamily="18" charset="0"/>
                <a:cs typeface="Arial" charset="0"/>
              </a:rPr>
              <a:pPr algn="r" eaLnBrk="1" hangingPunct="1">
                <a:spcBef>
                  <a:spcPct val="20000"/>
                </a:spcBef>
              </a:pPr>
              <a:t>1</a:t>
            </a:fld>
            <a:endParaRPr lang="ru-RU" sz="1200">
              <a:latin typeface="Times New Roman" pitchFamily="18" charset="0"/>
              <a:cs typeface="Arial" charset="0"/>
            </a:endParaRPr>
          </a:p>
        </p:txBody>
      </p:sp>
      <p:sp>
        <p:nvSpPr>
          <p:cNvPr id="24580" name="Rectangle 2"/>
          <p:cNvSpPr>
            <a:spLocks noChangeArrowheads="1" noTextEdit="1"/>
          </p:cNvSpPr>
          <p:nvPr>
            <p:ph type="sldImg"/>
          </p:nvPr>
        </p:nvSpPr>
        <p:spPr>
          <a:xfrm>
            <a:off x="920750" y="746125"/>
            <a:ext cx="4960938" cy="3721100"/>
          </a:xfrm>
          <a:ln/>
        </p:spPr>
      </p:sp>
      <p:sp>
        <p:nvSpPr>
          <p:cNvPr id="24581" name="Rectangle 3"/>
          <p:cNvSpPr>
            <a:spLocks noGrp="1" noChangeArrowheads="1"/>
          </p:cNvSpPr>
          <p:nvPr>
            <p:ph type="body" idx="1"/>
          </p:nvPr>
        </p:nvSpPr>
        <p:spPr>
          <a:xfrm>
            <a:off x="906463" y="4714875"/>
            <a:ext cx="4984750" cy="4465638"/>
          </a:xfrm>
        </p:spPr>
        <p:txBody>
          <a:bodyPr lIns="91940" tIns="45970" rIns="91940" bIns="45970"/>
          <a:lstStyle/>
          <a:p>
            <a:pPr eaLnBrk="1" hangingPunct="1"/>
            <a:endParaRPr lang="de-DE"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txBox="1">
            <a:spLocks noGrp="1" noChangeArrowheads="1"/>
          </p:cNvSpPr>
          <p:nvPr/>
        </p:nvSpPr>
        <p:spPr bwMode="auto">
          <a:xfrm>
            <a:off x="3849688" y="9428163"/>
            <a:ext cx="2946400"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30188"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EFE6E101-429A-4AB4-BB82-79B67C1C61D7}" type="slidenum">
              <a:rPr lang="ru-RU" sz="1200"/>
              <a:pPr algn="r" eaLnBrk="1" hangingPunct="1"/>
              <a:t>10</a:t>
            </a:fld>
            <a:endParaRPr lang="ru-RU" sz="1200"/>
          </a:p>
        </p:txBody>
      </p:sp>
      <p:sp>
        <p:nvSpPr>
          <p:cNvPr id="65539" name="Образ слайда 1"/>
          <p:cNvSpPr>
            <a:spLocks noGrp="1" noRot="1" noChangeAspect="1" noTextEdit="1"/>
          </p:cNvSpPr>
          <p:nvPr>
            <p:ph type="sldImg"/>
          </p:nvPr>
        </p:nvSpPr>
        <p:spPr>
          <a:xfrm>
            <a:off x="920750" y="746125"/>
            <a:ext cx="4960938" cy="3721100"/>
          </a:xfrm>
          <a:ln/>
        </p:spPr>
      </p:sp>
      <p:sp>
        <p:nvSpPr>
          <p:cNvPr id="65540" name="Заметки 2"/>
          <p:cNvSpPr>
            <a:spLocks noGrp="1"/>
          </p:cNvSpPr>
          <p:nvPr>
            <p:ph type="body" idx="1"/>
          </p:nvPr>
        </p:nvSpPr>
        <p:spPr>
          <a:xfrm>
            <a:off x="906463" y="4714875"/>
            <a:ext cx="4984750" cy="4465638"/>
          </a:xfrm>
        </p:spPr>
        <p:txBody>
          <a:bodyPr/>
          <a:lstStyle/>
          <a:p>
            <a:pPr eaLnBrk="1" hangingPunct="1"/>
            <a:endParaRPr lang="en-US" smtClean="0"/>
          </a:p>
        </p:txBody>
      </p:sp>
      <p:sp>
        <p:nvSpPr>
          <p:cNvPr id="65541" name="Номер слайда 3"/>
          <p:cNvSpPr txBox="1">
            <a:spLocks noGrp="1"/>
          </p:cNvSpPr>
          <p:nvPr/>
        </p:nvSpPr>
        <p:spPr bwMode="auto">
          <a:xfrm>
            <a:off x="3851275" y="9428163"/>
            <a:ext cx="29464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30188"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Bef>
                <a:spcPct val="20000"/>
              </a:spcBef>
            </a:pPr>
            <a:fld id="{F659C2B4-E516-4512-B846-07C5F73628FF}" type="slidenum">
              <a:rPr lang="ru-RU" sz="1200">
                <a:latin typeface="Times New Roman" pitchFamily="18" charset="0"/>
                <a:cs typeface="Arial" charset="0"/>
              </a:rPr>
              <a:pPr algn="r" eaLnBrk="1" hangingPunct="1">
                <a:spcBef>
                  <a:spcPct val="20000"/>
                </a:spcBef>
              </a:pPr>
              <a:t>10</a:t>
            </a:fld>
            <a:endParaRPr lang="ru-RU" sz="1200">
              <a:latin typeface="Times New Roman" pitchFamily="18" charset="0"/>
              <a:cs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30188"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2E8099C7-C746-4823-8512-937B7EAC70AE}" type="slidenum">
              <a:rPr lang="ru-RU"/>
              <a:pPr eaLnBrk="1" hangingPunct="1"/>
              <a:t>11</a:t>
            </a:fld>
            <a:endParaRPr lang="ru-RU"/>
          </a:p>
        </p:txBody>
      </p:sp>
      <p:sp>
        <p:nvSpPr>
          <p:cNvPr id="33795" name="Rectangle 7"/>
          <p:cNvSpPr txBox="1">
            <a:spLocks noGrp="1" noChangeArrowheads="1"/>
          </p:cNvSpPr>
          <p:nvPr/>
        </p:nvSpPr>
        <p:spPr bwMode="auto">
          <a:xfrm>
            <a:off x="3851275" y="9428163"/>
            <a:ext cx="29464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30188"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Bef>
                <a:spcPct val="20000"/>
              </a:spcBef>
            </a:pPr>
            <a:fld id="{964B19F0-6F6F-4A2E-87DC-F32FA81A9D11}" type="slidenum">
              <a:rPr lang="ru-RU" sz="1200">
                <a:latin typeface="Times New Roman" pitchFamily="18" charset="0"/>
                <a:cs typeface="Arial" charset="0"/>
              </a:rPr>
              <a:pPr algn="r" eaLnBrk="1" hangingPunct="1">
                <a:spcBef>
                  <a:spcPct val="20000"/>
                </a:spcBef>
              </a:pPr>
              <a:t>11</a:t>
            </a:fld>
            <a:endParaRPr lang="ru-RU" sz="1200">
              <a:latin typeface="Times New Roman" pitchFamily="18" charset="0"/>
              <a:cs typeface="Arial" charset="0"/>
            </a:endParaRPr>
          </a:p>
        </p:txBody>
      </p:sp>
      <p:sp>
        <p:nvSpPr>
          <p:cNvPr id="33796" name="Rectangle 2"/>
          <p:cNvSpPr>
            <a:spLocks noChangeArrowheads="1" noTextEdit="1"/>
          </p:cNvSpPr>
          <p:nvPr>
            <p:ph type="sldImg"/>
          </p:nvPr>
        </p:nvSpPr>
        <p:spPr>
          <a:xfrm>
            <a:off x="920750" y="746125"/>
            <a:ext cx="4960938" cy="3721100"/>
          </a:xfrm>
          <a:ln/>
        </p:spPr>
      </p:sp>
      <p:sp>
        <p:nvSpPr>
          <p:cNvPr id="33797" name="Rectangle 3"/>
          <p:cNvSpPr>
            <a:spLocks noGrp="1" noChangeArrowheads="1"/>
          </p:cNvSpPr>
          <p:nvPr>
            <p:ph type="body" idx="1"/>
          </p:nvPr>
        </p:nvSpPr>
        <p:spPr>
          <a:xfrm>
            <a:off x="906463" y="4714875"/>
            <a:ext cx="4984750" cy="4465638"/>
          </a:xfrm>
        </p:spPr>
        <p:txBody>
          <a:bodyPr/>
          <a:lstStyle/>
          <a:p>
            <a:pPr eaLnBrk="1" hangingPunct="1"/>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30188"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51CB342-4DE3-444F-BD74-45DA572D620D}" type="slidenum">
              <a:rPr lang="ru-RU"/>
              <a:pPr eaLnBrk="1" hangingPunct="1"/>
              <a:t>12</a:t>
            </a:fld>
            <a:endParaRPr lang="ru-RU"/>
          </a:p>
        </p:txBody>
      </p:sp>
      <p:sp>
        <p:nvSpPr>
          <p:cNvPr id="34819" name="Образ слайда 1"/>
          <p:cNvSpPr>
            <a:spLocks noGrp="1" noRot="1" noChangeAspect="1" noTextEdit="1"/>
          </p:cNvSpPr>
          <p:nvPr>
            <p:ph type="sldImg"/>
          </p:nvPr>
        </p:nvSpPr>
        <p:spPr>
          <a:xfrm>
            <a:off x="920750" y="746125"/>
            <a:ext cx="4960938" cy="3721100"/>
          </a:xfrm>
          <a:ln/>
        </p:spPr>
      </p:sp>
      <p:sp>
        <p:nvSpPr>
          <p:cNvPr id="34820" name="Заметки 2"/>
          <p:cNvSpPr>
            <a:spLocks noGrp="1"/>
          </p:cNvSpPr>
          <p:nvPr>
            <p:ph type="body" idx="1"/>
          </p:nvPr>
        </p:nvSpPr>
        <p:spPr>
          <a:xfrm>
            <a:off x="906463" y="4714875"/>
            <a:ext cx="4984750" cy="4465638"/>
          </a:xfrm>
        </p:spPr>
        <p:txBody>
          <a:bodyPr/>
          <a:lstStyle/>
          <a:p>
            <a:pPr eaLnBrk="1" hangingPunct="1"/>
            <a:endParaRPr lang="en-US" smtClean="0"/>
          </a:p>
        </p:txBody>
      </p:sp>
      <p:sp>
        <p:nvSpPr>
          <p:cNvPr id="34821" name="Номер слайда 3"/>
          <p:cNvSpPr txBox="1">
            <a:spLocks noGrp="1"/>
          </p:cNvSpPr>
          <p:nvPr/>
        </p:nvSpPr>
        <p:spPr bwMode="auto">
          <a:xfrm>
            <a:off x="3851275" y="9428163"/>
            <a:ext cx="29464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30188"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Bef>
                <a:spcPct val="20000"/>
              </a:spcBef>
            </a:pPr>
            <a:fld id="{4A94F34E-7C6B-487F-87A6-A48FF9D93592}" type="slidenum">
              <a:rPr lang="ru-RU" sz="1200">
                <a:latin typeface="Times New Roman" pitchFamily="18" charset="0"/>
                <a:cs typeface="Arial" charset="0"/>
              </a:rPr>
              <a:pPr algn="r" eaLnBrk="1" hangingPunct="1">
                <a:spcBef>
                  <a:spcPct val="20000"/>
                </a:spcBef>
              </a:pPr>
              <a:t>12</a:t>
            </a:fld>
            <a:endParaRPr lang="ru-RU" sz="1200">
              <a:latin typeface="Times New Roman" pitchFamily="18" charset="0"/>
              <a:cs typeface="Arial"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Образ слайда 1"/>
          <p:cNvSpPr>
            <a:spLocks noGrp="1" noRot="1" noChangeAspect="1" noTextEdit="1"/>
          </p:cNvSpPr>
          <p:nvPr>
            <p:ph type="sldImg"/>
          </p:nvPr>
        </p:nvSpPr>
        <p:spPr>
          <a:ln/>
        </p:spPr>
      </p:sp>
      <p:sp>
        <p:nvSpPr>
          <p:cNvPr id="73731" name="Заметки 2"/>
          <p:cNvSpPr>
            <a:spLocks noGrp="1"/>
          </p:cNvSpPr>
          <p:nvPr>
            <p:ph type="body" idx="1"/>
          </p:nvPr>
        </p:nvSpPr>
        <p:spPr/>
        <p:txBody>
          <a:bodyPr/>
          <a:lstStyle/>
          <a:p>
            <a:pPr eaLnBrk="1" hangingPunct="1"/>
            <a:endParaRPr lang="en-US" smtClean="0"/>
          </a:p>
        </p:txBody>
      </p:sp>
      <p:sp>
        <p:nvSpPr>
          <p:cNvPr id="73732" name="Номер слайда 3"/>
          <p:cNvSpPr txBox="1">
            <a:spLocks noGrp="1"/>
          </p:cNvSpPr>
          <p:nvPr/>
        </p:nvSpPr>
        <p:spPr bwMode="auto">
          <a:xfrm>
            <a:off x="3849688" y="9428163"/>
            <a:ext cx="2946400"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30188"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AF55A840-1107-470D-B265-E5814198FCC4}" type="slidenum">
              <a:rPr lang="ru-RU" sz="1200"/>
              <a:pPr algn="r" eaLnBrk="1" hangingPunct="1"/>
              <a:t>13</a:t>
            </a:fld>
            <a:endParaRPr lang="ru-RU" sz="120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Образ слайда 1"/>
          <p:cNvSpPr>
            <a:spLocks noGrp="1" noRot="1" noChangeAspect="1" noTextEdit="1"/>
          </p:cNvSpPr>
          <p:nvPr>
            <p:ph type="sldImg"/>
          </p:nvPr>
        </p:nvSpPr>
        <p:spPr>
          <a:ln/>
        </p:spPr>
      </p:sp>
      <p:sp>
        <p:nvSpPr>
          <p:cNvPr id="69635" name="Заметки 2"/>
          <p:cNvSpPr>
            <a:spLocks noGrp="1"/>
          </p:cNvSpPr>
          <p:nvPr>
            <p:ph type="body" idx="1"/>
          </p:nvPr>
        </p:nvSpPr>
        <p:spPr/>
        <p:txBody>
          <a:bodyPr/>
          <a:lstStyle/>
          <a:p>
            <a:pPr eaLnBrk="1" hangingPunct="1"/>
            <a:endParaRPr lang="en-US" smtClean="0"/>
          </a:p>
        </p:txBody>
      </p:sp>
      <p:sp>
        <p:nvSpPr>
          <p:cNvPr id="69636" name="Номер слайда 3"/>
          <p:cNvSpPr txBox="1">
            <a:spLocks noGrp="1"/>
          </p:cNvSpPr>
          <p:nvPr/>
        </p:nvSpPr>
        <p:spPr bwMode="auto">
          <a:xfrm>
            <a:off x="3849688" y="9428163"/>
            <a:ext cx="2946400"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30188"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72B7AA19-B511-40C4-BE5D-F416BCD5FFA1}" type="slidenum">
              <a:rPr lang="ru-RU" sz="1200"/>
              <a:pPr algn="r" eaLnBrk="1" hangingPunct="1"/>
              <a:t>14</a:t>
            </a:fld>
            <a:endParaRPr lang="ru-RU" sz="120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txBox="1">
            <a:spLocks noGrp="1" noChangeArrowheads="1"/>
          </p:cNvSpPr>
          <p:nvPr/>
        </p:nvSpPr>
        <p:spPr bwMode="auto">
          <a:xfrm>
            <a:off x="3849688" y="9428163"/>
            <a:ext cx="2946400"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30188"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B9233B6F-F049-44D9-993A-FF77C5940269}" type="slidenum">
              <a:rPr lang="ru-RU" sz="1200"/>
              <a:pPr algn="r" eaLnBrk="1" hangingPunct="1"/>
              <a:t>15</a:t>
            </a:fld>
            <a:endParaRPr lang="ru-RU" sz="1200"/>
          </a:p>
        </p:txBody>
      </p:sp>
      <p:sp>
        <p:nvSpPr>
          <p:cNvPr id="94211" name="Образ слайда 1"/>
          <p:cNvSpPr>
            <a:spLocks noGrp="1" noRot="1" noChangeAspect="1" noTextEdit="1"/>
          </p:cNvSpPr>
          <p:nvPr>
            <p:ph type="sldImg"/>
          </p:nvPr>
        </p:nvSpPr>
        <p:spPr>
          <a:xfrm>
            <a:off x="920750" y="746125"/>
            <a:ext cx="4960938" cy="3721100"/>
          </a:xfrm>
          <a:ln/>
        </p:spPr>
      </p:sp>
      <p:sp>
        <p:nvSpPr>
          <p:cNvPr id="94212" name="Заметки 2"/>
          <p:cNvSpPr>
            <a:spLocks noGrp="1"/>
          </p:cNvSpPr>
          <p:nvPr>
            <p:ph type="body" idx="1"/>
          </p:nvPr>
        </p:nvSpPr>
        <p:spPr>
          <a:xfrm>
            <a:off x="906463" y="4714875"/>
            <a:ext cx="4984750" cy="4465638"/>
          </a:xfrm>
        </p:spPr>
        <p:txBody>
          <a:bodyPr/>
          <a:lstStyle/>
          <a:p>
            <a:pPr eaLnBrk="1" hangingPunct="1"/>
            <a:endParaRPr lang="en-US" smtClean="0"/>
          </a:p>
        </p:txBody>
      </p:sp>
      <p:sp>
        <p:nvSpPr>
          <p:cNvPr id="94213" name="Номер слайда 3"/>
          <p:cNvSpPr txBox="1">
            <a:spLocks noGrp="1"/>
          </p:cNvSpPr>
          <p:nvPr/>
        </p:nvSpPr>
        <p:spPr bwMode="auto">
          <a:xfrm>
            <a:off x="3851275" y="9428163"/>
            <a:ext cx="29464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30188"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Bef>
                <a:spcPct val="20000"/>
              </a:spcBef>
            </a:pPr>
            <a:fld id="{EED98750-9B75-49F6-8310-E38F860FBBBE}" type="slidenum">
              <a:rPr lang="ru-RU" sz="1200">
                <a:latin typeface="Times New Roman" pitchFamily="18" charset="0"/>
                <a:cs typeface="Arial" charset="0"/>
              </a:rPr>
              <a:pPr algn="r" eaLnBrk="1" hangingPunct="1">
                <a:spcBef>
                  <a:spcPct val="20000"/>
                </a:spcBef>
              </a:pPr>
              <a:t>15</a:t>
            </a:fld>
            <a:endParaRPr lang="ru-RU" sz="1200">
              <a:latin typeface="Times New Roman" pitchFamily="18" charset="0"/>
              <a:cs typeface="Arial"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Образ слайда 1"/>
          <p:cNvSpPr>
            <a:spLocks noGrp="1" noRot="1" noChangeAspect="1" noTextEdit="1"/>
          </p:cNvSpPr>
          <p:nvPr>
            <p:ph type="sldImg"/>
          </p:nvPr>
        </p:nvSpPr>
        <p:spPr>
          <a:ln/>
        </p:spPr>
      </p:sp>
      <p:sp>
        <p:nvSpPr>
          <p:cNvPr id="35843" name="Заметки 2"/>
          <p:cNvSpPr>
            <a:spLocks noGrp="1"/>
          </p:cNvSpPr>
          <p:nvPr>
            <p:ph type="body" idx="1"/>
          </p:nvPr>
        </p:nvSpPr>
        <p:spPr/>
        <p:txBody>
          <a:bodyPr/>
          <a:lstStyle/>
          <a:p>
            <a:pPr eaLnBrk="1" hangingPunct="1"/>
            <a:endParaRPr lang="en-US" smtClean="0"/>
          </a:p>
          <a:p>
            <a:pPr eaLnBrk="1" hangingPunct="1"/>
            <a:endParaRPr lang="en-US" smtClean="0"/>
          </a:p>
        </p:txBody>
      </p:sp>
      <p:sp>
        <p:nvSpPr>
          <p:cNvPr id="35844" name="Номер слайда 3"/>
          <p:cNvSpPr>
            <a:spLocks noGrp="1"/>
          </p:cNvSpPr>
          <p:nvPr>
            <p:ph type="sldNum" sz="quarter" idx="5"/>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30188"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8D07C70E-FFEA-4130-BBE6-8A63B9EE1821}" type="slidenum">
              <a:rPr lang="ru-RU"/>
              <a:pPr eaLnBrk="1" hangingPunct="1"/>
              <a:t>16</a:t>
            </a:fld>
            <a:endParaRPr lang="ru-RU"/>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Образ слайда 1"/>
          <p:cNvSpPr>
            <a:spLocks noGrp="1" noRot="1" noChangeAspect="1" noTextEdit="1"/>
          </p:cNvSpPr>
          <p:nvPr>
            <p:ph type="sldImg"/>
          </p:nvPr>
        </p:nvSpPr>
        <p:spPr>
          <a:ln/>
        </p:spPr>
      </p:sp>
      <p:sp>
        <p:nvSpPr>
          <p:cNvPr id="36867" name="Заметки 2"/>
          <p:cNvSpPr>
            <a:spLocks noGrp="1"/>
          </p:cNvSpPr>
          <p:nvPr>
            <p:ph type="body" idx="1"/>
          </p:nvPr>
        </p:nvSpPr>
        <p:spPr/>
        <p:txBody>
          <a:bodyPr/>
          <a:lstStyle/>
          <a:p>
            <a:pPr eaLnBrk="1" hangingPunct="1"/>
            <a:endParaRPr lang="de-DE" smtClean="0"/>
          </a:p>
        </p:txBody>
      </p:sp>
      <p:sp>
        <p:nvSpPr>
          <p:cNvPr id="36868" name="Номер слайда 3"/>
          <p:cNvSpPr>
            <a:spLocks noGrp="1"/>
          </p:cNvSpPr>
          <p:nvPr>
            <p:ph type="sldNum" sz="quarter" idx="5"/>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30188"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F335D6D-C9A3-4FCA-B5BD-6DC20BC0E032}" type="slidenum">
              <a:rPr lang="ru-RU"/>
              <a:pPr eaLnBrk="1" hangingPunct="1"/>
              <a:t>17</a:t>
            </a:fld>
            <a:endParaRPr lang="ru-RU"/>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30188"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27D54EF4-C0A3-4DBD-9DCF-4BCF338DF4E4}" type="slidenum">
              <a:rPr lang="ru-RU"/>
              <a:pPr eaLnBrk="1" hangingPunct="1"/>
              <a:t>18</a:t>
            </a:fld>
            <a:endParaRPr lang="ru-RU"/>
          </a:p>
        </p:txBody>
      </p:sp>
      <p:sp>
        <p:nvSpPr>
          <p:cNvPr id="38915" name="Rectangle 2"/>
          <p:cNvSpPr>
            <a:spLocks noRot="1" noChangeArrowheads="1" noTextEdit="1"/>
          </p:cNvSpPr>
          <p:nvPr>
            <p:ph type="sldImg"/>
          </p:nvPr>
        </p:nvSpPr>
        <p:spPr>
          <a:ln/>
        </p:spPr>
      </p:sp>
      <p:sp>
        <p:nvSpPr>
          <p:cNvPr id="38916" name="Rectangle 3"/>
          <p:cNvSpPr>
            <a:spLocks noGrp="1" noChangeArrowheads="1"/>
          </p:cNvSpPr>
          <p:nvPr>
            <p:ph type="body" idx="1"/>
          </p:nvPr>
        </p:nvSpPr>
        <p:spPr/>
        <p:txBody>
          <a:bodyPr/>
          <a:lstStyle/>
          <a:p>
            <a:pPr eaLnBrk="1" hangingPunct="1"/>
            <a:endParaRPr lang="de-DE"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Образ слайда 1"/>
          <p:cNvSpPr>
            <a:spLocks noGrp="1" noRot="1" noChangeAspect="1" noTextEdit="1"/>
          </p:cNvSpPr>
          <p:nvPr>
            <p:ph type="sldImg"/>
          </p:nvPr>
        </p:nvSpPr>
        <p:spPr>
          <a:ln/>
        </p:spPr>
      </p:sp>
      <p:sp>
        <p:nvSpPr>
          <p:cNvPr id="39939" name="Заметки 2"/>
          <p:cNvSpPr>
            <a:spLocks noGrp="1"/>
          </p:cNvSpPr>
          <p:nvPr>
            <p:ph type="body" idx="1"/>
          </p:nvPr>
        </p:nvSpPr>
        <p:spPr/>
        <p:txBody>
          <a:bodyPr/>
          <a:lstStyle/>
          <a:p>
            <a:pPr eaLnBrk="1" hangingPunct="1"/>
            <a:endParaRPr lang="de-DE" smtClean="0"/>
          </a:p>
        </p:txBody>
      </p:sp>
      <p:sp>
        <p:nvSpPr>
          <p:cNvPr id="39940" name="Номер слайда 3"/>
          <p:cNvSpPr>
            <a:spLocks noGrp="1"/>
          </p:cNvSpPr>
          <p:nvPr>
            <p:ph type="sldNum" sz="quarter" idx="5"/>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30188"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028455D6-0AC7-4EFD-88A6-ED5EDA98CD9D}" type="slidenum">
              <a:rPr lang="ru-RU"/>
              <a:pPr eaLnBrk="1" hangingPunct="1"/>
              <a:t>19</a:t>
            </a:fld>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txBox="1">
            <a:spLocks noGrp="1" noChangeArrowheads="1"/>
          </p:cNvSpPr>
          <p:nvPr/>
        </p:nvSpPr>
        <p:spPr bwMode="auto">
          <a:xfrm>
            <a:off x="3849688" y="9428163"/>
            <a:ext cx="2946400"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30188"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54E855E3-3E4D-41C2-ADAE-B5A99219EB2F}" type="slidenum">
              <a:rPr lang="ru-RU" sz="1200"/>
              <a:pPr algn="r" eaLnBrk="1" hangingPunct="1"/>
              <a:t>2</a:t>
            </a:fld>
            <a:endParaRPr lang="ru-RU" sz="1200"/>
          </a:p>
        </p:txBody>
      </p:sp>
      <p:sp>
        <p:nvSpPr>
          <p:cNvPr id="96259" name="Rectangle 7"/>
          <p:cNvSpPr txBox="1">
            <a:spLocks noGrp="1" noChangeArrowheads="1"/>
          </p:cNvSpPr>
          <p:nvPr/>
        </p:nvSpPr>
        <p:spPr bwMode="auto">
          <a:xfrm>
            <a:off x="3851275" y="9428163"/>
            <a:ext cx="29464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30188"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Bef>
                <a:spcPct val="20000"/>
              </a:spcBef>
            </a:pPr>
            <a:fld id="{7169EB9B-398C-41B4-801A-F61E04DA6650}" type="slidenum">
              <a:rPr lang="ru-RU" sz="1200">
                <a:latin typeface="Times New Roman" pitchFamily="18" charset="0"/>
                <a:cs typeface="Arial" charset="0"/>
              </a:rPr>
              <a:pPr algn="r" eaLnBrk="1" hangingPunct="1">
                <a:spcBef>
                  <a:spcPct val="20000"/>
                </a:spcBef>
              </a:pPr>
              <a:t>2</a:t>
            </a:fld>
            <a:endParaRPr lang="ru-RU" sz="1200">
              <a:latin typeface="Times New Roman" pitchFamily="18" charset="0"/>
              <a:cs typeface="Arial" charset="0"/>
            </a:endParaRPr>
          </a:p>
        </p:txBody>
      </p:sp>
      <p:sp>
        <p:nvSpPr>
          <p:cNvPr id="96260" name="Rectangle 2"/>
          <p:cNvSpPr>
            <a:spLocks noChangeArrowheads="1" noTextEdit="1"/>
          </p:cNvSpPr>
          <p:nvPr>
            <p:ph type="sldImg"/>
          </p:nvPr>
        </p:nvSpPr>
        <p:spPr>
          <a:xfrm>
            <a:off x="920750" y="746125"/>
            <a:ext cx="4960938" cy="3721100"/>
          </a:xfrm>
          <a:ln/>
        </p:spPr>
      </p:sp>
      <p:sp>
        <p:nvSpPr>
          <p:cNvPr id="96261" name="Rectangle 3"/>
          <p:cNvSpPr>
            <a:spLocks noGrp="1" noChangeArrowheads="1"/>
          </p:cNvSpPr>
          <p:nvPr>
            <p:ph type="body" idx="1"/>
          </p:nvPr>
        </p:nvSpPr>
        <p:spPr>
          <a:xfrm>
            <a:off x="906463" y="4714875"/>
            <a:ext cx="4984750" cy="4465638"/>
          </a:xfrm>
        </p:spPr>
        <p:txBody>
          <a:bodyPr/>
          <a:lstStyle/>
          <a:p>
            <a:pPr eaLnBrk="1" hangingPunct="1"/>
            <a:endParaRPr lang="de-DE"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Образ слайда 1"/>
          <p:cNvSpPr>
            <a:spLocks noGrp="1" noRot="1" noChangeAspect="1" noTextEdit="1"/>
          </p:cNvSpPr>
          <p:nvPr>
            <p:ph type="sldImg"/>
          </p:nvPr>
        </p:nvSpPr>
        <p:spPr>
          <a:ln/>
        </p:spPr>
      </p:sp>
      <p:sp>
        <p:nvSpPr>
          <p:cNvPr id="90115" name="Заметки 2"/>
          <p:cNvSpPr>
            <a:spLocks noGrp="1"/>
          </p:cNvSpPr>
          <p:nvPr>
            <p:ph type="body" idx="1"/>
          </p:nvPr>
        </p:nvSpPr>
        <p:spPr/>
        <p:txBody>
          <a:bodyPr/>
          <a:lstStyle/>
          <a:p>
            <a:pPr eaLnBrk="1" hangingPunct="1"/>
            <a:endParaRPr lang="en-US" smtClean="0"/>
          </a:p>
        </p:txBody>
      </p:sp>
      <p:sp>
        <p:nvSpPr>
          <p:cNvPr id="90116" name="Номер слайда 3"/>
          <p:cNvSpPr txBox="1">
            <a:spLocks noGrp="1"/>
          </p:cNvSpPr>
          <p:nvPr/>
        </p:nvSpPr>
        <p:spPr bwMode="auto">
          <a:xfrm>
            <a:off x="3849688" y="9428163"/>
            <a:ext cx="2946400"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30188"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6E1CC906-782E-41F2-BFAA-904D59E02CBE}" type="slidenum">
              <a:rPr lang="ru-RU" sz="1200"/>
              <a:pPr algn="r" eaLnBrk="1" hangingPunct="1"/>
              <a:t>20</a:t>
            </a:fld>
            <a:endParaRPr lang="ru-RU" sz="120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Образ слайда 1"/>
          <p:cNvSpPr>
            <a:spLocks noGrp="1" noRot="1" noChangeAspect="1" noTextEdit="1"/>
          </p:cNvSpPr>
          <p:nvPr>
            <p:ph type="sldImg"/>
          </p:nvPr>
        </p:nvSpPr>
        <p:spPr>
          <a:ln/>
        </p:spPr>
      </p:sp>
      <p:sp>
        <p:nvSpPr>
          <p:cNvPr id="83971" name="Заметки 2"/>
          <p:cNvSpPr>
            <a:spLocks noGrp="1"/>
          </p:cNvSpPr>
          <p:nvPr>
            <p:ph type="body" idx="1"/>
          </p:nvPr>
        </p:nvSpPr>
        <p:spPr/>
        <p:txBody>
          <a:bodyPr/>
          <a:lstStyle/>
          <a:p>
            <a:pPr eaLnBrk="1" hangingPunct="1">
              <a:spcBef>
                <a:spcPct val="0"/>
              </a:spcBef>
            </a:pPr>
            <a:endParaRPr lang="de-DE" smtClean="0"/>
          </a:p>
        </p:txBody>
      </p:sp>
      <p:sp>
        <p:nvSpPr>
          <p:cNvPr id="83972" name="Номер слайда 3"/>
          <p:cNvSpPr txBox="1">
            <a:spLocks noGrp="1"/>
          </p:cNvSpPr>
          <p:nvPr/>
        </p:nvSpPr>
        <p:spPr bwMode="auto">
          <a:xfrm>
            <a:off x="3849688" y="9428163"/>
            <a:ext cx="2946400"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30188"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74F78449-AA2B-475A-9871-256D23729295}" type="slidenum">
              <a:rPr lang="ru-RU" sz="1200"/>
              <a:pPr algn="r" eaLnBrk="1" hangingPunct="1"/>
              <a:t>21</a:t>
            </a:fld>
            <a:endParaRPr lang="ru-RU" sz="120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Образ слайда 1"/>
          <p:cNvSpPr>
            <a:spLocks noGrp="1" noRot="1" noChangeAspect="1" noTextEdit="1"/>
          </p:cNvSpPr>
          <p:nvPr>
            <p:ph type="sldImg"/>
          </p:nvPr>
        </p:nvSpPr>
        <p:spPr>
          <a:ln/>
        </p:spPr>
      </p:sp>
      <p:sp>
        <p:nvSpPr>
          <p:cNvPr id="71683" name="Заметки 2"/>
          <p:cNvSpPr>
            <a:spLocks noGrp="1"/>
          </p:cNvSpPr>
          <p:nvPr>
            <p:ph type="body" idx="1"/>
          </p:nvPr>
        </p:nvSpPr>
        <p:spPr/>
        <p:txBody>
          <a:bodyPr/>
          <a:lstStyle/>
          <a:p>
            <a:pPr eaLnBrk="1" hangingPunct="1"/>
            <a:endParaRPr lang="de-DE" smtClean="0">
              <a:solidFill>
                <a:schemeClr val="hlink"/>
              </a:solidFill>
            </a:endParaRPr>
          </a:p>
        </p:txBody>
      </p:sp>
      <p:sp>
        <p:nvSpPr>
          <p:cNvPr id="71684" name="Номер слайда 3"/>
          <p:cNvSpPr txBox="1">
            <a:spLocks noGrp="1"/>
          </p:cNvSpPr>
          <p:nvPr/>
        </p:nvSpPr>
        <p:spPr bwMode="auto">
          <a:xfrm>
            <a:off x="3849688" y="9428163"/>
            <a:ext cx="2946400"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30188"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8709FAC5-6517-44CF-BD33-38205960D037}" type="slidenum">
              <a:rPr lang="ru-RU" sz="1200"/>
              <a:pPr algn="r" eaLnBrk="1" hangingPunct="1"/>
              <a:t>22</a:t>
            </a:fld>
            <a:endParaRPr lang="ru-RU" sz="120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Образ слайда 1"/>
          <p:cNvSpPr>
            <a:spLocks noGrp="1" noRot="1" noChangeAspect="1" noTextEdit="1"/>
          </p:cNvSpPr>
          <p:nvPr>
            <p:ph type="sldImg"/>
          </p:nvPr>
        </p:nvSpPr>
        <p:spPr>
          <a:ln/>
        </p:spPr>
      </p:sp>
      <p:sp>
        <p:nvSpPr>
          <p:cNvPr id="86019" name="Заметки 2"/>
          <p:cNvSpPr>
            <a:spLocks noGrp="1"/>
          </p:cNvSpPr>
          <p:nvPr>
            <p:ph type="body" idx="1"/>
          </p:nvPr>
        </p:nvSpPr>
        <p:spPr/>
        <p:txBody>
          <a:bodyPr/>
          <a:lstStyle/>
          <a:p>
            <a:pPr eaLnBrk="1" hangingPunct="1"/>
            <a:endParaRPr lang="en-US" smtClean="0"/>
          </a:p>
        </p:txBody>
      </p:sp>
      <p:sp>
        <p:nvSpPr>
          <p:cNvPr id="86020" name="Номер слайда 3"/>
          <p:cNvSpPr txBox="1">
            <a:spLocks noGrp="1"/>
          </p:cNvSpPr>
          <p:nvPr/>
        </p:nvSpPr>
        <p:spPr bwMode="auto">
          <a:xfrm>
            <a:off x="3849688" y="9428163"/>
            <a:ext cx="2946400"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30188"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AA20E48C-6DF7-4B24-A3C7-E9ABCBF9ACD2}" type="slidenum">
              <a:rPr lang="ru-RU" sz="1200"/>
              <a:pPr algn="r" eaLnBrk="1" hangingPunct="1"/>
              <a:t>23</a:t>
            </a:fld>
            <a:endParaRPr lang="ru-RU" sz="120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Образ слайда 1"/>
          <p:cNvSpPr>
            <a:spLocks noGrp="1" noRot="1" noChangeAspect="1" noTextEdit="1"/>
          </p:cNvSpPr>
          <p:nvPr>
            <p:ph type="sldImg"/>
          </p:nvPr>
        </p:nvSpPr>
        <p:spPr>
          <a:ln/>
        </p:spPr>
      </p:sp>
      <p:sp>
        <p:nvSpPr>
          <p:cNvPr id="81923" name="Заметки 2"/>
          <p:cNvSpPr>
            <a:spLocks noGrp="1"/>
          </p:cNvSpPr>
          <p:nvPr>
            <p:ph type="body" idx="1"/>
          </p:nvPr>
        </p:nvSpPr>
        <p:spPr/>
        <p:txBody>
          <a:bodyPr/>
          <a:lstStyle/>
          <a:p>
            <a:pPr eaLnBrk="1" hangingPunct="1"/>
            <a:endParaRPr lang="de-DE" smtClean="0"/>
          </a:p>
        </p:txBody>
      </p:sp>
      <p:sp>
        <p:nvSpPr>
          <p:cNvPr id="81924" name="Номер слайда 3"/>
          <p:cNvSpPr txBox="1">
            <a:spLocks noGrp="1"/>
          </p:cNvSpPr>
          <p:nvPr/>
        </p:nvSpPr>
        <p:spPr bwMode="auto">
          <a:xfrm>
            <a:off x="3849688" y="9428163"/>
            <a:ext cx="2946400"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30188"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BB35B533-6A6C-48B6-AE09-3F879A7D65BA}" type="slidenum">
              <a:rPr lang="ru-RU" sz="1200"/>
              <a:pPr algn="r" eaLnBrk="1" hangingPunct="1"/>
              <a:t>24</a:t>
            </a:fld>
            <a:endParaRPr lang="ru-RU" sz="120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Образ слайда 1"/>
          <p:cNvSpPr>
            <a:spLocks noGrp="1" noRot="1" noChangeAspect="1" noTextEdit="1"/>
          </p:cNvSpPr>
          <p:nvPr>
            <p:ph type="sldImg"/>
          </p:nvPr>
        </p:nvSpPr>
        <p:spPr>
          <a:ln/>
        </p:spPr>
      </p:sp>
      <p:sp>
        <p:nvSpPr>
          <p:cNvPr id="40963" name="Заметки 2"/>
          <p:cNvSpPr>
            <a:spLocks noGrp="1"/>
          </p:cNvSpPr>
          <p:nvPr>
            <p:ph type="body" idx="1"/>
          </p:nvPr>
        </p:nvSpPr>
        <p:spPr/>
        <p:txBody>
          <a:bodyPr/>
          <a:lstStyle/>
          <a:p>
            <a:pPr eaLnBrk="1" hangingPunct="1"/>
            <a:endParaRPr lang="de-DE" smtClean="0"/>
          </a:p>
        </p:txBody>
      </p:sp>
      <p:sp>
        <p:nvSpPr>
          <p:cNvPr id="40964" name="Номер слайда 3"/>
          <p:cNvSpPr>
            <a:spLocks noGrp="1"/>
          </p:cNvSpPr>
          <p:nvPr>
            <p:ph type="sldNum" sz="quarter" idx="5"/>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30188"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D79C00FB-7627-4BD2-AE07-08C850E0F551}" type="slidenum">
              <a:rPr lang="ru-RU"/>
              <a:pPr eaLnBrk="1" hangingPunct="1"/>
              <a:t>25</a:t>
            </a:fld>
            <a:endParaRPr lang="ru-RU"/>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Образ слайда 1"/>
          <p:cNvSpPr>
            <a:spLocks noGrp="1" noRot="1" noChangeAspect="1" noTextEdit="1"/>
          </p:cNvSpPr>
          <p:nvPr>
            <p:ph type="sldImg"/>
          </p:nvPr>
        </p:nvSpPr>
        <p:spPr>
          <a:ln/>
        </p:spPr>
      </p:sp>
      <p:sp>
        <p:nvSpPr>
          <p:cNvPr id="98307" name="Заметки 2"/>
          <p:cNvSpPr>
            <a:spLocks noGrp="1"/>
          </p:cNvSpPr>
          <p:nvPr>
            <p:ph type="body" idx="1"/>
          </p:nvPr>
        </p:nvSpPr>
        <p:spPr/>
        <p:txBody>
          <a:bodyPr/>
          <a:lstStyle/>
          <a:p>
            <a:pPr eaLnBrk="1" hangingPunct="1"/>
            <a:endParaRPr lang="en-US" smtClean="0"/>
          </a:p>
        </p:txBody>
      </p:sp>
      <p:sp>
        <p:nvSpPr>
          <p:cNvPr id="98308" name="Номер слайда 3"/>
          <p:cNvSpPr txBox="1">
            <a:spLocks noGrp="1"/>
          </p:cNvSpPr>
          <p:nvPr/>
        </p:nvSpPr>
        <p:spPr bwMode="auto">
          <a:xfrm>
            <a:off x="3849688" y="9428163"/>
            <a:ext cx="2946400"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30188"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186B6FF6-56A3-4120-BFC7-62E97AC587BD}" type="slidenum">
              <a:rPr lang="ru-RU" sz="1200"/>
              <a:pPr algn="r" eaLnBrk="1" hangingPunct="1"/>
              <a:t>26</a:t>
            </a:fld>
            <a:endParaRPr lang="ru-RU" sz="120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30188"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108DE2FE-C4A0-4CFD-97BC-64BE1BFB39CA}" type="slidenum">
              <a:rPr lang="ru-RU"/>
              <a:pPr eaLnBrk="1" hangingPunct="1"/>
              <a:t>27</a:t>
            </a:fld>
            <a:endParaRPr lang="ru-RU"/>
          </a:p>
        </p:txBody>
      </p:sp>
      <p:sp>
        <p:nvSpPr>
          <p:cNvPr id="41987" name="Rectangle 2"/>
          <p:cNvSpPr>
            <a:spLocks noRot="1" noChangeArrowheads="1" noTextEdit="1"/>
          </p:cNvSpPr>
          <p:nvPr>
            <p:ph type="sldImg"/>
          </p:nvPr>
        </p:nvSpPr>
        <p:spPr>
          <a:ln/>
        </p:spPr>
      </p:sp>
      <p:sp>
        <p:nvSpPr>
          <p:cNvPr id="41988" name="Rectangle 3"/>
          <p:cNvSpPr>
            <a:spLocks noGrp="1" noChangeArrowheads="1"/>
          </p:cNvSpPr>
          <p:nvPr>
            <p:ph type="body" idx="1"/>
          </p:nvPr>
        </p:nvSpPr>
        <p:spPr/>
        <p:txBody>
          <a:bodyPr/>
          <a:lstStyle/>
          <a:p>
            <a:pPr eaLnBrk="1" hangingPunct="1"/>
            <a:endParaRPr lang="de-DE"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30188"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1A406BF-B1EC-4CF8-A552-1E87E2B733BE}" type="slidenum">
              <a:rPr lang="ru-RU"/>
              <a:pPr eaLnBrk="1" hangingPunct="1"/>
              <a:t>28</a:t>
            </a:fld>
            <a:endParaRPr lang="ru-RU"/>
          </a:p>
        </p:txBody>
      </p:sp>
      <p:sp>
        <p:nvSpPr>
          <p:cNvPr id="44035" name="Rectangle 2"/>
          <p:cNvSpPr>
            <a:spLocks noRot="1" noChangeArrowheads="1" noTextEdit="1"/>
          </p:cNvSpPr>
          <p:nvPr>
            <p:ph type="sldImg"/>
          </p:nvPr>
        </p:nvSpPr>
        <p:spPr>
          <a:ln/>
        </p:spPr>
      </p:sp>
      <p:sp>
        <p:nvSpPr>
          <p:cNvPr id="44036" name="Rectangle 3"/>
          <p:cNvSpPr>
            <a:spLocks noGrp="1" noChangeArrowheads="1"/>
          </p:cNvSpPr>
          <p:nvPr>
            <p:ph type="body" idx="1"/>
          </p:nvPr>
        </p:nvSpPr>
        <p:spPr/>
        <p:txBody>
          <a:bodyPr/>
          <a:lstStyle/>
          <a:p>
            <a:pPr eaLnBrk="1" hangingPunct="1"/>
            <a:endParaRPr lang="de-DE"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txBox="1">
            <a:spLocks noGrp="1" noChangeArrowheads="1"/>
          </p:cNvSpPr>
          <p:nvPr/>
        </p:nvSpPr>
        <p:spPr bwMode="auto">
          <a:xfrm>
            <a:off x="3849688" y="9428163"/>
            <a:ext cx="2946400"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30188"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05BBB789-480C-4FC5-8B1C-26D3F31798CD}" type="slidenum">
              <a:rPr lang="ru-RU" sz="1200"/>
              <a:pPr algn="r" eaLnBrk="1" hangingPunct="1"/>
              <a:t>29</a:t>
            </a:fld>
            <a:endParaRPr lang="ru-RU" sz="1200"/>
          </a:p>
        </p:txBody>
      </p:sp>
      <p:sp>
        <p:nvSpPr>
          <p:cNvPr id="92163" name="Rectangle 7"/>
          <p:cNvSpPr txBox="1">
            <a:spLocks noGrp="1" noChangeArrowheads="1"/>
          </p:cNvSpPr>
          <p:nvPr/>
        </p:nvSpPr>
        <p:spPr bwMode="auto">
          <a:xfrm>
            <a:off x="3851275" y="9428163"/>
            <a:ext cx="29464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30188"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Bef>
                <a:spcPct val="20000"/>
              </a:spcBef>
            </a:pPr>
            <a:fld id="{FF56A59B-B83C-4BD1-8FFF-BB64D2AE1B17}" type="slidenum">
              <a:rPr lang="ru-RU" sz="1200">
                <a:latin typeface="Times New Roman" pitchFamily="18" charset="0"/>
                <a:cs typeface="Arial" charset="0"/>
              </a:rPr>
              <a:pPr algn="r" eaLnBrk="1" hangingPunct="1">
                <a:spcBef>
                  <a:spcPct val="20000"/>
                </a:spcBef>
              </a:pPr>
              <a:t>29</a:t>
            </a:fld>
            <a:endParaRPr lang="ru-RU" sz="1200">
              <a:latin typeface="Times New Roman" pitchFamily="18" charset="0"/>
              <a:cs typeface="Arial" charset="0"/>
            </a:endParaRPr>
          </a:p>
        </p:txBody>
      </p:sp>
      <p:sp>
        <p:nvSpPr>
          <p:cNvPr id="92164" name="Rectangle 2"/>
          <p:cNvSpPr>
            <a:spLocks noChangeArrowheads="1" noTextEdit="1"/>
          </p:cNvSpPr>
          <p:nvPr>
            <p:ph type="sldImg"/>
          </p:nvPr>
        </p:nvSpPr>
        <p:spPr>
          <a:xfrm>
            <a:off x="920750" y="746125"/>
            <a:ext cx="4960938" cy="3721100"/>
          </a:xfrm>
          <a:ln/>
        </p:spPr>
      </p:sp>
      <p:sp>
        <p:nvSpPr>
          <p:cNvPr id="92165" name="Rectangle 3"/>
          <p:cNvSpPr>
            <a:spLocks noGrp="1" noChangeArrowheads="1"/>
          </p:cNvSpPr>
          <p:nvPr>
            <p:ph type="body" idx="1"/>
          </p:nvPr>
        </p:nvSpPr>
        <p:spPr>
          <a:xfrm>
            <a:off x="906463" y="4714875"/>
            <a:ext cx="4984750" cy="4465638"/>
          </a:xfrm>
        </p:spPr>
        <p:txBody>
          <a:bodyPr/>
          <a:lstStyle/>
          <a:p>
            <a:pPr eaLnBrk="1" hangingPunct="1"/>
            <a:endParaRPr lang="de-DE"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30188"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D708BBE0-7871-4B8D-BCF7-D9790F1B89F1}" type="slidenum">
              <a:rPr lang="ru-RU"/>
              <a:pPr eaLnBrk="1" hangingPunct="1"/>
              <a:t>3</a:t>
            </a:fld>
            <a:endParaRPr lang="ru-RU"/>
          </a:p>
        </p:txBody>
      </p:sp>
      <p:sp>
        <p:nvSpPr>
          <p:cNvPr id="25603" name="Rectangle 7"/>
          <p:cNvSpPr txBox="1">
            <a:spLocks noGrp="1" noChangeArrowheads="1"/>
          </p:cNvSpPr>
          <p:nvPr/>
        </p:nvSpPr>
        <p:spPr bwMode="auto">
          <a:xfrm>
            <a:off x="3851275" y="9428163"/>
            <a:ext cx="29464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30188"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Bef>
                <a:spcPct val="20000"/>
              </a:spcBef>
            </a:pPr>
            <a:fld id="{34B343A7-F73E-4F20-B9D3-9B965AEBA599}" type="slidenum">
              <a:rPr lang="ru-RU" sz="1200">
                <a:latin typeface="Times New Roman" pitchFamily="18" charset="0"/>
                <a:cs typeface="Arial" charset="0"/>
              </a:rPr>
              <a:pPr algn="r" eaLnBrk="1" hangingPunct="1">
                <a:spcBef>
                  <a:spcPct val="20000"/>
                </a:spcBef>
              </a:pPr>
              <a:t>3</a:t>
            </a:fld>
            <a:endParaRPr lang="ru-RU" sz="1200">
              <a:latin typeface="Times New Roman" pitchFamily="18" charset="0"/>
              <a:cs typeface="Arial" charset="0"/>
            </a:endParaRPr>
          </a:p>
        </p:txBody>
      </p:sp>
      <p:sp>
        <p:nvSpPr>
          <p:cNvPr id="25604" name="Rectangle 2"/>
          <p:cNvSpPr>
            <a:spLocks noChangeArrowheads="1" noTextEdit="1"/>
          </p:cNvSpPr>
          <p:nvPr>
            <p:ph type="sldImg"/>
          </p:nvPr>
        </p:nvSpPr>
        <p:spPr>
          <a:xfrm>
            <a:off x="920750" y="746125"/>
            <a:ext cx="4960938" cy="3721100"/>
          </a:xfrm>
          <a:ln/>
        </p:spPr>
      </p:sp>
      <p:sp>
        <p:nvSpPr>
          <p:cNvPr id="25605" name="Rectangle 3"/>
          <p:cNvSpPr>
            <a:spLocks noGrp="1" noChangeArrowheads="1"/>
          </p:cNvSpPr>
          <p:nvPr>
            <p:ph type="body" idx="1"/>
          </p:nvPr>
        </p:nvSpPr>
        <p:spPr>
          <a:xfrm>
            <a:off x="906463" y="4714875"/>
            <a:ext cx="4984750" cy="4465638"/>
          </a:xfrm>
        </p:spPr>
        <p:txBody>
          <a:bodyPr/>
          <a:lstStyle/>
          <a:p>
            <a:pPr eaLnBrk="1" hangingPunct="1"/>
            <a:endParaRPr lang="de-DE"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30188"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90E7DC1-AEE1-49F9-8D18-102719C2878C}" type="slidenum">
              <a:rPr lang="ru-RU"/>
              <a:pPr eaLnBrk="1" hangingPunct="1"/>
              <a:t>4</a:t>
            </a:fld>
            <a:endParaRPr lang="ru-RU"/>
          </a:p>
        </p:txBody>
      </p:sp>
      <p:sp>
        <p:nvSpPr>
          <p:cNvPr id="26627" name="Rectangle 2"/>
          <p:cNvSpPr>
            <a:spLocks noRot="1" noChangeArrowheads="1" noTextEdit="1"/>
          </p:cNvSpPr>
          <p:nvPr>
            <p:ph type="sldImg"/>
          </p:nvPr>
        </p:nvSpPr>
        <p:spPr>
          <a:ln/>
        </p:spPr>
      </p:sp>
      <p:sp>
        <p:nvSpPr>
          <p:cNvPr id="26628" name="Rectangle 3"/>
          <p:cNvSpPr>
            <a:spLocks noGrp="1" noChangeArrowheads="1"/>
          </p:cNvSpPr>
          <p:nvPr>
            <p:ph type="body" idx="1"/>
          </p:nvPr>
        </p:nvSpPr>
        <p:spPr/>
        <p:txBody>
          <a:bodyPr/>
          <a:lstStyle/>
          <a:p>
            <a:pPr marL="228600" indent="-228600"/>
            <a:endParaRPr lang="de-DE"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30188"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71AF46E3-AE09-4770-A684-520F8D27D4D2}" type="slidenum">
              <a:rPr lang="ru-RU"/>
              <a:pPr eaLnBrk="1" hangingPunct="1"/>
              <a:t>5</a:t>
            </a:fld>
            <a:endParaRPr lang="ru-RU"/>
          </a:p>
        </p:txBody>
      </p:sp>
      <p:sp>
        <p:nvSpPr>
          <p:cNvPr id="27651" name="Rectangle 2"/>
          <p:cNvSpPr>
            <a:spLocks noRot="1" noChangeArrowheads="1" noTextEdit="1"/>
          </p:cNvSpPr>
          <p:nvPr>
            <p:ph type="sldImg"/>
          </p:nvPr>
        </p:nvSpPr>
        <p:spPr>
          <a:ln/>
        </p:spPr>
      </p:sp>
      <p:sp>
        <p:nvSpPr>
          <p:cNvPr id="27652" name="Rectangle 3"/>
          <p:cNvSpPr>
            <a:spLocks noGrp="1" noChangeArrowheads="1"/>
          </p:cNvSpPr>
          <p:nvPr>
            <p:ph type="body" idx="1"/>
          </p:nvPr>
        </p:nvSpPr>
        <p:spPr/>
        <p:txBody>
          <a:bodyPr/>
          <a:lstStyle/>
          <a:p>
            <a:pPr marL="228600" indent="-228600" eaLnBrk="1" hangingPunct="1"/>
            <a:endParaRPr lang="de-DE"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txBox="1">
            <a:spLocks noGrp="1" noChangeArrowheads="1"/>
          </p:cNvSpPr>
          <p:nvPr/>
        </p:nvSpPr>
        <p:spPr bwMode="auto">
          <a:xfrm>
            <a:off x="3849688" y="9428163"/>
            <a:ext cx="2946400"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30188"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D3BD4B29-E97A-44E1-AD37-E11DE7E6713B}" type="slidenum">
              <a:rPr lang="ru-RU" sz="1200"/>
              <a:pPr algn="r" eaLnBrk="1" hangingPunct="1"/>
              <a:t>6</a:t>
            </a:fld>
            <a:endParaRPr lang="ru-RU" sz="1200"/>
          </a:p>
        </p:txBody>
      </p:sp>
      <p:sp>
        <p:nvSpPr>
          <p:cNvPr id="61443" name="Rectangle 2"/>
          <p:cNvSpPr>
            <a:spLocks noRot="1" noChangeArrowheads="1" noTextEdit="1"/>
          </p:cNvSpPr>
          <p:nvPr>
            <p:ph type="sldImg"/>
          </p:nvPr>
        </p:nvSpPr>
        <p:spPr>
          <a:ln/>
        </p:spPr>
      </p:sp>
      <p:sp>
        <p:nvSpPr>
          <p:cNvPr id="61444" name="Rectangle 3"/>
          <p:cNvSpPr>
            <a:spLocks noGrp="1" noChangeArrowheads="1"/>
          </p:cNvSpPr>
          <p:nvPr>
            <p:ph type="body" idx="1"/>
          </p:nvPr>
        </p:nvSpPr>
        <p:spPr/>
        <p:txBody>
          <a:bodyPr/>
          <a:lstStyle/>
          <a:p>
            <a:pPr marL="228600" indent="-228600" eaLnBrk="1" hangingPunct="1"/>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Образ слайда 1"/>
          <p:cNvSpPr>
            <a:spLocks noGrp="1" noRot="1" noChangeAspect="1" noTextEdit="1"/>
          </p:cNvSpPr>
          <p:nvPr>
            <p:ph type="sldImg"/>
          </p:nvPr>
        </p:nvSpPr>
        <p:spPr>
          <a:ln/>
        </p:spPr>
      </p:sp>
      <p:sp>
        <p:nvSpPr>
          <p:cNvPr id="3" name="Заметки 2"/>
          <p:cNvSpPr>
            <a:spLocks noGrp="1"/>
          </p:cNvSpPr>
          <p:nvPr>
            <p:ph type="body" idx="1"/>
          </p:nvPr>
        </p:nvSpPr>
        <p:spPr/>
        <p:txBody>
          <a:bodyPr/>
          <a:lstStyle/>
          <a:p>
            <a:pPr eaLnBrk="1" hangingPunct="1">
              <a:lnSpc>
                <a:spcPct val="90000"/>
              </a:lnSpc>
            </a:pPr>
            <a:endParaRPr lang="en-US" smtClean="0"/>
          </a:p>
        </p:txBody>
      </p:sp>
      <p:sp>
        <p:nvSpPr>
          <p:cNvPr id="37892" name="Номер слайда 3"/>
          <p:cNvSpPr>
            <a:spLocks noGrp="1"/>
          </p:cNvSpPr>
          <p:nvPr>
            <p:ph type="sldNum" sz="quarter" idx="5"/>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30188"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DBB64974-C5E0-4E26-AC97-89ED20EED4BA}" type="slidenum">
              <a:rPr lang="ru-RU"/>
              <a:pPr eaLnBrk="1" hangingPunct="1"/>
              <a:t>7</a:t>
            </a:fld>
            <a:endParaRPr lang="ru-RU"/>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Образ слайда 1"/>
          <p:cNvSpPr>
            <a:spLocks noGrp="1" noRot="1" noChangeAspect="1" noTextEdit="1"/>
          </p:cNvSpPr>
          <p:nvPr>
            <p:ph type="sldImg"/>
          </p:nvPr>
        </p:nvSpPr>
        <p:spPr>
          <a:ln/>
        </p:spPr>
      </p:sp>
      <p:sp>
        <p:nvSpPr>
          <p:cNvPr id="29699" name="Заметки 2"/>
          <p:cNvSpPr>
            <a:spLocks noGrp="1"/>
          </p:cNvSpPr>
          <p:nvPr>
            <p:ph type="body" idx="1"/>
          </p:nvPr>
        </p:nvSpPr>
        <p:spPr/>
        <p:txBody>
          <a:bodyPr/>
          <a:lstStyle/>
          <a:p>
            <a:pPr eaLnBrk="1" hangingPunct="1"/>
            <a:endParaRPr lang="en-US" smtClean="0"/>
          </a:p>
        </p:txBody>
      </p:sp>
      <p:sp>
        <p:nvSpPr>
          <p:cNvPr id="29700" name="Номер слайда 3"/>
          <p:cNvSpPr>
            <a:spLocks noGrp="1"/>
          </p:cNvSpPr>
          <p:nvPr>
            <p:ph type="sldNum" sz="quarter" idx="5"/>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30188"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54D76DF-F6B3-4611-BA96-00B06D6512F7}" type="slidenum">
              <a:rPr lang="ru-RU"/>
              <a:pPr eaLnBrk="1" hangingPunct="1"/>
              <a:t>8</a:t>
            </a:fld>
            <a:endParaRPr lang="ru-RU"/>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Образ слайда 1"/>
          <p:cNvSpPr>
            <a:spLocks noGrp="1" noRot="1" noChangeAspect="1" noTextEdit="1"/>
          </p:cNvSpPr>
          <p:nvPr>
            <p:ph type="sldImg"/>
          </p:nvPr>
        </p:nvSpPr>
        <p:spPr>
          <a:ln/>
        </p:spPr>
      </p:sp>
      <p:sp>
        <p:nvSpPr>
          <p:cNvPr id="31747" name="Заметки 2"/>
          <p:cNvSpPr>
            <a:spLocks noGrp="1"/>
          </p:cNvSpPr>
          <p:nvPr>
            <p:ph type="body" idx="1"/>
          </p:nvPr>
        </p:nvSpPr>
        <p:spPr/>
        <p:txBody>
          <a:bodyPr/>
          <a:lstStyle/>
          <a:p>
            <a:pPr eaLnBrk="1" hangingPunct="1"/>
            <a:endParaRPr lang="de-DE" smtClean="0"/>
          </a:p>
        </p:txBody>
      </p:sp>
      <p:sp>
        <p:nvSpPr>
          <p:cNvPr id="31748" name="Номер слайда 3"/>
          <p:cNvSpPr>
            <a:spLocks noGrp="1"/>
          </p:cNvSpPr>
          <p:nvPr>
            <p:ph type="sldNum" sz="quarter" idx="5"/>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30188"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C07BA5D-AF31-4EEE-B003-B7F656E7EDBD}" type="slidenum">
              <a:rPr lang="ru-RU"/>
              <a:pPr eaLnBrk="1" hangingPunct="1"/>
              <a:t>9</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4" name="Freeform 7"/>
          <p:cNvSpPr>
            <a:spLocks noChangeArrowheads="1"/>
          </p:cNvSpPr>
          <p:nvPr/>
        </p:nvSpPr>
        <p:spPr bwMode="auto">
          <a:xfrm>
            <a:off x="609600" y="1219200"/>
            <a:ext cx="79248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pPr>
              <a:defRPr/>
            </a:pPr>
            <a:endParaRPr lang="ru-RU"/>
          </a:p>
        </p:txBody>
      </p:sp>
      <p:sp>
        <p:nvSpPr>
          <p:cNvPr id="5" name="Line 8"/>
          <p:cNvSpPr>
            <a:spLocks noChangeShapeType="1"/>
          </p:cNvSpPr>
          <p:nvPr/>
        </p:nvSpPr>
        <p:spPr bwMode="auto">
          <a:xfrm>
            <a:off x="1981200" y="3962400"/>
            <a:ext cx="6511925" cy="0"/>
          </a:xfrm>
          <a:prstGeom prst="line">
            <a:avLst/>
          </a:prstGeom>
          <a:noFill/>
          <a:ln w="19050">
            <a:solidFill>
              <a:schemeClr val="accent1"/>
            </a:solidFill>
            <a:round/>
            <a:headEnd/>
            <a:tailEnd/>
          </a:ln>
          <a:effectLst/>
        </p:spPr>
        <p:txBody>
          <a:bodyPr/>
          <a:lstStyle/>
          <a:p>
            <a:pPr>
              <a:defRPr/>
            </a:pPr>
            <a:endParaRPr lang="ru-RU"/>
          </a:p>
        </p:txBody>
      </p:sp>
      <p:sp>
        <p:nvSpPr>
          <p:cNvPr id="65538" name="Rectangle 2"/>
          <p:cNvSpPr>
            <a:spLocks noGrp="1" noChangeArrowheads="1"/>
          </p:cNvSpPr>
          <p:nvPr>
            <p:ph type="ctrTitle"/>
          </p:nvPr>
        </p:nvSpPr>
        <p:spPr>
          <a:xfrm>
            <a:off x="914400" y="1524000"/>
            <a:ext cx="7623175" cy="1752600"/>
          </a:xfrm>
        </p:spPr>
        <p:txBody>
          <a:bodyPr/>
          <a:lstStyle>
            <a:lvl1pPr>
              <a:defRPr sz="5000"/>
            </a:lvl1pPr>
          </a:lstStyle>
          <a:p>
            <a:r>
              <a:rPr lang="ru-RU" altLang="en-US"/>
              <a:t>Образец заголовка</a:t>
            </a:r>
          </a:p>
        </p:txBody>
      </p:sp>
      <p:sp>
        <p:nvSpPr>
          <p:cNvPr id="65539" name="Rectangle 3"/>
          <p:cNvSpPr>
            <a:spLocks noGrp="1" noChangeArrowheads="1"/>
          </p:cNvSpPr>
          <p:nvPr>
            <p:ph type="subTitle" idx="1"/>
          </p:nvPr>
        </p:nvSpPr>
        <p:spPr>
          <a:xfrm>
            <a:off x="1981200" y="3962400"/>
            <a:ext cx="6553200" cy="1752600"/>
          </a:xfrm>
        </p:spPr>
        <p:txBody>
          <a:bodyPr/>
          <a:lstStyle>
            <a:lvl1pPr marL="0" indent="0">
              <a:buFont typeface="Wingdings" pitchFamily="2" charset="2"/>
              <a:buNone/>
              <a:defRPr sz="2800"/>
            </a:lvl1pPr>
          </a:lstStyle>
          <a:p>
            <a:r>
              <a:rPr lang="ru-RU" altLang="en-US"/>
              <a:t>Образец подзаголовка</a:t>
            </a:r>
          </a:p>
        </p:txBody>
      </p:sp>
      <p:sp>
        <p:nvSpPr>
          <p:cNvPr id="6" name="Rectangle 4"/>
          <p:cNvSpPr>
            <a:spLocks noGrp="1" noChangeArrowheads="1"/>
          </p:cNvSpPr>
          <p:nvPr>
            <p:ph type="dt" sz="half" idx="10"/>
          </p:nvPr>
        </p:nvSpPr>
        <p:spPr/>
        <p:txBody>
          <a:bodyPr/>
          <a:lstStyle>
            <a:lvl1pPr>
              <a:defRPr/>
            </a:lvl1pPr>
          </a:lstStyle>
          <a:p>
            <a:fld id="{B66BE98F-AF5F-40E7-BF69-269A9A80952F}" type="datetime1">
              <a:rPr lang="ru-RU"/>
              <a:pPr/>
              <a:t>11.10.2012</a:t>
            </a:fld>
            <a:endParaRPr lang="ru-RU" altLang="en-US"/>
          </a:p>
        </p:txBody>
      </p:sp>
      <p:sp>
        <p:nvSpPr>
          <p:cNvPr id="7" name="Rectangle 5"/>
          <p:cNvSpPr>
            <a:spLocks noGrp="1" noChangeArrowheads="1"/>
          </p:cNvSpPr>
          <p:nvPr>
            <p:ph type="ftr" sz="quarter" idx="11"/>
          </p:nvPr>
        </p:nvSpPr>
        <p:spPr>
          <a:xfrm>
            <a:off x="3124200" y="6243638"/>
            <a:ext cx="2895600" cy="457200"/>
          </a:xfrm>
        </p:spPr>
        <p:txBody>
          <a:bodyPr/>
          <a:lstStyle>
            <a:lvl1pPr>
              <a:defRPr/>
            </a:lvl1pPr>
          </a:lstStyle>
          <a:p>
            <a:endParaRPr lang="ru-RU" altLang="en-US"/>
          </a:p>
        </p:txBody>
      </p:sp>
      <p:sp>
        <p:nvSpPr>
          <p:cNvPr id="8" name="Rectangle 6"/>
          <p:cNvSpPr>
            <a:spLocks noGrp="1" noChangeArrowheads="1"/>
          </p:cNvSpPr>
          <p:nvPr>
            <p:ph type="sldNum" sz="quarter" idx="12"/>
          </p:nvPr>
        </p:nvSpPr>
        <p:spPr/>
        <p:txBody>
          <a:bodyPr/>
          <a:lstStyle>
            <a:lvl1pPr>
              <a:defRPr smtClean="0"/>
            </a:lvl1pPr>
          </a:lstStyle>
          <a:p>
            <a:pPr>
              <a:defRPr/>
            </a:pPr>
            <a:fld id="{37D485B3-475A-40AD-85B8-5210B20FE829}" type="slidenum">
              <a:rPr lang="ru-RU" altLang="en-US"/>
              <a:pPr>
                <a:defRPr/>
              </a:pPr>
              <a:t>‹Nr.›</a:t>
            </a:fld>
            <a:endParaRPr lang="ru-RU" altLang="en-US"/>
          </a:p>
        </p:txBody>
      </p:sp>
    </p:spTree>
    <p:extLst>
      <p:ext uri="{BB962C8B-B14F-4D97-AF65-F5344CB8AC3E}">
        <p14:creationId xmlns:p14="http://schemas.microsoft.com/office/powerpoint/2010/main" val="18357618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fld id="{D562EF0C-59DB-4717-B2AF-78843DBD4F0C}" type="datetime1">
              <a:rPr lang="ru-RU"/>
              <a:pPr/>
              <a:t>11.10.2012</a:t>
            </a:fld>
            <a:endParaRPr lang="ru-RU" altLang="en-US"/>
          </a:p>
        </p:txBody>
      </p:sp>
      <p:sp>
        <p:nvSpPr>
          <p:cNvPr id="5" name="Rectangle 5"/>
          <p:cNvSpPr>
            <a:spLocks noGrp="1" noChangeArrowheads="1"/>
          </p:cNvSpPr>
          <p:nvPr>
            <p:ph type="ftr" sz="quarter" idx="11"/>
          </p:nvPr>
        </p:nvSpPr>
        <p:spPr>
          <a:ln/>
        </p:spPr>
        <p:txBody>
          <a:bodyPr/>
          <a:lstStyle>
            <a:lvl1pPr>
              <a:defRPr/>
            </a:lvl1pPr>
          </a:lstStyle>
          <a:p>
            <a:endParaRPr lang="ru-RU" altLang="en-US"/>
          </a:p>
        </p:txBody>
      </p:sp>
      <p:sp>
        <p:nvSpPr>
          <p:cNvPr id="6" name="Rectangle 6"/>
          <p:cNvSpPr>
            <a:spLocks noGrp="1" noChangeArrowheads="1"/>
          </p:cNvSpPr>
          <p:nvPr>
            <p:ph type="sldNum" sz="quarter" idx="12"/>
          </p:nvPr>
        </p:nvSpPr>
        <p:spPr>
          <a:ln/>
        </p:spPr>
        <p:txBody>
          <a:bodyPr/>
          <a:lstStyle>
            <a:lvl1pPr>
              <a:defRPr/>
            </a:lvl1pPr>
          </a:lstStyle>
          <a:p>
            <a:pPr>
              <a:defRPr/>
            </a:pPr>
            <a:fld id="{050BF034-F834-4C46-BDFD-C1B9DFFCA2DF}" type="slidenum">
              <a:rPr lang="ru-RU" altLang="en-US"/>
              <a:pPr>
                <a:defRPr/>
              </a:pPr>
              <a:t>‹Nr.›</a:t>
            </a:fld>
            <a:endParaRPr lang="ru-RU" altLang="en-US"/>
          </a:p>
        </p:txBody>
      </p:sp>
    </p:spTree>
    <p:extLst>
      <p:ext uri="{BB962C8B-B14F-4D97-AF65-F5344CB8AC3E}">
        <p14:creationId xmlns:p14="http://schemas.microsoft.com/office/powerpoint/2010/main" val="10309169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7813"/>
            <a:ext cx="2057400" cy="5853112"/>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7813"/>
            <a:ext cx="6019800" cy="5853112"/>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fld id="{8B31A8A9-9140-4D40-B839-AC18B7D2F1F6}" type="datetime1">
              <a:rPr lang="ru-RU"/>
              <a:pPr/>
              <a:t>11.10.2012</a:t>
            </a:fld>
            <a:endParaRPr lang="ru-RU" altLang="en-US"/>
          </a:p>
        </p:txBody>
      </p:sp>
      <p:sp>
        <p:nvSpPr>
          <p:cNvPr id="5" name="Rectangle 5"/>
          <p:cNvSpPr>
            <a:spLocks noGrp="1" noChangeArrowheads="1"/>
          </p:cNvSpPr>
          <p:nvPr>
            <p:ph type="ftr" sz="quarter" idx="11"/>
          </p:nvPr>
        </p:nvSpPr>
        <p:spPr>
          <a:ln/>
        </p:spPr>
        <p:txBody>
          <a:bodyPr/>
          <a:lstStyle>
            <a:lvl1pPr>
              <a:defRPr/>
            </a:lvl1pPr>
          </a:lstStyle>
          <a:p>
            <a:endParaRPr lang="ru-RU" altLang="en-US"/>
          </a:p>
        </p:txBody>
      </p:sp>
      <p:sp>
        <p:nvSpPr>
          <p:cNvPr id="6" name="Rectangle 6"/>
          <p:cNvSpPr>
            <a:spLocks noGrp="1" noChangeArrowheads="1"/>
          </p:cNvSpPr>
          <p:nvPr>
            <p:ph type="sldNum" sz="quarter" idx="12"/>
          </p:nvPr>
        </p:nvSpPr>
        <p:spPr>
          <a:ln/>
        </p:spPr>
        <p:txBody>
          <a:bodyPr/>
          <a:lstStyle>
            <a:lvl1pPr>
              <a:defRPr/>
            </a:lvl1pPr>
          </a:lstStyle>
          <a:p>
            <a:pPr>
              <a:defRPr/>
            </a:pPr>
            <a:fld id="{151AFF2C-2050-400A-B45F-0120BAE97194}" type="slidenum">
              <a:rPr lang="ru-RU" altLang="en-US"/>
              <a:pPr>
                <a:defRPr/>
              </a:pPr>
              <a:t>‹Nr.›</a:t>
            </a:fld>
            <a:endParaRPr lang="ru-RU" altLang="en-US"/>
          </a:p>
        </p:txBody>
      </p:sp>
    </p:spTree>
    <p:extLst>
      <p:ext uri="{BB962C8B-B14F-4D97-AF65-F5344CB8AC3E}">
        <p14:creationId xmlns:p14="http://schemas.microsoft.com/office/powerpoint/2010/main" val="16494531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Заголовок и таблиц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7813"/>
            <a:ext cx="8229600" cy="1139825"/>
          </a:xfrm>
        </p:spPr>
        <p:txBody>
          <a:bodyPr/>
          <a:lstStyle/>
          <a:p>
            <a:r>
              <a:rPr lang="ru-RU" smtClean="0"/>
              <a:t>Образец заголовка</a:t>
            </a:r>
            <a:endParaRPr lang="ru-RU"/>
          </a:p>
        </p:txBody>
      </p:sp>
      <p:sp>
        <p:nvSpPr>
          <p:cNvPr id="3" name="Таблица 2"/>
          <p:cNvSpPr>
            <a:spLocks noGrp="1"/>
          </p:cNvSpPr>
          <p:nvPr>
            <p:ph type="tbl" idx="1"/>
          </p:nvPr>
        </p:nvSpPr>
        <p:spPr>
          <a:xfrm>
            <a:off x="457200" y="1600200"/>
            <a:ext cx="8229600" cy="4530725"/>
          </a:xfrm>
        </p:spPr>
        <p:txBody>
          <a:bodyPr/>
          <a:lstStyle/>
          <a:p>
            <a:pPr lvl="0"/>
            <a:endParaRPr lang="ru-RU" noProof="0" smtClean="0"/>
          </a:p>
        </p:txBody>
      </p:sp>
      <p:sp>
        <p:nvSpPr>
          <p:cNvPr id="4" name="Rectangle 4"/>
          <p:cNvSpPr>
            <a:spLocks noGrp="1" noChangeArrowheads="1"/>
          </p:cNvSpPr>
          <p:nvPr>
            <p:ph type="dt" sz="half" idx="10"/>
          </p:nvPr>
        </p:nvSpPr>
        <p:spPr>
          <a:ln/>
        </p:spPr>
        <p:txBody>
          <a:bodyPr/>
          <a:lstStyle>
            <a:lvl1pPr>
              <a:defRPr/>
            </a:lvl1pPr>
          </a:lstStyle>
          <a:p>
            <a:fld id="{466319C3-6DBE-47FE-B167-5E58C20838C4}" type="datetime1">
              <a:rPr lang="ru-RU"/>
              <a:pPr/>
              <a:t>11.10.2012</a:t>
            </a:fld>
            <a:endParaRPr lang="ru-RU" altLang="en-US"/>
          </a:p>
        </p:txBody>
      </p:sp>
      <p:sp>
        <p:nvSpPr>
          <p:cNvPr id="5" name="Rectangle 5"/>
          <p:cNvSpPr>
            <a:spLocks noGrp="1" noChangeArrowheads="1"/>
          </p:cNvSpPr>
          <p:nvPr>
            <p:ph type="ftr" sz="quarter" idx="11"/>
          </p:nvPr>
        </p:nvSpPr>
        <p:spPr>
          <a:ln/>
        </p:spPr>
        <p:txBody>
          <a:bodyPr/>
          <a:lstStyle>
            <a:lvl1pPr>
              <a:defRPr/>
            </a:lvl1pPr>
          </a:lstStyle>
          <a:p>
            <a:endParaRPr lang="ru-RU" altLang="en-US"/>
          </a:p>
        </p:txBody>
      </p:sp>
      <p:sp>
        <p:nvSpPr>
          <p:cNvPr id="6" name="Rectangle 6"/>
          <p:cNvSpPr>
            <a:spLocks noGrp="1" noChangeArrowheads="1"/>
          </p:cNvSpPr>
          <p:nvPr>
            <p:ph type="sldNum" sz="quarter" idx="12"/>
          </p:nvPr>
        </p:nvSpPr>
        <p:spPr>
          <a:ln/>
        </p:spPr>
        <p:txBody>
          <a:bodyPr/>
          <a:lstStyle>
            <a:lvl1pPr>
              <a:defRPr/>
            </a:lvl1pPr>
          </a:lstStyle>
          <a:p>
            <a:pPr>
              <a:defRPr/>
            </a:pPr>
            <a:fld id="{18855441-9A96-4A98-80FA-9AD0A8F5A57C}" type="slidenum">
              <a:rPr lang="ru-RU" altLang="en-US"/>
              <a:pPr>
                <a:defRPr/>
              </a:pPr>
              <a:t>‹Nr.›</a:t>
            </a:fld>
            <a:endParaRPr lang="ru-RU" altLang="en-US"/>
          </a:p>
        </p:txBody>
      </p:sp>
    </p:spTree>
    <p:extLst>
      <p:ext uri="{BB962C8B-B14F-4D97-AF65-F5344CB8AC3E}">
        <p14:creationId xmlns:p14="http://schemas.microsoft.com/office/powerpoint/2010/main" val="32940509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fourObj" preserve="1">
  <p:cSld name="Заголовок и четыре объекта">
    <p:spTree>
      <p:nvGrpSpPr>
        <p:cNvPr id="1" name=""/>
        <p:cNvGrpSpPr/>
        <p:nvPr/>
      </p:nvGrpSpPr>
      <p:grpSpPr>
        <a:xfrm>
          <a:off x="0" y="0"/>
          <a:ext cx="0" cy="0"/>
          <a:chOff x="0" y="0"/>
          <a:chExt cx="0" cy="0"/>
        </a:xfrm>
      </p:grpSpPr>
      <p:sp>
        <p:nvSpPr>
          <p:cNvPr id="2" name="Заголовок 1"/>
          <p:cNvSpPr>
            <a:spLocks noGrp="1"/>
          </p:cNvSpPr>
          <p:nvPr>
            <p:ph type="title" sz="quarter"/>
          </p:nvPr>
        </p:nvSpPr>
        <p:spPr>
          <a:xfrm>
            <a:off x="457200" y="277813"/>
            <a:ext cx="8229600" cy="1139825"/>
          </a:xfrm>
        </p:spPr>
        <p:txBody>
          <a:bodyPr/>
          <a:lstStyle/>
          <a:p>
            <a:r>
              <a:rPr lang="ru-RU" smtClean="0"/>
              <a:t>Образец заголовка</a:t>
            </a:r>
            <a:endParaRPr lang="ru-RU"/>
          </a:p>
        </p:txBody>
      </p:sp>
      <p:sp>
        <p:nvSpPr>
          <p:cNvPr id="3" name="Содержимое 2"/>
          <p:cNvSpPr>
            <a:spLocks noGrp="1"/>
          </p:cNvSpPr>
          <p:nvPr>
            <p:ph sz="quarter" idx="1"/>
          </p:nvPr>
        </p:nvSpPr>
        <p:spPr>
          <a:xfrm>
            <a:off x="457200" y="1600200"/>
            <a:ext cx="4038600" cy="21891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quarter" idx="2"/>
          </p:nvPr>
        </p:nvSpPr>
        <p:spPr>
          <a:xfrm>
            <a:off x="4648200" y="1600200"/>
            <a:ext cx="4038600" cy="21891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Содержимое 4"/>
          <p:cNvSpPr>
            <a:spLocks noGrp="1"/>
          </p:cNvSpPr>
          <p:nvPr>
            <p:ph sz="quarter" idx="3"/>
          </p:nvPr>
        </p:nvSpPr>
        <p:spPr>
          <a:xfrm>
            <a:off x="457200" y="3941763"/>
            <a:ext cx="4038600" cy="218916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Содержимое 5"/>
          <p:cNvSpPr>
            <a:spLocks noGrp="1"/>
          </p:cNvSpPr>
          <p:nvPr>
            <p:ph sz="quarter" idx="4"/>
          </p:nvPr>
        </p:nvSpPr>
        <p:spPr>
          <a:xfrm>
            <a:off x="4648200" y="3941763"/>
            <a:ext cx="4038600" cy="218916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4"/>
          <p:cNvSpPr>
            <a:spLocks noGrp="1" noChangeArrowheads="1"/>
          </p:cNvSpPr>
          <p:nvPr>
            <p:ph type="dt" sz="half" idx="10"/>
          </p:nvPr>
        </p:nvSpPr>
        <p:spPr>
          <a:ln/>
        </p:spPr>
        <p:txBody>
          <a:bodyPr/>
          <a:lstStyle>
            <a:lvl1pPr>
              <a:defRPr/>
            </a:lvl1pPr>
          </a:lstStyle>
          <a:p>
            <a:fld id="{DA2AA3C3-DABF-43FC-8EAB-23BB9A151AFC}" type="datetime1">
              <a:rPr lang="ru-RU"/>
              <a:pPr/>
              <a:t>11.10.2012</a:t>
            </a:fld>
            <a:endParaRPr lang="ru-RU" altLang="en-US"/>
          </a:p>
        </p:txBody>
      </p:sp>
      <p:sp>
        <p:nvSpPr>
          <p:cNvPr id="8" name="Rectangle 5"/>
          <p:cNvSpPr>
            <a:spLocks noGrp="1" noChangeArrowheads="1"/>
          </p:cNvSpPr>
          <p:nvPr>
            <p:ph type="ftr" sz="quarter" idx="11"/>
          </p:nvPr>
        </p:nvSpPr>
        <p:spPr>
          <a:ln/>
        </p:spPr>
        <p:txBody>
          <a:bodyPr/>
          <a:lstStyle>
            <a:lvl1pPr>
              <a:defRPr/>
            </a:lvl1pPr>
          </a:lstStyle>
          <a:p>
            <a:endParaRPr lang="ru-RU" altLang="en-US"/>
          </a:p>
        </p:txBody>
      </p:sp>
      <p:sp>
        <p:nvSpPr>
          <p:cNvPr id="9" name="Rectangle 6"/>
          <p:cNvSpPr>
            <a:spLocks noGrp="1" noChangeArrowheads="1"/>
          </p:cNvSpPr>
          <p:nvPr>
            <p:ph type="sldNum" sz="quarter" idx="12"/>
          </p:nvPr>
        </p:nvSpPr>
        <p:spPr>
          <a:ln/>
        </p:spPr>
        <p:txBody>
          <a:bodyPr/>
          <a:lstStyle>
            <a:lvl1pPr>
              <a:defRPr/>
            </a:lvl1pPr>
          </a:lstStyle>
          <a:p>
            <a:pPr>
              <a:defRPr/>
            </a:pPr>
            <a:fld id="{6B88CA6F-DA45-4A95-B899-1AC8A88FC8FA}" type="slidenum">
              <a:rPr lang="ru-RU" altLang="en-US"/>
              <a:pPr>
                <a:defRPr/>
              </a:pPr>
              <a:t>‹Nr.›</a:t>
            </a:fld>
            <a:endParaRPr lang="ru-RU" altLang="en-US"/>
          </a:p>
        </p:txBody>
      </p:sp>
    </p:spTree>
    <p:extLst>
      <p:ext uri="{BB962C8B-B14F-4D97-AF65-F5344CB8AC3E}">
        <p14:creationId xmlns:p14="http://schemas.microsoft.com/office/powerpoint/2010/main" val="30020446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AndTx" preserve="1">
  <p:cSld name="Заголовок, два объекта и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7813"/>
            <a:ext cx="8229600" cy="1139825"/>
          </a:xfrm>
        </p:spPr>
        <p:txBody>
          <a:bodyPr/>
          <a:lstStyle/>
          <a:p>
            <a:r>
              <a:rPr lang="ru-RU" smtClean="0"/>
              <a:t>Образец заголовка</a:t>
            </a:r>
            <a:endParaRPr lang="ru-RU"/>
          </a:p>
        </p:txBody>
      </p:sp>
      <p:sp>
        <p:nvSpPr>
          <p:cNvPr id="3" name="Содержимое 2"/>
          <p:cNvSpPr>
            <a:spLocks noGrp="1"/>
          </p:cNvSpPr>
          <p:nvPr>
            <p:ph sz="quarter" idx="1"/>
          </p:nvPr>
        </p:nvSpPr>
        <p:spPr>
          <a:xfrm>
            <a:off x="457200" y="1600200"/>
            <a:ext cx="4038600" cy="21891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quarter" idx="2"/>
          </p:nvPr>
        </p:nvSpPr>
        <p:spPr>
          <a:xfrm>
            <a:off x="457200" y="3941763"/>
            <a:ext cx="4038600" cy="218916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half" idx="3"/>
          </p:nvPr>
        </p:nvSpPr>
        <p:spPr>
          <a:xfrm>
            <a:off x="4648200" y="1600200"/>
            <a:ext cx="4038600" cy="453072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Rectangle 4"/>
          <p:cNvSpPr>
            <a:spLocks noGrp="1" noChangeArrowheads="1"/>
          </p:cNvSpPr>
          <p:nvPr>
            <p:ph type="dt" sz="half" idx="10"/>
          </p:nvPr>
        </p:nvSpPr>
        <p:spPr>
          <a:ln/>
        </p:spPr>
        <p:txBody>
          <a:bodyPr/>
          <a:lstStyle>
            <a:lvl1pPr>
              <a:defRPr/>
            </a:lvl1pPr>
          </a:lstStyle>
          <a:p>
            <a:fld id="{B52A264F-2152-4D01-9ED2-B23E34A4BDA4}" type="datetime1">
              <a:rPr lang="ru-RU"/>
              <a:pPr/>
              <a:t>11.10.2012</a:t>
            </a:fld>
            <a:endParaRPr lang="ru-RU" altLang="en-US"/>
          </a:p>
        </p:txBody>
      </p:sp>
      <p:sp>
        <p:nvSpPr>
          <p:cNvPr id="7" name="Rectangle 5"/>
          <p:cNvSpPr>
            <a:spLocks noGrp="1" noChangeArrowheads="1"/>
          </p:cNvSpPr>
          <p:nvPr>
            <p:ph type="ftr" sz="quarter" idx="11"/>
          </p:nvPr>
        </p:nvSpPr>
        <p:spPr>
          <a:ln/>
        </p:spPr>
        <p:txBody>
          <a:bodyPr/>
          <a:lstStyle>
            <a:lvl1pPr>
              <a:defRPr/>
            </a:lvl1pPr>
          </a:lstStyle>
          <a:p>
            <a:endParaRPr lang="ru-RU" altLang="en-US"/>
          </a:p>
        </p:txBody>
      </p:sp>
      <p:sp>
        <p:nvSpPr>
          <p:cNvPr id="8" name="Rectangle 6"/>
          <p:cNvSpPr>
            <a:spLocks noGrp="1" noChangeArrowheads="1"/>
          </p:cNvSpPr>
          <p:nvPr>
            <p:ph type="sldNum" sz="quarter" idx="12"/>
          </p:nvPr>
        </p:nvSpPr>
        <p:spPr>
          <a:ln/>
        </p:spPr>
        <p:txBody>
          <a:bodyPr/>
          <a:lstStyle>
            <a:lvl1pPr>
              <a:defRPr/>
            </a:lvl1pPr>
          </a:lstStyle>
          <a:p>
            <a:pPr>
              <a:defRPr/>
            </a:pPr>
            <a:fld id="{95827048-0607-438F-B7E2-1781A61212FF}" type="slidenum">
              <a:rPr lang="ru-RU" altLang="en-US"/>
              <a:pPr>
                <a:defRPr/>
              </a:pPr>
              <a:t>‹Nr.›</a:t>
            </a:fld>
            <a:endParaRPr lang="ru-RU" altLang="en-US"/>
          </a:p>
        </p:txBody>
      </p:sp>
    </p:spTree>
    <p:extLst>
      <p:ext uri="{BB962C8B-B14F-4D97-AF65-F5344CB8AC3E}">
        <p14:creationId xmlns:p14="http://schemas.microsoft.com/office/powerpoint/2010/main" val="14504011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AndTx" preserve="1">
  <p:cSld name="Заголовок, объект и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7813"/>
            <a:ext cx="8229600" cy="1139825"/>
          </a:xfrm>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3072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648200" y="1600200"/>
            <a:ext cx="4038600" cy="453072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a:ln/>
        </p:spPr>
        <p:txBody>
          <a:bodyPr/>
          <a:lstStyle>
            <a:lvl1pPr>
              <a:defRPr/>
            </a:lvl1pPr>
          </a:lstStyle>
          <a:p>
            <a:fld id="{72272EE8-E1CB-48CB-A510-EA50D11925F1}" type="datetime1">
              <a:rPr lang="ru-RU"/>
              <a:pPr/>
              <a:t>11.10.2012</a:t>
            </a:fld>
            <a:endParaRPr lang="ru-RU" altLang="en-US"/>
          </a:p>
        </p:txBody>
      </p:sp>
      <p:sp>
        <p:nvSpPr>
          <p:cNvPr id="6" name="Rectangle 5"/>
          <p:cNvSpPr>
            <a:spLocks noGrp="1" noChangeArrowheads="1"/>
          </p:cNvSpPr>
          <p:nvPr>
            <p:ph type="ftr" sz="quarter" idx="11"/>
          </p:nvPr>
        </p:nvSpPr>
        <p:spPr>
          <a:ln/>
        </p:spPr>
        <p:txBody>
          <a:bodyPr/>
          <a:lstStyle>
            <a:lvl1pPr>
              <a:defRPr/>
            </a:lvl1pPr>
          </a:lstStyle>
          <a:p>
            <a:endParaRPr lang="ru-RU" altLang="en-US"/>
          </a:p>
        </p:txBody>
      </p:sp>
      <p:sp>
        <p:nvSpPr>
          <p:cNvPr id="7" name="Rectangle 6"/>
          <p:cNvSpPr>
            <a:spLocks noGrp="1" noChangeArrowheads="1"/>
          </p:cNvSpPr>
          <p:nvPr>
            <p:ph type="sldNum" sz="quarter" idx="12"/>
          </p:nvPr>
        </p:nvSpPr>
        <p:spPr>
          <a:ln/>
        </p:spPr>
        <p:txBody>
          <a:bodyPr/>
          <a:lstStyle>
            <a:lvl1pPr>
              <a:defRPr/>
            </a:lvl1pPr>
          </a:lstStyle>
          <a:p>
            <a:pPr>
              <a:defRPr/>
            </a:pPr>
            <a:fld id="{5D0FE87F-6519-4B77-91D6-70AF52613286}" type="slidenum">
              <a:rPr lang="ru-RU" altLang="en-US"/>
              <a:pPr>
                <a:defRPr/>
              </a:pPr>
              <a:t>‹Nr.›</a:t>
            </a:fld>
            <a:endParaRPr lang="ru-RU" altLang="en-US"/>
          </a:p>
        </p:txBody>
      </p:sp>
    </p:spTree>
    <p:extLst>
      <p:ext uri="{BB962C8B-B14F-4D97-AF65-F5344CB8AC3E}">
        <p14:creationId xmlns:p14="http://schemas.microsoft.com/office/powerpoint/2010/main" val="1699927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fld id="{EDE95A78-2253-40C2-92D0-FD29A3F608F6}" type="datetime1">
              <a:rPr lang="ru-RU"/>
              <a:pPr/>
              <a:t>11.10.2012</a:t>
            </a:fld>
            <a:endParaRPr lang="ru-RU" altLang="en-US"/>
          </a:p>
        </p:txBody>
      </p:sp>
      <p:sp>
        <p:nvSpPr>
          <p:cNvPr id="5" name="Rectangle 5"/>
          <p:cNvSpPr>
            <a:spLocks noGrp="1" noChangeArrowheads="1"/>
          </p:cNvSpPr>
          <p:nvPr>
            <p:ph type="ftr" sz="quarter" idx="11"/>
          </p:nvPr>
        </p:nvSpPr>
        <p:spPr>
          <a:ln/>
        </p:spPr>
        <p:txBody>
          <a:bodyPr/>
          <a:lstStyle>
            <a:lvl1pPr>
              <a:defRPr/>
            </a:lvl1pPr>
          </a:lstStyle>
          <a:p>
            <a:endParaRPr lang="ru-RU" altLang="en-US"/>
          </a:p>
        </p:txBody>
      </p:sp>
      <p:sp>
        <p:nvSpPr>
          <p:cNvPr id="6" name="Rectangle 6"/>
          <p:cNvSpPr>
            <a:spLocks noGrp="1" noChangeArrowheads="1"/>
          </p:cNvSpPr>
          <p:nvPr>
            <p:ph type="sldNum" sz="quarter" idx="12"/>
          </p:nvPr>
        </p:nvSpPr>
        <p:spPr>
          <a:ln/>
        </p:spPr>
        <p:txBody>
          <a:bodyPr/>
          <a:lstStyle>
            <a:lvl1pPr>
              <a:defRPr/>
            </a:lvl1pPr>
          </a:lstStyle>
          <a:p>
            <a:pPr>
              <a:defRPr/>
            </a:pPr>
            <a:fld id="{828A9500-79F4-4811-BCD4-0F5B162700D6}" type="slidenum">
              <a:rPr lang="ru-RU" altLang="en-US"/>
              <a:pPr>
                <a:defRPr/>
              </a:pPr>
              <a:t>‹Nr.›</a:t>
            </a:fld>
            <a:endParaRPr lang="ru-RU" altLang="en-US"/>
          </a:p>
        </p:txBody>
      </p:sp>
    </p:spTree>
    <p:extLst>
      <p:ext uri="{BB962C8B-B14F-4D97-AF65-F5344CB8AC3E}">
        <p14:creationId xmlns:p14="http://schemas.microsoft.com/office/powerpoint/2010/main" val="9305772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4"/>
          <p:cNvSpPr>
            <a:spLocks noGrp="1" noChangeArrowheads="1"/>
          </p:cNvSpPr>
          <p:nvPr>
            <p:ph type="dt" sz="half" idx="10"/>
          </p:nvPr>
        </p:nvSpPr>
        <p:spPr>
          <a:ln/>
        </p:spPr>
        <p:txBody>
          <a:bodyPr/>
          <a:lstStyle>
            <a:lvl1pPr>
              <a:defRPr/>
            </a:lvl1pPr>
          </a:lstStyle>
          <a:p>
            <a:fld id="{E9C63347-2CAE-4AE3-AD51-EE3D3001696C}" type="datetime1">
              <a:rPr lang="ru-RU"/>
              <a:pPr/>
              <a:t>11.10.2012</a:t>
            </a:fld>
            <a:endParaRPr lang="ru-RU" altLang="en-US"/>
          </a:p>
        </p:txBody>
      </p:sp>
      <p:sp>
        <p:nvSpPr>
          <p:cNvPr id="5" name="Rectangle 5"/>
          <p:cNvSpPr>
            <a:spLocks noGrp="1" noChangeArrowheads="1"/>
          </p:cNvSpPr>
          <p:nvPr>
            <p:ph type="ftr" sz="quarter" idx="11"/>
          </p:nvPr>
        </p:nvSpPr>
        <p:spPr>
          <a:ln/>
        </p:spPr>
        <p:txBody>
          <a:bodyPr/>
          <a:lstStyle>
            <a:lvl1pPr>
              <a:defRPr/>
            </a:lvl1pPr>
          </a:lstStyle>
          <a:p>
            <a:endParaRPr lang="ru-RU" altLang="en-US"/>
          </a:p>
        </p:txBody>
      </p:sp>
      <p:sp>
        <p:nvSpPr>
          <p:cNvPr id="6" name="Rectangle 6"/>
          <p:cNvSpPr>
            <a:spLocks noGrp="1" noChangeArrowheads="1"/>
          </p:cNvSpPr>
          <p:nvPr>
            <p:ph type="sldNum" sz="quarter" idx="12"/>
          </p:nvPr>
        </p:nvSpPr>
        <p:spPr>
          <a:ln/>
        </p:spPr>
        <p:txBody>
          <a:bodyPr/>
          <a:lstStyle>
            <a:lvl1pPr>
              <a:defRPr/>
            </a:lvl1pPr>
          </a:lstStyle>
          <a:p>
            <a:pPr>
              <a:defRPr/>
            </a:pPr>
            <a:fld id="{D71291CF-946D-4724-8E2A-C635BA38AC91}" type="slidenum">
              <a:rPr lang="ru-RU" altLang="en-US"/>
              <a:pPr>
                <a:defRPr/>
              </a:pPr>
              <a:t>‹Nr.›</a:t>
            </a:fld>
            <a:endParaRPr lang="ru-RU" altLang="en-US"/>
          </a:p>
        </p:txBody>
      </p:sp>
    </p:spTree>
    <p:extLst>
      <p:ext uri="{BB962C8B-B14F-4D97-AF65-F5344CB8AC3E}">
        <p14:creationId xmlns:p14="http://schemas.microsoft.com/office/powerpoint/2010/main" val="37747017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a:ln/>
        </p:spPr>
        <p:txBody>
          <a:bodyPr/>
          <a:lstStyle>
            <a:lvl1pPr>
              <a:defRPr/>
            </a:lvl1pPr>
          </a:lstStyle>
          <a:p>
            <a:fld id="{2E4FB237-BCBC-45C4-9626-60EDEEB25E23}" type="datetime1">
              <a:rPr lang="ru-RU"/>
              <a:pPr/>
              <a:t>11.10.2012</a:t>
            </a:fld>
            <a:endParaRPr lang="ru-RU" altLang="en-US"/>
          </a:p>
        </p:txBody>
      </p:sp>
      <p:sp>
        <p:nvSpPr>
          <p:cNvPr id="6" name="Rectangle 5"/>
          <p:cNvSpPr>
            <a:spLocks noGrp="1" noChangeArrowheads="1"/>
          </p:cNvSpPr>
          <p:nvPr>
            <p:ph type="ftr" sz="quarter" idx="11"/>
          </p:nvPr>
        </p:nvSpPr>
        <p:spPr>
          <a:ln/>
        </p:spPr>
        <p:txBody>
          <a:bodyPr/>
          <a:lstStyle>
            <a:lvl1pPr>
              <a:defRPr/>
            </a:lvl1pPr>
          </a:lstStyle>
          <a:p>
            <a:endParaRPr lang="ru-RU" altLang="en-US"/>
          </a:p>
        </p:txBody>
      </p:sp>
      <p:sp>
        <p:nvSpPr>
          <p:cNvPr id="7" name="Rectangle 6"/>
          <p:cNvSpPr>
            <a:spLocks noGrp="1" noChangeArrowheads="1"/>
          </p:cNvSpPr>
          <p:nvPr>
            <p:ph type="sldNum" sz="quarter" idx="12"/>
          </p:nvPr>
        </p:nvSpPr>
        <p:spPr>
          <a:ln/>
        </p:spPr>
        <p:txBody>
          <a:bodyPr/>
          <a:lstStyle>
            <a:lvl1pPr>
              <a:defRPr/>
            </a:lvl1pPr>
          </a:lstStyle>
          <a:p>
            <a:pPr>
              <a:defRPr/>
            </a:pPr>
            <a:fld id="{9C07157E-1504-4A86-BB52-B40DC20BC5B7}" type="slidenum">
              <a:rPr lang="ru-RU" altLang="en-US"/>
              <a:pPr>
                <a:defRPr/>
              </a:pPr>
              <a:t>‹Nr.›</a:t>
            </a:fld>
            <a:endParaRPr lang="ru-RU" altLang="en-US"/>
          </a:p>
        </p:txBody>
      </p:sp>
    </p:spTree>
    <p:extLst>
      <p:ext uri="{BB962C8B-B14F-4D97-AF65-F5344CB8AC3E}">
        <p14:creationId xmlns:p14="http://schemas.microsoft.com/office/powerpoint/2010/main" val="5544295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4"/>
          <p:cNvSpPr>
            <a:spLocks noGrp="1" noChangeArrowheads="1"/>
          </p:cNvSpPr>
          <p:nvPr>
            <p:ph type="dt" sz="half" idx="10"/>
          </p:nvPr>
        </p:nvSpPr>
        <p:spPr>
          <a:ln/>
        </p:spPr>
        <p:txBody>
          <a:bodyPr/>
          <a:lstStyle>
            <a:lvl1pPr>
              <a:defRPr/>
            </a:lvl1pPr>
          </a:lstStyle>
          <a:p>
            <a:fld id="{85CF29A7-7323-4387-9EAA-0EDCC57CA1BE}" type="datetime1">
              <a:rPr lang="ru-RU"/>
              <a:pPr/>
              <a:t>11.10.2012</a:t>
            </a:fld>
            <a:endParaRPr lang="ru-RU" altLang="en-US"/>
          </a:p>
        </p:txBody>
      </p:sp>
      <p:sp>
        <p:nvSpPr>
          <p:cNvPr id="8" name="Rectangle 5"/>
          <p:cNvSpPr>
            <a:spLocks noGrp="1" noChangeArrowheads="1"/>
          </p:cNvSpPr>
          <p:nvPr>
            <p:ph type="ftr" sz="quarter" idx="11"/>
          </p:nvPr>
        </p:nvSpPr>
        <p:spPr>
          <a:ln/>
        </p:spPr>
        <p:txBody>
          <a:bodyPr/>
          <a:lstStyle>
            <a:lvl1pPr>
              <a:defRPr/>
            </a:lvl1pPr>
          </a:lstStyle>
          <a:p>
            <a:endParaRPr lang="ru-RU" altLang="en-US"/>
          </a:p>
        </p:txBody>
      </p:sp>
      <p:sp>
        <p:nvSpPr>
          <p:cNvPr id="9" name="Rectangle 6"/>
          <p:cNvSpPr>
            <a:spLocks noGrp="1" noChangeArrowheads="1"/>
          </p:cNvSpPr>
          <p:nvPr>
            <p:ph type="sldNum" sz="quarter" idx="12"/>
          </p:nvPr>
        </p:nvSpPr>
        <p:spPr>
          <a:ln/>
        </p:spPr>
        <p:txBody>
          <a:bodyPr/>
          <a:lstStyle>
            <a:lvl1pPr>
              <a:defRPr/>
            </a:lvl1pPr>
          </a:lstStyle>
          <a:p>
            <a:pPr>
              <a:defRPr/>
            </a:pPr>
            <a:fld id="{9B7052F9-FE28-4848-A7C3-19A2E5D2528E}" type="slidenum">
              <a:rPr lang="ru-RU" altLang="en-US"/>
              <a:pPr>
                <a:defRPr/>
              </a:pPr>
              <a:t>‹Nr.›</a:t>
            </a:fld>
            <a:endParaRPr lang="ru-RU" altLang="en-US"/>
          </a:p>
        </p:txBody>
      </p:sp>
    </p:spTree>
    <p:extLst>
      <p:ext uri="{BB962C8B-B14F-4D97-AF65-F5344CB8AC3E}">
        <p14:creationId xmlns:p14="http://schemas.microsoft.com/office/powerpoint/2010/main" val="6497322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4"/>
          <p:cNvSpPr>
            <a:spLocks noGrp="1" noChangeArrowheads="1"/>
          </p:cNvSpPr>
          <p:nvPr>
            <p:ph type="dt" sz="half" idx="10"/>
          </p:nvPr>
        </p:nvSpPr>
        <p:spPr>
          <a:ln/>
        </p:spPr>
        <p:txBody>
          <a:bodyPr/>
          <a:lstStyle>
            <a:lvl1pPr>
              <a:defRPr/>
            </a:lvl1pPr>
          </a:lstStyle>
          <a:p>
            <a:fld id="{FEE9A99C-77DF-4890-B4DA-A8FF3972CD28}" type="datetime1">
              <a:rPr lang="ru-RU"/>
              <a:pPr/>
              <a:t>11.10.2012</a:t>
            </a:fld>
            <a:endParaRPr lang="ru-RU" altLang="en-US"/>
          </a:p>
        </p:txBody>
      </p:sp>
      <p:sp>
        <p:nvSpPr>
          <p:cNvPr id="4" name="Rectangle 5"/>
          <p:cNvSpPr>
            <a:spLocks noGrp="1" noChangeArrowheads="1"/>
          </p:cNvSpPr>
          <p:nvPr>
            <p:ph type="ftr" sz="quarter" idx="11"/>
          </p:nvPr>
        </p:nvSpPr>
        <p:spPr>
          <a:ln/>
        </p:spPr>
        <p:txBody>
          <a:bodyPr/>
          <a:lstStyle>
            <a:lvl1pPr>
              <a:defRPr/>
            </a:lvl1pPr>
          </a:lstStyle>
          <a:p>
            <a:endParaRPr lang="ru-RU" altLang="en-US"/>
          </a:p>
        </p:txBody>
      </p:sp>
      <p:sp>
        <p:nvSpPr>
          <p:cNvPr id="5" name="Rectangle 6"/>
          <p:cNvSpPr>
            <a:spLocks noGrp="1" noChangeArrowheads="1"/>
          </p:cNvSpPr>
          <p:nvPr>
            <p:ph type="sldNum" sz="quarter" idx="12"/>
          </p:nvPr>
        </p:nvSpPr>
        <p:spPr>
          <a:ln/>
        </p:spPr>
        <p:txBody>
          <a:bodyPr/>
          <a:lstStyle>
            <a:lvl1pPr>
              <a:defRPr/>
            </a:lvl1pPr>
          </a:lstStyle>
          <a:p>
            <a:pPr>
              <a:defRPr/>
            </a:pPr>
            <a:fld id="{25E62241-8F3D-4C7E-98A4-C498882CD21B}" type="slidenum">
              <a:rPr lang="ru-RU" altLang="en-US"/>
              <a:pPr>
                <a:defRPr/>
              </a:pPr>
              <a:t>‹Nr.›</a:t>
            </a:fld>
            <a:endParaRPr lang="ru-RU" altLang="en-US"/>
          </a:p>
        </p:txBody>
      </p:sp>
    </p:spTree>
    <p:extLst>
      <p:ext uri="{BB962C8B-B14F-4D97-AF65-F5344CB8AC3E}">
        <p14:creationId xmlns:p14="http://schemas.microsoft.com/office/powerpoint/2010/main" val="14013601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fld id="{6FDE1239-67C4-4A30-A577-17C6B45AF616}" type="datetime1">
              <a:rPr lang="ru-RU"/>
              <a:pPr/>
              <a:t>11.10.2012</a:t>
            </a:fld>
            <a:endParaRPr lang="ru-RU" altLang="en-US"/>
          </a:p>
        </p:txBody>
      </p:sp>
      <p:sp>
        <p:nvSpPr>
          <p:cNvPr id="3" name="Rectangle 5"/>
          <p:cNvSpPr>
            <a:spLocks noGrp="1" noChangeArrowheads="1"/>
          </p:cNvSpPr>
          <p:nvPr>
            <p:ph type="ftr" sz="quarter" idx="11"/>
          </p:nvPr>
        </p:nvSpPr>
        <p:spPr>
          <a:ln/>
        </p:spPr>
        <p:txBody>
          <a:bodyPr/>
          <a:lstStyle>
            <a:lvl1pPr>
              <a:defRPr/>
            </a:lvl1pPr>
          </a:lstStyle>
          <a:p>
            <a:endParaRPr lang="ru-RU" altLang="en-US"/>
          </a:p>
        </p:txBody>
      </p:sp>
      <p:sp>
        <p:nvSpPr>
          <p:cNvPr id="4" name="Rectangle 6"/>
          <p:cNvSpPr>
            <a:spLocks noGrp="1" noChangeArrowheads="1"/>
          </p:cNvSpPr>
          <p:nvPr>
            <p:ph type="sldNum" sz="quarter" idx="12"/>
          </p:nvPr>
        </p:nvSpPr>
        <p:spPr>
          <a:ln/>
        </p:spPr>
        <p:txBody>
          <a:bodyPr/>
          <a:lstStyle>
            <a:lvl1pPr>
              <a:defRPr/>
            </a:lvl1pPr>
          </a:lstStyle>
          <a:p>
            <a:pPr>
              <a:defRPr/>
            </a:pPr>
            <a:fld id="{69F1439A-D325-41F5-8019-C065B47DD71A}" type="slidenum">
              <a:rPr lang="ru-RU" altLang="en-US"/>
              <a:pPr>
                <a:defRPr/>
              </a:pPr>
              <a:t>‹Nr.›</a:t>
            </a:fld>
            <a:endParaRPr lang="ru-RU" altLang="en-US"/>
          </a:p>
        </p:txBody>
      </p:sp>
    </p:spTree>
    <p:extLst>
      <p:ext uri="{BB962C8B-B14F-4D97-AF65-F5344CB8AC3E}">
        <p14:creationId xmlns:p14="http://schemas.microsoft.com/office/powerpoint/2010/main" val="12373358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fld id="{DDE9CB8C-CE44-4099-BBDA-4A1570EA03FC}" type="datetime1">
              <a:rPr lang="ru-RU"/>
              <a:pPr/>
              <a:t>11.10.2012</a:t>
            </a:fld>
            <a:endParaRPr lang="ru-RU" altLang="en-US"/>
          </a:p>
        </p:txBody>
      </p:sp>
      <p:sp>
        <p:nvSpPr>
          <p:cNvPr id="6" name="Rectangle 5"/>
          <p:cNvSpPr>
            <a:spLocks noGrp="1" noChangeArrowheads="1"/>
          </p:cNvSpPr>
          <p:nvPr>
            <p:ph type="ftr" sz="quarter" idx="11"/>
          </p:nvPr>
        </p:nvSpPr>
        <p:spPr>
          <a:ln/>
        </p:spPr>
        <p:txBody>
          <a:bodyPr/>
          <a:lstStyle>
            <a:lvl1pPr>
              <a:defRPr/>
            </a:lvl1pPr>
          </a:lstStyle>
          <a:p>
            <a:endParaRPr lang="ru-RU" altLang="en-US"/>
          </a:p>
        </p:txBody>
      </p:sp>
      <p:sp>
        <p:nvSpPr>
          <p:cNvPr id="7" name="Rectangle 6"/>
          <p:cNvSpPr>
            <a:spLocks noGrp="1" noChangeArrowheads="1"/>
          </p:cNvSpPr>
          <p:nvPr>
            <p:ph type="sldNum" sz="quarter" idx="12"/>
          </p:nvPr>
        </p:nvSpPr>
        <p:spPr>
          <a:ln/>
        </p:spPr>
        <p:txBody>
          <a:bodyPr/>
          <a:lstStyle>
            <a:lvl1pPr>
              <a:defRPr/>
            </a:lvl1pPr>
          </a:lstStyle>
          <a:p>
            <a:pPr>
              <a:defRPr/>
            </a:pPr>
            <a:fld id="{FBA2BB7E-F049-4FF7-A866-7510BE8CE0CA}" type="slidenum">
              <a:rPr lang="ru-RU" altLang="en-US"/>
              <a:pPr>
                <a:defRPr/>
              </a:pPr>
              <a:t>‹Nr.›</a:t>
            </a:fld>
            <a:endParaRPr lang="ru-RU" altLang="en-US"/>
          </a:p>
        </p:txBody>
      </p:sp>
    </p:spTree>
    <p:extLst>
      <p:ext uri="{BB962C8B-B14F-4D97-AF65-F5344CB8AC3E}">
        <p14:creationId xmlns:p14="http://schemas.microsoft.com/office/powerpoint/2010/main" val="14101566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fld id="{5792348F-C73C-482A-93E2-CB2F8ACE8221}" type="datetime1">
              <a:rPr lang="ru-RU"/>
              <a:pPr/>
              <a:t>11.10.2012</a:t>
            </a:fld>
            <a:endParaRPr lang="ru-RU" altLang="en-US"/>
          </a:p>
        </p:txBody>
      </p:sp>
      <p:sp>
        <p:nvSpPr>
          <p:cNvPr id="6" name="Rectangle 5"/>
          <p:cNvSpPr>
            <a:spLocks noGrp="1" noChangeArrowheads="1"/>
          </p:cNvSpPr>
          <p:nvPr>
            <p:ph type="ftr" sz="quarter" idx="11"/>
          </p:nvPr>
        </p:nvSpPr>
        <p:spPr>
          <a:ln/>
        </p:spPr>
        <p:txBody>
          <a:bodyPr/>
          <a:lstStyle>
            <a:lvl1pPr>
              <a:defRPr/>
            </a:lvl1pPr>
          </a:lstStyle>
          <a:p>
            <a:endParaRPr lang="ru-RU" altLang="en-US"/>
          </a:p>
        </p:txBody>
      </p:sp>
      <p:sp>
        <p:nvSpPr>
          <p:cNvPr id="7" name="Rectangle 6"/>
          <p:cNvSpPr>
            <a:spLocks noGrp="1" noChangeArrowheads="1"/>
          </p:cNvSpPr>
          <p:nvPr>
            <p:ph type="sldNum" sz="quarter" idx="12"/>
          </p:nvPr>
        </p:nvSpPr>
        <p:spPr>
          <a:ln/>
        </p:spPr>
        <p:txBody>
          <a:bodyPr/>
          <a:lstStyle>
            <a:lvl1pPr>
              <a:defRPr/>
            </a:lvl1pPr>
          </a:lstStyle>
          <a:p>
            <a:pPr>
              <a:defRPr/>
            </a:pPr>
            <a:fld id="{1355A441-5130-46AD-B606-B65EB873B94F}" type="slidenum">
              <a:rPr lang="ru-RU" altLang="en-US"/>
              <a:pPr>
                <a:defRPr/>
              </a:pPr>
              <a:t>‹Nr.›</a:t>
            </a:fld>
            <a:endParaRPr lang="ru-RU" altLang="en-US"/>
          </a:p>
        </p:txBody>
      </p:sp>
    </p:spTree>
    <p:extLst>
      <p:ext uri="{BB962C8B-B14F-4D97-AF65-F5344CB8AC3E}">
        <p14:creationId xmlns:p14="http://schemas.microsoft.com/office/powerpoint/2010/main" val="32497594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7813"/>
            <a:ext cx="8229600"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altLang="en-US" smtClean="0"/>
              <a:t>Образец заголовка</a:t>
            </a:r>
          </a:p>
        </p:txBody>
      </p:sp>
      <p:sp>
        <p:nvSpPr>
          <p:cNvPr id="1027" name="Rectangle 3"/>
          <p:cNvSpPr>
            <a:spLocks noGrp="1" noChangeArrowheads="1"/>
          </p:cNvSpPr>
          <p:nvPr>
            <p:ph type="body" idx="1"/>
          </p:nvPr>
        </p:nvSpPr>
        <p:spPr bwMode="auto">
          <a:xfrm>
            <a:off x="457200" y="1600200"/>
            <a:ext cx="8229600" cy="453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altLang="en-US" smtClean="0"/>
              <a:t>Образец текста</a:t>
            </a:r>
          </a:p>
          <a:p>
            <a:pPr lvl="1"/>
            <a:r>
              <a:rPr lang="ru-RU" altLang="en-US" smtClean="0"/>
              <a:t>Второй уровень</a:t>
            </a:r>
          </a:p>
          <a:p>
            <a:pPr lvl="2"/>
            <a:r>
              <a:rPr lang="ru-RU" altLang="en-US" smtClean="0"/>
              <a:t>Третий уровень</a:t>
            </a:r>
          </a:p>
          <a:p>
            <a:pPr lvl="3"/>
            <a:r>
              <a:rPr lang="ru-RU" altLang="en-US" smtClean="0"/>
              <a:t>Четвертый уровень</a:t>
            </a:r>
          </a:p>
          <a:p>
            <a:pPr lvl="4"/>
            <a:r>
              <a:rPr lang="ru-RU" altLang="en-US" smtClean="0"/>
              <a:t>Пятый уровень</a:t>
            </a:r>
          </a:p>
        </p:txBody>
      </p:sp>
      <p:sp>
        <p:nvSpPr>
          <p:cNvPr id="64516" name="Rectangle 4"/>
          <p:cNvSpPr>
            <a:spLocks noGrp="1" noChangeArrowheads="1"/>
          </p:cNvSpPr>
          <p:nvPr>
            <p:ph type="dt" sz="half" idx="2"/>
          </p:nvPr>
        </p:nvSpPr>
        <p:spPr bwMode="auto">
          <a:xfrm>
            <a:off x="457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fld id="{02668D3F-9689-47DD-B98B-5E61B735F7A9}" type="datetime1">
              <a:rPr lang="ru-RU"/>
              <a:pPr/>
              <a:t>11.10.2012</a:t>
            </a:fld>
            <a:endParaRPr lang="ru-RU" altLang="en-US"/>
          </a:p>
        </p:txBody>
      </p:sp>
      <p:sp>
        <p:nvSpPr>
          <p:cNvPr id="64517"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ru-RU" altLang="en-US"/>
          </a:p>
        </p:txBody>
      </p:sp>
      <p:sp>
        <p:nvSpPr>
          <p:cNvPr id="64518" name="Rectangle 6"/>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atin typeface="+mj-lt"/>
              </a:defRPr>
            </a:lvl1pPr>
          </a:lstStyle>
          <a:p>
            <a:pPr>
              <a:defRPr/>
            </a:pPr>
            <a:fld id="{D85E76F7-6538-415E-8F60-80D8B5674F26}" type="slidenum">
              <a:rPr lang="ru-RU" altLang="en-US"/>
              <a:pPr>
                <a:defRPr/>
              </a:pPr>
              <a:t>‹Nr.›</a:t>
            </a:fld>
            <a:endParaRPr lang="ru-RU" altLang="en-US"/>
          </a:p>
        </p:txBody>
      </p:sp>
      <p:sp>
        <p:nvSpPr>
          <p:cNvPr id="64519" name="Freeform 7"/>
          <p:cNvSpPr>
            <a:spLocks noChangeArrowheads="1"/>
          </p:cNvSpPr>
          <p:nvPr/>
        </p:nvSpPr>
        <p:spPr bwMode="auto">
          <a:xfrm>
            <a:off x="381000" y="228600"/>
            <a:ext cx="8229600" cy="6096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19050" cap="flat" cmpd="sng">
            <a:solidFill>
              <a:schemeClr val="accent1"/>
            </a:solidFill>
            <a:prstDash val="solid"/>
            <a:miter lim="800000"/>
            <a:headEnd/>
            <a:tailEnd/>
          </a:ln>
        </p:spPr>
        <p:txBody>
          <a:bodyPr/>
          <a:lstStyle/>
          <a:p>
            <a:pPr>
              <a:defRPr/>
            </a:pPr>
            <a:endParaRPr lang="ru-RU"/>
          </a:p>
        </p:txBody>
      </p:sp>
      <p:sp>
        <p:nvSpPr>
          <p:cNvPr id="64520" name="Line 8"/>
          <p:cNvSpPr>
            <a:spLocks noChangeShapeType="1"/>
          </p:cNvSpPr>
          <p:nvPr/>
        </p:nvSpPr>
        <p:spPr bwMode="auto">
          <a:xfrm>
            <a:off x="457200" y="6172200"/>
            <a:ext cx="8229600" cy="0"/>
          </a:xfrm>
          <a:prstGeom prst="line">
            <a:avLst/>
          </a:prstGeom>
          <a:noFill/>
          <a:ln w="19050">
            <a:solidFill>
              <a:schemeClr val="accent1"/>
            </a:solidFill>
            <a:round/>
            <a:headEnd/>
            <a:tailEnd/>
          </a:ln>
          <a:effectLst/>
        </p:spPr>
        <p:txBody>
          <a:bodyPr/>
          <a:lstStyle/>
          <a:p>
            <a:pPr>
              <a:defRPr/>
            </a:pPr>
            <a:endParaRPr lang="ru-RU"/>
          </a:p>
        </p:txBody>
      </p:sp>
    </p:spTree>
  </p:cSld>
  <p:clrMap bg1="lt1" tx1="dk1" bg2="lt2" tx2="dk2" accent1="accent1" accent2="accent2" accent3="accent3" accent4="accent4" accent5="accent5" accent6="accent6" hlink="hlink" folHlink="folHlink"/>
  <p:sldLayoutIdLst>
    <p:sldLayoutId id="2147483680"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 id="2147483676" r:id="rId12"/>
    <p:sldLayoutId id="2147483677" r:id="rId13"/>
    <p:sldLayoutId id="2147483678" r:id="rId14"/>
    <p:sldLayoutId id="2147483679" r:id="rId15"/>
  </p:sldLayoutIdLst>
  <p:timing>
    <p:tnLst>
      <p:par>
        <p:cTn id="1" dur="indefinite" restart="never" nodeType="tmRoot"/>
      </p:par>
    </p:tnLst>
  </p:timing>
  <p:hf hdr="0" ftr="0" dt="0"/>
  <p:txStyles>
    <p:title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Garamond" pitchFamily="18" charset="0"/>
        </a:defRPr>
      </a:lvl2pPr>
      <a:lvl3pPr algn="l" rtl="0" eaLnBrk="0" fontAlgn="base" hangingPunct="0">
        <a:spcBef>
          <a:spcPct val="0"/>
        </a:spcBef>
        <a:spcAft>
          <a:spcPct val="0"/>
        </a:spcAft>
        <a:defRPr sz="4200">
          <a:solidFill>
            <a:schemeClr val="tx2"/>
          </a:solidFill>
          <a:latin typeface="Garamond" pitchFamily="18" charset="0"/>
        </a:defRPr>
      </a:lvl3pPr>
      <a:lvl4pPr algn="l" rtl="0" eaLnBrk="0" fontAlgn="base" hangingPunct="0">
        <a:spcBef>
          <a:spcPct val="0"/>
        </a:spcBef>
        <a:spcAft>
          <a:spcPct val="0"/>
        </a:spcAft>
        <a:defRPr sz="4200">
          <a:solidFill>
            <a:schemeClr val="tx2"/>
          </a:solidFill>
          <a:latin typeface="Garamond" pitchFamily="18" charset="0"/>
        </a:defRPr>
      </a:lvl4pPr>
      <a:lvl5pPr algn="l" rtl="0" eaLnBrk="0" fontAlgn="base" hangingPunct="0">
        <a:spcBef>
          <a:spcPct val="0"/>
        </a:spcBef>
        <a:spcAft>
          <a:spcPct val="0"/>
        </a:spcAft>
        <a:defRPr sz="4200">
          <a:solidFill>
            <a:schemeClr val="tx2"/>
          </a:solidFill>
          <a:latin typeface="Garamond" pitchFamily="18" charset="0"/>
        </a:defRPr>
      </a:lvl5pPr>
      <a:lvl6pPr marL="457200" algn="l" rtl="0" fontAlgn="base">
        <a:spcBef>
          <a:spcPct val="0"/>
        </a:spcBef>
        <a:spcAft>
          <a:spcPct val="0"/>
        </a:spcAft>
        <a:defRPr sz="4200">
          <a:solidFill>
            <a:schemeClr val="tx2"/>
          </a:solidFill>
          <a:latin typeface="Garamond" pitchFamily="18" charset="0"/>
        </a:defRPr>
      </a:lvl6pPr>
      <a:lvl7pPr marL="914400" algn="l" rtl="0" fontAlgn="base">
        <a:spcBef>
          <a:spcPct val="0"/>
        </a:spcBef>
        <a:spcAft>
          <a:spcPct val="0"/>
        </a:spcAft>
        <a:defRPr sz="4200">
          <a:solidFill>
            <a:schemeClr val="tx2"/>
          </a:solidFill>
          <a:latin typeface="Garamond" pitchFamily="18" charset="0"/>
        </a:defRPr>
      </a:lvl7pPr>
      <a:lvl8pPr marL="1371600" algn="l" rtl="0" fontAlgn="base">
        <a:spcBef>
          <a:spcPct val="0"/>
        </a:spcBef>
        <a:spcAft>
          <a:spcPct val="0"/>
        </a:spcAft>
        <a:defRPr sz="4200">
          <a:solidFill>
            <a:schemeClr val="tx2"/>
          </a:solidFill>
          <a:latin typeface="Garamond" pitchFamily="18" charset="0"/>
        </a:defRPr>
      </a:lvl8pPr>
      <a:lvl9pPr marL="1828800" algn="l" rtl="0" fontAlgn="base">
        <a:spcBef>
          <a:spcPct val="0"/>
        </a:spcBef>
        <a:spcAft>
          <a:spcPct val="0"/>
        </a:spcAft>
        <a:defRPr sz="42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30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6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2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sz="2000">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6.wmf"/><Relationship Id="rId4" Type="http://schemas.openxmlformats.org/officeDocument/2006/relationships/image" Target="../media/image5.wmf"/></Relationships>
</file>

<file path=ppt/slides/_rels/slide11.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9.wmf"/><Relationship Id="rId4" Type="http://schemas.openxmlformats.org/officeDocument/2006/relationships/image" Target="../media/image8.wmf"/></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1.wmf"/></Relationships>
</file>

<file path=ppt/slides/_rels/slide13.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13.wmf"/></Relationships>
</file>

<file path=ppt/slides/_rels/slide14.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16.wmf"/><Relationship Id="rId4" Type="http://schemas.openxmlformats.org/officeDocument/2006/relationships/image" Target="../media/image15.wmf"/></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notesSlide" Target="../notesSlides/notesSlide16.xml"/><Relationship Id="rId1" Type="http://schemas.openxmlformats.org/officeDocument/2006/relationships/slideLayout" Target="../slideLayouts/slideLayout13.xml"/><Relationship Id="rId6" Type="http://schemas.openxmlformats.org/officeDocument/2006/relationships/image" Target="../media/image20.wmf"/><Relationship Id="rId5" Type="http://schemas.openxmlformats.org/officeDocument/2006/relationships/image" Target="../media/image19.wmf"/><Relationship Id="rId4" Type="http://schemas.openxmlformats.org/officeDocument/2006/relationships/image" Target="../media/image18.wmf"/></Relationships>
</file>

<file path=ppt/slides/_rels/slide17.x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notesSlide" Target="../notesSlides/notesSlide17.xml"/><Relationship Id="rId1" Type="http://schemas.openxmlformats.org/officeDocument/2006/relationships/slideLayout" Target="../slideLayouts/slideLayout13.xml"/><Relationship Id="rId5" Type="http://schemas.openxmlformats.org/officeDocument/2006/relationships/image" Target="../media/image23.wmf"/><Relationship Id="rId4" Type="http://schemas.openxmlformats.org/officeDocument/2006/relationships/image" Target="../media/image22.wmf"/></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notesSlide" Target="../notesSlides/notesSlide19.xml"/><Relationship Id="rId1" Type="http://schemas.openxmlformats.org/officeDocument/2006/relationships/slideLayout" Target="../slideLayouts/slideLayout13.xml"/><Relationship Id="rId5" Type="http://schemas.openxmlformats.org/officeDocument/2006/relationships/image" Target="../media/image26.wmf"/><Relationship Id="rId4" Type="http://schemas.openxmlformats.org/officeDocument/2006/relationships/image" Target="../media/image25.wm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28.wmf"/></Relationships>
</file>

<file path=ppt/slides/_rels/slide21.xml.rels><?xml version="1.0" encoding="UTF-8" standalone="yes"?>
<Relationships xmlns="http://schemas.openxmlformats.org/package/2006/relationships"><Relationship Id="rId3" Type="http://schemas.openxmlformats.org/officeDocument/2006/relationships/image" Target="../media/image29.wmf"/><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28.wmf"/></Relationships>
</file>

<file path=ppt/slides/_rels/slide2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1.wmf"/><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32.wmf"/></Relationships>
</file>

<file path=ppt/slides/_rels/slide24.xml.rels><?xml version="1.0" encoding="UTF-8" standalone="yes"?>
<Relationships xmlns="http://schemas.openxmlformats.org/package/2006/relationships"><Relationship Id="rId3" Type="http://schemas.openxmlformats.org/officeDocument/2006/relationships/image" Target="../media/image33.wmf"/><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34.wmf"/></Relationships>
</file>

<file path=ppt/slides/_rels/slide25.xml.rels><?xml version="1.0" encoding="UTF-8" standalone="yes"?>
<Relationships xmlns="http://schemas.openxmlformats.org/package/2006/relationships"><Relationship Id="rId3" Type="http://schemas.openxmlformats.org/officeDocument/2006/relationships/image" Target="../media/image35.wmf"/><Relationship Id="rId2" Type="http://schemas.openxmlformats.org/officeDocument/2006/relationships/notesSlide" Target="../notesSlides/notesSlide25.xml"/><Relationship Id="rId1" Type="http://schemas.openxmlformats.org/officeDocument/2006/relationships/slideLayout" Target="../slideLayouts/slideLayout13.xml"/><Relationship Id="rId4" Type="http://schemas.openxmlformats.org/officeDocument/2006/relationships/image" Target="../media/image36.wmf"/></Relationships>
</file>

<file path=ppt/slides/_rels/slide26.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image" Target="../media/image38.wmf"/></Relationships>
</file>

<file path=ppt/slides/_rels/slide27.xml.rels><?xml version="1.0" encoding="UTF-8" standalone="yes"?>
<Relationships xmlns="http://schemas.openxmlformats.org/package/2006/relationships"><Relationship Id="rId3" Type="http://schemas.openxmlformats.org/officeDocument/2006/relationships/image" Target="../media/image39.wmf"/><Relationship Id="rId2" Type="http://schemas.openxmlformats.org/officeDocument/2006/relationships/notesSlide" Target="../notesSlides/notesSlide27.xml"/><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7.xml"/><Relationship Id="rId1" Type="http://schemas.openxmlformats.org/officeDocument/2006/relationships/slideLayout" Target="../slideLayouts/slideLayout13.xml"/><Relationship Id="rId4" Type="http://schemas.openxmlformats.org/officeDocument/2006/relationships/image" Target="../media/image2.wmf"/></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Rectangle 6"/>
          <p:cNvSpPr>
            <a:spLocks noGrp="1" noChangeArrowheads="1"/>
          </p:cNvSpPr>
          <p:nvPr>
            <p:ph type="sldNum" sz="quarter" idx="12"/>
          </p:nvPr>
        </p:nvSpPr>
        <p:spPr>
          <a:ln/>
        </p:spPr>
        <p:txBody>
          <a:bodyPr/>
          <a:lstStyle/>
          <a:p>
            <a:pPr>
              <a:defRPr/>
            </a:pPr>
            <a:fld id="{7D282F0F-0564-4699-958B-60B3A2321E3A}" type="slidenum">
              <a:rPr lang="ru-RU" altLang="en-US"/>
              <a:pPr>
                <a:defRPr/>
              </a:pPr>
              <a:t>1</a:t>
            </a:fld>
            <a:endParaRPr lang="ru-RU" altLang="en-US"/>
          </a:p>
        </p:txBody>
      </p:sp>
      <p:sp>
        <p:nvSpPr>
          <p:cNvPr id="3075" name="Text Box 3"/>
          <p:cNvSpPr txBox="1">
            <a:spLocks noChangeArrowheads="1"/>
          </p:cNvSpPr>
          <p:nvPr/>
        </p:nvSpPr>
        <p:spPr bwMode="auto">
          <a:xfrm>
            <a:off x="717550" y="196850"/>
            <a:ext cx="525938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endParaRPr lang="de-DE">
              <a:latin typeface="Tahoma" pitchFamily="34" charset="0"/>
              <a:cs typeface="Arial" charset="0"/>
            </a:endParaRPr>
          </a:p>
        </p:txBody>
      </p:sp>
      <p:sp>
        <p:nvSpPr>
          <p:cNvPr id="3077" name="Text Box 4"/>
          <p:cNvSpPr txBox="1">
            <a:spLocks noChangeArrowheads="1"/>
          </p:cNvSpPr>
          <p:nvPr/>
        </p:nvSpPr>
        <p:spPr bwMode="auto">
          <a:xfrm>
            <a:off x="539750" y="404813"/>
            <a:ext cx="3240088" cy="91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b="1"/>
              <a:t>FSUE SRI SIA “LUCH”</a:t>
            </a:r>
            <a:r>
              <a:rPr lang="ru-RU"/>
              <a:t> </a:t>
            </a:r>
            <a:endParaRPr lang="en-US" b="1"/>
          </a:p>
          <a:p>
            <a:pPr eaLnBrk="1" hangingPunct="1"/>
            <a:r>
              <a:rPr lang="en-US" b="1"/>
              <a:t>IBRAE RAS</a:t>
            </a:r>
          </a:p>
          <a:p>
            <a:pPr eaLnBrk="1" hangingPunct="1"/>
            <a:r>
              <a:rPr lang="en-US" b="1"/>
              <a:t>FSUE EDO “GIDROPRESS”</a:t>
            </a:r>
            <a:r>
              <a:rPr lang="ru-RU">
                <a:latin typeface="Tahoma" pitchFamily="34" charset="0"/>
              </a:rPr>
              <a:t> </a:t>
            </a:r>
          </a:p>
        </p:txBody>
      </p:sp>
      <p:sp>
        <p:nvSpPr>
          <p:cNvPr id="689154" name="Text Box 2"/>
          <p:cNvSpPr txBox="1">
            <a:spLocks noChangeArrowheads="1"/>
          </p:cNvSpPr>
          <p:nvPr/>
        </p:nvSpPr>
        <p:spPr bwMode="auto">
          <a:xfrm>
            <a:off x="468313" y="1844675"/>
            <a:ext cx="7920037" cy="2376488"/>
          </a:xfrm>
          <a:prstGeom prst="rect">
            <a:avLst/>
          </a:prstGeom>
          <a:noFill/>
          <a:ln w="9525">
            <a:noFill/>
            <a:miter lim="800000"/>
            <a:headEnd/>
            <a:tailEnd/>
          </a:ln>
          <a:effec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400" b="1">
                <a:latin typeface="Times New Roman" pitchFamily="18" charset="0"/>
              </a:rPr>
              <a:t> </a:t>
            </a:r>
          </a:p>
          <a:p>
            <a:pPr algn="ctr" eaLnBrk="1" hangingPunct="1"/>
            <a:r>
              <a:rPr lang="en-GB" sz="2400" b="1">
                <a:latin typeface="Times New Roman" pitchFamily="18" charset="0"/>
              </a:rPr>
              <a:t>ISTC project #3690: Results of PARAMETER–SF3/SF4 pre- and post-test numerical modelling</a:t>
            </a:r>
            <a:endParaRPr lang="en-US" sz="2400" b="1">
              <a:latin typeface="Times New Roman" pitchFamily="18" charset="0"/>
            </a:endParaRPr>
          </a:p>
          <a:p>
            <a:pPr algn="ctr" eaLnBrk="1" hangingPunct="1"/>
            <a:endParaRPr lang="ru-RU" sz="2400" b="1">
              <a:effectLst>
                <a:outerShdw blurRad="38100" dist="38100" dir="2700000" algn="tl">
                  <a:srgbClr val="C0C0C0"/>
                </a:outerShdw>
              </a:effectLst>
              <a:latin typeface="Times New Roman" pitchFamily="18" charset="0"/>
            </a:endParaRPr>
          </a:p>
          <a:p>
            <a:pPr algn="ctr" eaLnBrk="1" hangingPunct="1"/>
            <a:r>
              <a:rPr lang="en-US">
                <a:effectLst>
                  <a:outerShdw blurRad="38100" dist="38100" dir="2700000" algn="tl">
                    <a:srgbClr val="C0C0C0"/>
                  </a:outerShdw>
                </a:effectLst>
                <a:latin typeface="Times New Roman" pitchFamily="18" charset="0"/>
                <a:cs typeface="Times New Roman" pitchFamily="18" charset="0"/>
              </a:rPr>
              <a:t>Presented by D.Tomashchik</a:t>
            </a:r>
          </a:p>
          <a:p>
            <a:pPr algn="ctr" eaLnBrk="1" hangingPunct="1"/>
            <a:r>
              <a:rPr lang="en-GB">
                <a:effectLst>
                  <a:outerShdw blurRad="38100" dist="38100" dir="2700000" algn="tl">
                    <a:srgbClr val="C0C0C0"/>
                  </a:outerShdw>
                </a:effectLst>
                <a:latin typeface="Times New Roman" pitchFamily="18" charset="0"/>
                <a:cs typeface="Times New Roman" pitchFamily="18" charset="0"/>
              </a:rPr>
              <a:t>IBRAE RAS</a:t>
            </a:r>
            <a:endParaRPr lang="ru-RU">
              <a:effectLst>
                <a:outerShdw blurRad="38100" dist="38100" dir="2700000" algn="tl">
                  <a:srgbClr val="C0C0C0"/>
                </a:outerShdw>
              </a:effectLst>
              <a:latin typeface="Times New Roman" pitchFamily="18" charset="0"/>
              <a:cs typeface="Times New Roman" pitchFamily="18" charset="0"/>
            </a:endParaRPr>
          </a:p>
          <a:p>
            <a:pPr algn="ctr" eaLnBrk="1" hangingPunct="1"/>
            <a:endParaRPr lang="en-US">
              <a:effectLst>
                <a:outerShdw blurRad="38100" dist="38100" dir="2700000" algn="tl">
                  <a:srgbClr val="C0C0C0"/>
                </a:outerShdw>
              </a:effectLst>
            </a:endParaRPr>
          </a:p>
        </p:txBody>
      </p:sp>
      <p:sp>
        <p:nvSpPr>
          <p:cNvPr id="3079" name="Text Box 6"/>
          <p:cNvSpPr txBox="1">
            <a:spLocks noChangeArrowheads="1"/>
          </p:cNvSpPr>
          <p:nvPr/>
        </p:nvSpPr>
        <p:spPr bwMode="auto">
          <a:xfrm>
            <a:off x="827088" y="5084763"/>
            <a:ext cx="7345362" cy="91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b="1" i="1">
                <a:latin typeface="Calibri" pitchFamily="34" charset="0"/>
              </a:rPr>
              <a:t>16th CEG-SAM Meeting, Moscow, Russian Federation</a:t>
            </a:r>
            <a:endParaRPr lang="ru-RU" b="1" i="1">
              <a:latin typeface="Calibri" pitchFamily="34" charset="0"/>
            </a:endParaRPr>
          </a:p>
          <a:p>
            <a:pPr algn="ctr" eaLnBrk="1" hangingPunct="1"/>
            <a:r>
              <a:rPr lang="en-US" b="1" i="1">
                <a:latin typeface="Calibri" pitchFamily="34" charset="0"/>
              </a:rPr>
              <a:t>IBRAE, Nuclear Safety Institute of Russian Academy of Science </a:t>
            </a:r>
            <a:endParaRPr lang="ru-RU" b="1" i="1">
              <a:latin typeface="Calibri" pitchFamily="34" charset="0"/>
            </a:endParaRPr>
          </a:p>
          <a:p>
            <a:pPr algn="ctr" eaLnBrk="1" hangingPunct="1"/>
            <a:r>
              <a:rPr lang="en-US" b="1" i="1">
                <a:latin typeface="Calibri" pitchFamily="34" charset="0"/>
              </a:rPr>
              <a:t>September 8-9, 2009</a:t>
            </a:r>
            <a:endParaRPr lang="ru-RU">
              <a:latin typeface="Tahoma" pitchFamily="34" charset="0"/>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6"/>
          <p:cNvSpPr>
            <a:spLocks noGrp="1" noChangeArrowheads="1"/>
          </p:cNvSpPr>
          <p:nvPr>
            <p:ph type="sldNum" sz="quarter" idx="12"/>
          </p:nvPr>
        </p:nvSpPr>
        <p:spPr>
          <a:ln/>
        </p:spPr>
        <p:txBody>
          <a:bodyPr/>
          <a:lstStyle/>
          <a:p>
            <a:pPr>
              <a:defRPr/>
            </a:pPr>
            <a:fld id="{42AB4918-D46F-4A5B-BB5A-D01EC26B952D}" type="slidenum">
              <a:rPr lang="ru-RU" altLang="en-US"/>
              <a:pPr>
                <a:defRPr/>
              </a:pPr>
              <a:t>10</a:t>
            </a:fld>
            <a:endParaRPr lang="ru-RU" altLang="en-US"/>
          </a:p>
        </p:txBody>
      </p:sp>
      <p:sp>
        <p:nvSpPr>
          <p:cNvPr id="965634" name="Rectangle 2"/>
          <p:cNvSpPr>
            <a:spLocks noGrp="1" noRot="1" noChangeArrowheads="1"/>
          </p:cNvSpPr>
          <p:nvPr>
            <p:ph type="title" idx="4294967295"/>
          </p:nvPr>
        </p:nvSpPr>
        <p:spPr/>
        <p:txBody>
          <a:bodyPr anchor="ctr"/>
          <a:lstStyle/>
          <a:p>
            <a:pPr eaLnBrk="1" hangingPunct="1"/>
            <a:r>
              <a:rPr lang="en-US" sz="4000" smtClean="0">
                <a:effectLst>
                  <a:outerShdw blurRad="38100" dist="38100" dir="2700000" algn="tl">
                    <a:srgbClr val="C0C0C0"/>
                  </a:outerShdw>
                </a:effectLst>
              </a:rPr>
              <a:t>Step 1. Boundary conditions for pre-oxidation phase</a:t>
            </a:r>
            <a:endParaRPr lang="ru-RU" sz="4000" smtClean="0">
              <a:effectLst>
                <a:outerShdw blurRad="38100" dist="38100" dir="2700000" algn="tl">
                  <a:srgbClr val="C0C0C0"/>
                </a:outerShdw>
              </a:effectLst>
            </a:endParaRPr>
          </a:p>
        </p:txBody>
      </p:sp>
      <p:sp>
        <p:nvSpPr>
          <p:cNvPr id="64520" name="Text Box 8"/>
          <p:cNvSpPr txBox="1">
            <a:spLocks noChangeArrowheads="1"/>
          </p:cNvSpPr>
          <p:nvPr/>
        </p:nvSpPr>
        <p:spPr bwMode="auto">
          <a:xfrm>
            <a:off x="539750" y="1557338"/>
            <a:ext cx="4013200" cy="2652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a:t>Steam flow rate		3.5 g/s</a:t>
            </a:r>
          </a:p>
          <a:p>
            <a:r>
              <a:rPr lang="en-US" sz="2000"/>
              <a:t>Argon flow rate		2.0 g/s</a:t>
            </a:r>
          </a:p>
          <a:p>
            <a:r>
              <a:rPr lang="en-US" sz="2000"/>
              <a:t>System pressure	0.35 MPa</a:t>
            </a:r>
          </a:p>
          <a:p>
            <a:r>
              <a:rPr lang="en-US" sz="2000"/>
              <a:t>Pre-oxidation at 	1200</a:t>
            </a:r>
            <a:r>
              <a:rPr lang="en-US" sz="2000" baseline="30000"/>
              <a:t>O</a:t>
            </a:r>
            <a:r>
              <a:rPr lang="en-US" sz="2000"/>
              <a:t>C</a:t>
            </a:r>
          </a:p>
          <a:p>
            <a:r>
              <a:rPr lang="en-US" sz="2000"/>
              <a:t>Air flow rate (suggested) 0.8 g/s </a:t>
            </a:r>
          </a:p>
          <a:p>
            <a:endParaRPr lang="en-US" sz="800"/>
          </a:p>
          <a:p>
            <a:r>
              <a:rPr lang="en-US" sz="2000"/>
              <a:t>Codes: RELAP/IRS,</a:t>
            </a:r>
          </a:p>
          <a:p>
            <a:r>
              <a:rPr lang="en-US" sz="2000"/>
              <a:t>            ATHLET-CD,</a:t>
            </a:r>
          </a:p>
          <a:p>
            <a:r>
              <a:rPr lang="en-US" sz="2000"/>
              <a:t>            SOCRAT</a:t>
            </a:r>
            <a:endParaRPr lang="ru-RU" sz="2000"/>
          </a:p>
        </p:txBody>
      </p:sp>
      <p:pic>
        <p:nvPicPr>
          <p:cNvPr id="64521" name="Picture 9" descr="qto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0" y="1125538"/>
            <a:ext cx="4103688" cy="2805112"/>
          </a:xfrm>
          <a:prstGeom prst="rect">
            <a:avLst/>
          </a:prstGeom>
          <a:noFill/>
          <a:extLst>
            <a:ext uri="{909E8E84-426E-40DD-AFC4-6F175D3DCCD1}">
              <a14:hiddenFill xmlns:a14="http://schemas.microsoft.com/office/drawing/2010/main">
                <a:solidFill>
                  <a:srgbClr val="FFFFFF"/>
                </a:solidFill>
              </a14:hiddenFill>
            </a:ext>
          </a:extLst>
        </p:spPr>
      </p:pic>
      <p:pic>
        <p:nvPicPr>
          <p:cNvPr id="64522" name="Picture 10" descr="go2ou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55875" y="4052888"/>
            <a:ext cx="3024188" cy="2017712"/>
          </a:xfrm>
          <a:prstGeom prst="rect">
            <a:avLst/>
          </a:prstGeom>
          <a:noFill/>
          <a:extLst>
            <a:ext uri="{909E8E84-426E-40DD-AFC4-6F175D3DCCD1}">
              <a14:hiddenFill xmlns:a14="http://schemas.microsoft.com/office/drawing/2010/main">
                <a:solidFill>
                  <a:srgbClr val="FFFFFF"/>
                </a:solidFill>
              </a14:hiddenFill>
            </a:ext>
          </a:extLst>
        </p:spPr>
      </p:pic>
      <p:sp>
        <p:nvSpPr>
          <p:cNvPr id="64524" name="Text Box 12"/>
          <p:cNvSpPr txBox="1">
            <a:spLocks noChangeArrowheads="1"/>
          </p:cNvSpPr>
          <p:nvPr/>
        </p:nvSpPr>
        <p:spPr bwMode="auto">
          <a:xfrm>
            <a:off x="395288" y="4149725"/>
            <a:ext cx="2025650" cy="2014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t>Starvation </a:t>
            </a:r>
          </a:p>
          <a:p>
            <a:r>
              <a:rPr lang="en-US"/>
              <a:t>             </a:t>
            </a:r>
            <a:r>
              <a:rPr lang="ru-RU"/>
              <a:t> </a:t>
            </a:r>
            <a:r>
              <a:rPr lang="en-US"/>
              <a:t> </a:t>
            </a:r>
            <a:r>
              <a:rPr lang="ru-RU"/>
              <a:t>6</a:t>
            </a:r>
            <a:r>
              <a:rPr lang="en-US"/>
              <a:t>0</a:t>
            </a:r>
            <a:r>
              <a:rPr lang="ru-RU"/>
              <a:t>-250</a:t>
            </a:r>
            <a:r>
              <a:rPr lang="en-US"/>
              <a:t> s</a:t>
            </a:r>
          </a:p>
          <a:p>
            <a:r>
              <a:rPr lang="en-US"/>
              <a:t>Heat up rate</a:t>
            </a:r>
          </a:p>
          <a:p>
            <a:r>
              <a:rPr lang="en-US"/>
              <a:t>claddings &gt;5 K/s</a:t>
            </a:r>
            <a:endParaRPr lang="ru-RU"/>
          </a:p>
          <a:p>
            <a:r>
              <a:rPr lang="en-US"/>
              <a:t>shroud  ~30*K/s</a:t>
            </a:r>
          </a:p>
          <a:p>
            <a:r>
              <a:rPr lang="en-US"/>
              <a:t>*melting before</a:t>
            </a:r>
          </a:p>
          <a:p>
            <a:r>
              <a:rPr lang="en-US"/>
              <a:t>  flooding onset</a:t>
            </a:r>
            <a:endParaRPr lang="ru-RU"/>
          </a:p>
        </p:txBody>
      </p:sp>
      <p:pic>
        <p:nvPicPr>
          <p:cNvPr id="64525" name="Picture 13" descr="tmax"/>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795963" y="4076700"/>
            <a:ext cx="3024187" cy="20129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a:spLocks noGrp="1" noChangeArrowheads="1"/>
          </p:cNvSpPr>
          <p:nvPr>
            <p:ph type="sldNum" sz="quarter" idx="12"/>
          </p:nvPr>
        </p:nvSpPr>
        <p:spPr>
          <a:ln/>
        </p:spPr>
        <p:txBody>
          <a:bodyPr/>
          <a:lstStyle/>
          <a:p>
            <a:pPr>
              <a:defRPr/>
            </a:pPr>
            <a:fld id="{DEEF7CFD-DA00-4C31-A4D0-D5A246F75ADC}" type="slidenum">
              <a:rPr lang="ru-RU" altLang="en-US"/>
              <a:pPr>
                <a:defRPr/>
              </a:pPr>
              <a:t>11</a:t>
            </a:fld>
            <a:endParaRPr lang="ru-RU" altLang="en-US"/>
          </a:p>
        </p:txBody>
      </p:sp>
      <p:sp>
        <p:nvSpPr>
          <p:cNvPr id="952325" name="Rectangle 5"/>
          <p:cNvSpPr>
            <a:spLocks noGrp="1" noRot="1" noChangeArrowheads="1"/>
          </p:cNvSpPr>
          <p:nvPr>
            <p:ph type="title" idx="4294967295"/>
          </p:nvPr>
        </p:nvSpPr>
        <p:spPr/>
        <p:txBody>
          <a:bodyPr anchor="ctr"/>
          <a:lstStyle/>
          <a:p>
            <a:pPr eaLnBrk="1" hangingPunct="1"/>
            <a:r>
              <a:rPr lang="en-US" sz="4000" smtClean="0">
                <a:effectLst>
                  <a:outerShdw blurRad="38100" dist="38100" dir="2700000" algn="tl">
                    <a:srgbClr val="C0C0C0"/>
                  </a:outerShdw>
                </a:effectLst>
              </a:rPr>
              <a:t>Step 1. Hot spot location</a:t>
            </a:r>
            <a:endParaRPr lang="ru-RU" sz="4000" smtClean="0">
              <a:effectLst>
                <a:outerShdw blurRad="38100" dist="38100" dir="2700000" algn="tl">
                  <a:srgbClr val="C0C0C0"/>
                </a:outerShdw>
              </a:effectLst>
            </a:endParaRPr>
          </a:p>
        </p:txBody>
      </p:sp>
      <p:sp>
        <p:nvSpPr>
          <p:cNvPr id="12299" name="Text Box 11"/>
          <p:cNvSpPr txBox="1">
            <a:spLocks noChangeArrowheads="1"/>
          </p:cNvSpPr>
          <p:nvPr/>
        </p:nvSpPr>
        <p:spPr bwMode="auto">
          <a:xfrm>
            <a:off x="4859338" y="3933825"/>
            <a:ext cx="3200400"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a:t>RELAP/IRS	  500mm</a:t>
            </a:r>
          </a:p>
          <a:p>
            <a:r>
              <a:rPr lang="en-US" sz="2400"/>
              <a:t>ATHLET-CD	  700mm</a:t>
            </a:r>
          </a:p>
          <a:p>
            <a:r>
              <a:rPr lang="en-US" sz="2400"/>
              <a:t>SOCRAT	1000mm</a:t>
            </a:r>
            <a:endParaRPr lang="ru-RU" sz="2400"/>
          </a:p>
        </p:txBody>
      </p:sp>
      <p:pic>
        <p:nvPicPr>
          <p:cNvPr id="12300" name="Picture 12" descr="t50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5288" y="1125538"/>
            <a:ext cx="3613150" cy="2405062"/>
          </a:xfrm>
          <a:prstGeom prst="rect">
            <a:avLst/>
          </a:prstGeom>
          <a:noFill/>
          <a:extLst>
            <a:ext uri="{909E8E84-426E-40DD-AFC4-6F175D3DCCD1}">
              <a14:hiddenFill xmlns:a14="http://schemas.microsoft.com/office/drawing/2010/main">
                <a:solidFill>
                  <a:srgbClr val="FFFFFF"/>
                </a:solidFill>
              </a14:hiddenFill>
            </a:ext>
          </a:extLst>
        </p:spPr>
      </p:pic>
      <p:pic>
        <p:nvPicPr>
          <p:cNvPr id="12301" name="Picture 13" descr="t70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72000" y="1125538"/>
            <a:ext cx="3606800" cy="2401887"/>
          </a:xfrm>
          <a:prstGeom prst="rect">
            <a:avLst/>
          </a:prstGeom>
          <a:noFill/>
          <a:extLst>
            <a:ext uri="{909E8E84-426E-40DD-AFC4-6F175D3DCCD1}">
              <a14:hiddenFill xmlns:a14="http://schemas.microsoft.com/office/drawing/2010/main">
                <a:solidFill>
                  <a:srgbClr val="FFFFFF"/>
                </a:solidFill>
              </a14:hiddenFill>
            </a:ext>
          </a:extLst>
        </p:spPr>
      </p:pic>
      <p:pic>
        <p:nvPicPr>
          <p:cNvPr id="12304" name="Picture 16" descr="t1000"/>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95288" y="3573463"/>
            <a:ext cx="3600450" cy="23971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6"/>
          <p:cNvSpPr>
            <a:spLocks noGrp="1" noChangeArrowheads="1"/>
          </p:cNvSpPr>
          <p:nvPr>
            <p:ph type="sldNum" sz="quarter" idx="12"/>
          </p:nvPr>
        </p:nvSpPr>
        <p:spPr>
          <a:ln/>
        </p:spPr>
        <p:txBody>
          <a:bodyPr/>
          <a:lstStyle/>
          <a:p>
            <a:pPr>
              <a:defRPr/>
            </a:pPr>
            <a:fld id="{0CC30D13-9555-4BE8-AB18-0321A4925632}" type="slidenum">
              <a:rPr lang="ru-RU" altLang="en-US"/>
              <a:pPr>
                <a:defRPr/>
              </a:pPr>
              <a:t>12</a:t>
            </a:fld>
            <a:endParaRPr lang="ru-RU" altLang="en-US"/>
          </a:p>
        </p:txBody>
      </p:sp>
      <p:sp>
        <p:nvSpPr>
          <p:cNvPr id="970754" name="Rectangle 2"/>
          <p:cNvSpPr>
            <a:spLocks noGrp="1" noRot="1" noChangeArrowheads="1"/>
          </p:cNvSpPr>
          <p:nvPr>
            <p:ph type="title" idx="4294967295"/>
          </p:nvPr>
        </p:nvSpPr>
        <p:spPr/>
        <p:txBody>
          <a:bodyPr anchor="ctr"/>
          <a:lstStyle/>
          <a:p>
            <a:pPr eaLnBrk="1" hangingPunct="1"/>
            <a:r>
              <a:rPr lang="en-US" sz="4000" smtClean="0">
                <a:effectLst>
                  <a:outerShdw blurRad="38100" dist="38100" dir="2700000" algn="tl">
                    <a:srgbClr val="C0C0C0"/>
                  </a:outerShdw>
                </a:effectLst>
              </a:rPr>
              <a:t>Step 1. Scenario weaknesses</a:t>
            </a:r>
            <a:r>
              <a:rPr lang="en-US" sz="2500" smtClean="0">
                <a:effectLst>
                  <a:outerShdw blurRad="38100" dist="38100" dir="2700000" algn="tl">
                    <a:srgbClr val="C0C0C0"/>
                  </a:outerShdw>
                </a:effectLst>
              </a:rPr>
              <a:t> </a:t>
            </a:r>
            <a:endParaRPr lang="ru-RU" sz="2500" smtClean="0">
              <a:effectLst>
                <a:outerShdw blurRad="38100" dist="38100" dir="2700000" algn="tl">
                  <a:srgbClr val="C0C0C0"/>
                </a:outerShdw>
              </a:effectLst>
            </a:endParaRPr>
          </a:p>
        </p:txBody>
      </p:sp>
      <p:sp>
        <p:nvSpPr>
          <p:cNvPr id="13316" name="TextBox 10"/>
          <p:cNvSpPr txBox="1">
            <a:spLocks noChangeArrowheads="1"/>
          </p:cNvSpPr>
          <p:nvPr/>
        </p:nvSpPr>
        <p:spPr bwMode="auto">
          <a:xfrm>
            <a:off x="684213" y="4797425"/>
            <a:ext cx="3816350" cy="131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buFont typeface="Arial" charset="0"/>
              <a:buChar char="•"/>
            </a:pPr>
            <a:r>
              <a:rPr lang="en-US" sz="1600">
                <a:cs typeface="Arial" charset="0"/>
              </a:rPr>
              <a:t>Too high heat up rate </a:t>
            </a:r>
          </a:p>
          <a:p>
            <a:pPr eaLnBrk="1" hangingPunct="1">
              <a:buFont typeface="Arial" charset="0"/>
              <a:buNone/>
            </a:pPr>
            <a:r>
              <a:rPr lang="en-US" sz="1600">
                <a:cs typeface="Arial" charset="0"/>
              </a:rPr>
              <a:t>( </a:t>
            </a:r>
            <a:r>
              <a:rPr lang="ru-RU" sz="1600">
                <a:cs typeface="Arial" charset="0"/>
              </a:rPr>
              <a:t>30 К/</a:t>
            </a:r>
            <a:r>
              <a:rPr lang="en-US" sz="1600">
                <a:cs typeface="Arial" charset="0"/>
              </a:rPr>
              <a:t>s for shroud in ATHLET-CD run, </a:t>
            </a:r>
            <a:br>
              <a:rPr lang="en-US" sz="1600">
                <a:cs typeface="Arial" charset="0"/>
              </a:rPr>
            </a:br>
            <a:r>
              <a:rPr lang="en-US" sz="1600">
                <a:cs typeface="Arial" charset="0"/>
              </a:rPr>
              <a:t>  10</a:t>
            </a:r>
            <a:r>
              <a:rPr lang="ru-RU" sz="1600">
                <a:cs typeface="Arial" charset="0"/>
              </a:rPr>
              <a:t> К/</a:t>
            </a:r>
            <a:r>
              <a:rPr lang="en-US" sz="1600">
                <a:cs typeface="Arial" charset="0"/>
              </a:rPr>
              <a:t>s for RELAP/IRS, SOCRAT run )</a:t>
            </a:r>
          </a:p>
          <a:p>
            <a:pPr eaLnBrk="1" hangingPunct="1">
              <a:buFont typeface="Arial" charset="0"/>
              <a:buChar char="•"/>
            </a:pPr>
            <a:r>
              <a:rPr lang="en-US" sz="1600" b="1">
                <a:cs typeface="Arial" charset="0"/>
              </a:rPr>
              <a:t>Melting</a:t>
            </a:r>
            <a:r>
              <a:rPr lang="en-US" sz="1600">
                <a:cs typeface="Arial" charset="0"/>
              </a:rPr>
              <a:t> : shroud at 700 mm in ATHLET runs.</a:t>
            </a:r>
            <a:endParaRPr lang="ru-RU" sz="1600">
              <a:cs typeface="Arial" charset="0"/>
            </a:endParaRPr>
          </a:p>
        </p:txBody>
      </p:sp>
      <p:pic>
        <p:nvPicPr>
          <p:cNvPr id="13318"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64050" y="1341438"/>
            <a:ext cx="4679950" cy="342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13320" name="Picture 8" descr="tsh70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3850" y="1773238"/>
            <a:ext cx="4105275" cy="2733675"/>
          </a:xfrm>
          <a:prstGeom prst="rect">
            <a:avLst/>
          </a:prstGeom>
          <a:noFill/>
          <a:extLst>
            <a:ext uri="{909E8E84-426E-40DD-AFC4-6F175D3DCCD1}">
              <a14:hiddenFill xmlns:a14="http://schemas.microsoft.com/office/drawing/2010/main">
                <a:solidFill>
                  <a:srgbClr val="FFFFFF"/>
                </a:solidFill>
              </a14:hiddenFill>
            </a:ext>
          </a:extLst>
        </p:spPr>
      </p:pic>
      <p:sp>
        <p:nvSpPr>
          <p:cNvPr id="13321" name="Text Box 9"/>
          <p:cNvSpPr txBox="1">
            <a:spLocks noChangeArrowheads="1"/>
          </p:cNvSpPr>
          <p:nvPr/>
        </p:nvSpPr>
        <p:spPr bwMode="auto">
          <a:xfrm>
            <a:off x="519113" y="1144588"/>
            <a:ext cx="83248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Font typeface="Arial" charset="0"/>
              <a:buChar char="•"/>
            </a:pPr>
            <a:r>
              <a:rPr lang="en-US" sz="1600" b="1"/>
              <a:t>Short starvation conditions</a:t>
            </a:r>
            <a:r>
              <a:rPr lang="en-US" sz="1600"/>
              <a:t> (60 s –ATHLET-CD, 250 s – RELAP/IRS, 200 s- SOCRAT)</a:t>
            </a:r>
            <a:r>
              <a:rPr lang="en-US"/>
              <a:t> </a:t>
            </a:r>
          </a:p>
          <a:p>
            <a:endParaRPr lang="ru-RU"/>
          </a:p>
        </p:txBody>
      </p:sp>
      <p:sp>
        <p:nvSpPr>
          <p:cNvPr id="13322" name="TextBox 10"/>
          <p:cNvSpPr txBox="1">
            <a:spLocks noChangeArrowheads="1"/>
          </p:cNvSpPr>
          <p:nvPr/>
        </p:nvSpPr>
        <p:spPr bwMode="auto">
          <a:xfrm>
            <a:off x="5003800" y="4941888"/>
            <a:ext cx="3600450" cy="106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buFont typeface="Arial" charset="0"/>
              <a:buNone/>
            </a:pPr>
            <a:r>
              <a:rPr lang="en-US" sz="1600">
                <a:cs typeface="Arial" charset="0"/>
              </a:rPr>
              <a:t>Quench: </a:t>
            </a:r>
            <a:r>
              <a:rPr lang="en-US" sz="1600" b="1">
                <a:cs typeface="Arial" charset="0"/>
              </a:rPr>
              <a:t>Melting</a:t>
            </a:r>
            <a:r>
              <a:rPr lang="en-US" sz="1600">
                <a:cs typeface="Arial" charset="0"/>
              </a:rPr>
              <a:t> at 150 g/s</a:t>
            </a:r>
          </a:p>
          <a:p>
            <a:pPr eaLnBrk="1" hangingPunct="1">
              <a:buFont typeface="Arial" charset="0"/>
              <a:buNone/>
            </a:pPr>
            <a:r>
              <a:rPr lang="en-US" sz="1600">
                <a:cs typeface="Arial" charset="0"/>
              </a:rPr>
              <a:t>              variation runs – 40 &amp;150 g/s </a:t>
            </a:r>
          </a:p>
          <a:p>
            <a:pPr eaLnBrk="1" hangingPunct="1">
              <a:buFont typeface="Arial" charset="0"/>
              <a:buNone/>
            </a:pPr>
            <a:r>
              <a:rPr lang="en-US" sz="1600"/>
              <a:t>              RELAP/IRS run</a:t>
            </a:r>
            <a:endParaRPr lang="en-US" sz="1600">
              <a:cs typeface="Arial" charset="0"/>
            </a:endParaRPr>
          </a:p>
          <a:p>
            <a:pPr eaLnBrk="1" hangingPunct="1">
              <a:buFont typeface="Arial" charset="0"/>
              <a:buNone/>
            </a:pPr>
            <a:endParaRPr lang="ru-RU" sz="1600">
              <a:cs typeface="Arial"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a:spLocks noGrp="1" noChangeArrowheads="1"/>
          </p:cNvSpPr>
          <p:nvPr>
            <p:ph type="sldNum" sz="quarter" idx="12"/>
          </p:nvPr>
        </p:nvSpPr>
        <p:spPr>
          <a:ln/>
        </p:spPr>
        <p:txBody>
          <a:bodyPr/>
          <a:lstStyle/>
          <a:p>
            <a:pPr>
              <a:defRPr/>
            </a:pPr>
            <a:fld id="{F83E6EDD-7D5A-47A5-B1BD-A474D6253E62}" type="slidenum">
              <a:rPr lang="ru-RU" altLang="en-US"/>
              <a:pPr>
                <a:defRPr/>
              </a:pPr>
              <a:t>13</a:t>
            </a:fld>
            <a:endParaRPr lang="ru-RU" altLang="en-US"/>
          </a:p>
        </p:txBody>
      </p:sp>
      <p:sp>
        <p:nvSpPr>
          <p:cNvPr id="68610" name="Rectangle 2"/>
          <p:cNvSpPr>
            <a:spLocks noGrp="1" noChangeArrowheads="1"/>
          </p:cNvSpPr>
          <p:nvPr>
            <p:ph type="title" sz="quarter" idx="4294967295"/>
          </p:nvPr>
        </p:nvSpPr>
        <p:spPr>
          <a:xfrm>
            <a:off x="395288" y="260350"/>
            <a:ext cx="8280400" cy="706438"/>
          </a:xfrm>
        </p:spPr>
        <p:txBody>
          <a:bodyPr/>
          <a:lstStyle/>
          <a:p>
            <a:pPr eaLnBrk="1" hangingPunct="1"/>
            <a:r>
              <a:rPr lang="en-US" sz="3200" smtClean="0">
                <a:effectLst>
                  <a:outerShdw blurRad="38100" dist="38100" dir="2700000" algn="tl">
                    <a:srgbClr val="C0C0C0"/>
                  </a:outerShdw>
                </a:effectLst>
              </a:rPr>
              <a:t>Step 2. Hot Spot Shift: How to…(SOCRAT data)</a:t>
            </a:r>
            <a:endParaRPr lang="ru-RU" sz="3200" smtClean="0">
              <a:effectLst>
                <a:outerShdw blurRad="38100" dist="38100" dir="2700000" algn="tl">
                  <a:srgbClr val="C0C0C0"/>
                </a:outerShdw>
              </a:effectLst>
            </a:endParaRPr>
          </a:p>
        </p:txBody>
      </p:sp>
      <p:sp>
        <p:nvSpPr>
          <p:cNvPr id="72710" name="Text Box 6"/>
          <p:cNvSpPr txBox="1">
            <a:spLocks noChangeArrowheads="1"/>
          </p:cNvSpPr>
          <p:nvPr/>
        </p:nvSpPr>
        <p:spPr bwMode="auto">
          <a:xfrm>
            <a:off x="755650" y="5661025"/>
            <a:ext cx="799306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sym typeface="Symbol" pitchFamily="18" charset="2"/>
              </a:rPr>
              <a:t>No influence of reduced steam flow rate on ZrO2 axial profile at 1200</a:t>
            </a:r>
            <a:r>
              <a:rPr lang="en-US" baseline="30000">
                <a:sym typeface="Symbol" pitchFamily="18" charset="2"/>
              </a:rPr>
              <a:t>O</a:t>
            </a:r>
            <a:r>
              <a:rPr lang="en-US">
                <a:sym typeface="Symbol" pitchFamily="18" charset="2"/>
              </a:rPr>
              <a:t>C</a:t>
            </a:r>
          </a:p>
        </p:txBody>
      </p:sp>
      <p:pic>
        <p:nvPicPr>
          <p:cNvPr id="72712" name="Picture 8" descr="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4213" y="1412875"/>
            <a:ext cx="3678237" cy="4176713"/>
          </a:xfrm>
          <a:prstGeom prst="rect">
            <a:avLst/>
          </a:prstGeom>
          <a:noFill/>
          <a:extLst>
            <a:ext uri="{909E8E84-426E-40DD-AFC4-6F175D3DCCD1}">
              <a14:hiddenFill xmlns:a14="http://schemas.microsoft.com/office/drawing/2010/main">
                <a:solidFill>
                  <a:srgbClr val="FFFFFF"/>
                </a:solidFill>
              </a14:hiddenFill>
            </a:ext>
          </a:extLst>
        </p:spPr>
      </p:pic>
      <p:pic>
        <p:nvPicPr>
          <p:cNvPr id="72713" name="Picture 9" descr="zro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43438" y="1412875"/>
            <a:ext cx="3621087" cy="4176713"/>
          </a:xfrm>
          <a:prstGeom prst="rect">
            <a:avLst/>
          </a:prstGeom>
          <a:noFill/>
          <a:extLst>
            <a:ext uri="{909E8E84-426E-40DD-AFC4-6F175D3DCCD1}">
              <a14:hiddenFill xmlns:a14="http://schemas.microsoft.com/office/drawing/2010/main">
                <a:solidFill>
                  <a:srgbClr val="FFFFFF"/>
                </a:solidFill>
              </a14:hiddenFill>
            </a:ext>
          </a:extLst>
        </p:spPr>
      </p:pic>
      <p:sp>
        <p:nvSpPr>
          <p:cNvPr id="72714" name="TextBox 10"/>
          <p:cNvSpPr txBox="1">
            <a:spLocks noChangeArrowheads="1"/>
          </p:cNvSpPr>
          <p:nvPr/>
        </p:nvSpPr>
        <p:spPr bwMode="auto">
          <a:xfrm>
            <a:off x="539750" y="981075"/>
            <a:ext cx="799306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charset="0"/>
              </a:defRPr>
            </a:lvl1pPr>
            <a:lvl2pPr marL="800100" indent="-342900" eaLnBrk="0" hangingPunct="0">
              <a:defRPr>
                <a:solidFill>
                  <a:schemeClr val="tx1"/>
                </a:solidFill>
                <a:latin typeface="Arial" charset="0"/>
              </a:defRPr>
            </a:lvl2pPr>
            <a:lvl3pPr marL="1257300" indent="-342900" eaLnBrk="0" hangingPunct="0">
              <a:defRPr>
                <a:solidFill>
                  <a:schemeClr val="tx1"/>
                </a:solidFill>
                <a:latin typeface="Arial" charset="0"/>
              </a:defRPr>
            </a:lvl3pPr>
            <a:lvl4pPr marL="1714500" indent="-342900" eaLnBrk="0" hangingPunct="0">
              <a:defRPr>
                <a:solidFill>
                  <a:schemeClr val="tx1"/>
                </a:solidFill>
                <a:latin typeface="Arial" charset="0"/>
              </a:defRPr>
            </a:lvl4pPr>
            <a:lvl5pPr marL="2171700" indent="-342900" eaLnBrk="0" hangingPunct="0">
              <a:defRPr>
                <a:solidFill>
                  <a:schemeClr val="tx1"/>
                </a:solidFill>
                <a:latin typeface="Arial" charset="0"/>
              </a:defRPr>
            </a:lvl5pPr>
            <a:lvl6pPr marL="2628900" indent="-342900" eaLnBrk="0" fontAlgn="base" hangingPunct="0">
              <a:spcBef>
                <a:spcPct val="0"/>
              </a:spcBef>
              <a:spcAft>
                <a:spcPct val="0"/>
              </a:spcAft>
              <a:defRPr>
                <a:solidFill>
                  <a:schemeClr val="tx1"/>
                </a:solidFill>
                <a:latin typeface="Arial" charset="0"/>
              </a:defRPr>
            </a:lvl6pPr>
            <a:lvl7pPr marL="3086100" indent="-342900" eaLnBrk="0" fontAlgn="base" hangingPunct="0">
              <a:spcBef>
                <a:spcPct val="0"/>
              </a:spcBef>
              <a:spcAft>
                <a:spcPct val="0"/>
              </a:spcAft>
              <a:defRPr>
                <a:solidFill>
                  <a:schemeClr val="tx1"/>
                </a:solidFill>
                <a:latin typeface="Arial" charset="0"/>
              </a:defRPr>
            </a:lvl7pPr>
            <a:lvl8pPr marL="3543300" indent="-342900" eaLnBrk="0" fontAlgn="base" hangingPunct="0">
              <a:spcBef>
                <a:spcPct val="0"/>
              </a:spcBef>
              <a:spcAft>
                <a:spcPct val="0"/>
              </a:spcAft>
              <a:defRPr>
                <a:solidFill>
                  <a:schemeClr val="tx1"/>
                </a:solidFill>
                <a:latin typeface="Arial" charset="0"/>
              </a:defRPr>
            </a:lvl8pPr>
            <a:lvl9pPr marL="4000500" indent="-342900" eaLnBrk="0" fontAlgn="base" hangingPunct="0">
              <a:spcBef>
                <a:spcPct val="0"/>
              </a:spcBef>
              <a:spcAft>
                <a:spcPct val="0"/>
              </a:spcAft>
              <a:defRPr>
                <a:solidFill>
                  <a:schemeClr val="tx1"/>
                </a:solidFill>
                <a:latin typeface="Arial" charset="0"/>
              </a:defRPr>
            </a:lvl9pPr>
          </a:lstStyle>
          <a:p>
            <a:pPr eaLnBrk="1" hangingPunct="1"/>
            <a:r>
              <a:rPr lang="en-US" sz="2000"/>
              <a:t>Decrease hot spot shift </a:t>
            </a:r>
            <a:r>
              <a:rPr lang="en-US" sz="2000">
                <a:cs typeface="Arial" charset="0"/>
              </a:rPr>
              <a:t>↔ </a:t>
            </a:r>
            <a:r>
              <a:rPr lang="en-US" sz="2000"/>
              <a:t>Redistribute axial bundle oxide thickness</a:t>
            </a:r>
            <a:endParaRPr lang="en-US" sz="2000">
              <a:effectLst>
                <a:outerShdw blurRad="38100" dist="38100" dir="2700000" algn="tl">
                  <a:srgbClr val="C0C0C0"/>
                </a:outerShdw>
              </a:effectLst>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a:spLocks noGrp="1" noChangeArrowheads="1"/>
          </p:cNvSpPr>
          <p:nvPr>
            <p:ph type="sldNum" sz="quarter" idx="12"/>
          </p:nvPr>
        </p:nvSpPr>
        <p:spPr>
          <a:ln/>
        </p:spPr>
        <p:txBody>
          <a:bodyPr/>
          <a:lstStyle/>
          <a:p>
            <a:pPr>
              <a:defRPr/>
            </a:pPr>
            <a:fld id="{CA3B945A-AAEF-4772-A935-EC9AB23BDEE7}" type="slidenum">
              <a:rPr lang="ru-RU" altLang="en-US"/>
              <a:pPr>
                <a:defRPr/>
              </a:pPr>
              <a:t>14</a:t>
            </a:fld>
            <a:endParaRPr lang="ru-RU" altLang="en-US"/>
          </a:p>
        </p:txBody>
      </p:sp>
      <p:sp>
        <p:nvSpPr>
          <p:cNvPr id="68610" name="Rectangle 2"/>
          <p:cNvSpPr>
            <a:spLocks noGrp="1" noChangeArrowheads="1"/>
          </p:cNvSpPr>
          <p:nvPr>
            <p:ph type="title" sz="quarter" idx="4294967295"/>
          </p:nvPr>
        </p:nvSpPr>
        <p:spPr>
          <a:xfrm>
            <a:off x="250825" y="260350"/>
            <a:ext cx="8640763" cy="706438"/>
          </a:xfrm>
        </p:spPr>
        <p:txBody>
          <a:bodyPr/>
          <a:lstStyle/>
          <a:p>
            <a:pPr eaLnBrk="1" hangingPunct="1"/>
            <a:r>
              <a:rPr lang="en-US" sz="3600" smtClean="0">
                <a:effectLst>
                  <a:outerShdw blurRad="38100" dist="38100" dir="2700000" algn="tl">
                    <a:srgbClr val="C0C0C0"/>
                  </a:outerShdw>
                </a:effectLst>
              </a:rPr>
              <a:t>Step 2. Hot Spot Shift </a:t>
            </a:r>
            <a:r>
              <a:rPr lang="en-US" sz="3200" smtClean="0">
                <a:effectLst>
                  <a:outerShdw blurRad="38100" dist="38100" dir="2700000" algn="tl">
                    <a:srgbClr val="C0C0C0"/>
                  </a:outerShdw>
                </a:effectLst>
              </a:rPr>
              <a:t>(ATHLET-CD,SOCRAT)</a:t>
            </a:r>
            <a:endParaRPr lang="ru-RU" sz="3200" smtClean="0">
              <a:effectLst>
                <a:outerShdw blurRad="38100" dist="38100" dir="2700000" algn="tl">
                  <a:srgbClr val="C0C0C0"/>
                </a:outerShdw>
              </a:effectLst>
            </a:endParaRPr>
          </a:p>
        </p:txBody>
      </p:sp>
      <p:pic>
        <p:nvPicPr>
          <p:cNvPr id="68611" name="Picture 2" descr="p4-tax"/>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3438" y="836613"/>
            <a:ext cx="4249737" cy="3097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13" name="Picture 5" descr="q"/>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9750" y="3500438"/>
            <a:ext cx="3887788" cy="2700337"/>
          </a:xfrm>
          <a:prstGeom prst="rect">
            <a:avLst/>
          </a:prstGeom>
          <a:noFill/>
          <a:extLst>
            <a:ext uri="{909E8E84-426E-40DD-AFC4-6F175D3DCCD1}">
              <a14:hiddenFill xmlns:a14="http://schemas.microsoft.com/office/drawing/2010/main">
                <a:solidFill>
                  <a:srgbClr val="FFFFFF"/>
                </a:solidFill>
              </a14:hiddenFill>
            </a:ext>
          </a:extLst>
        </p:spPr>
      </p:pic>
      <p:pic>
        <p:nvPicPr>
          <p:cNvPr id="68614" name="Picture 6" descr="tmax"/>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95288" y="908050"/>
            <a:ext cx="3960812" cy="2627313"/>
          </a:xfrm>
          <a:prstGeom prst="rect">
            <a:avLst/>
          </a:prstGeom>
          <a:noFill/>
          <a:extLst>
            <a:ext uri="{909E8E84-426E-40DD-AFC4-6F175D3DCCD1}">
              <a14:hiddenFill xmlns:a14="http://schemas.microsoft.com/office/drawing/2010/main">
                <a:solidFill>
                  <a:srgbClr val="FFFFFF"/>
                </a:solidFill>
              </a14:hiddenFill>
            </a:ext>
          </a:extLst>
        </p:spPr>
      </p:pic>
      <p:sp>
        <p:nvSpPr>
          <p:cNvPr id="68615" name="Text Box 7"/>
          <p:cNvSpPr txBox="1">
            <a:spLocks noChangeArrowheads="1"/>
          </p:cNvSpPr>
          <p:nvPr/>
        </p:nvSpPr>
        <p:spPr bwMode="auto">
          <a:xfrm>
            <a:off x="4643438" y="4237038"/>
            <a:ext cx="4249737" cy="191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400"/>
              <a:t>Decreasing steam flow rate </a:t>
            </a:r>
          </a:p>
          <a:p>
            <a:r>
              <a:rPr lang="en-US" sz="2400"/>
              <a:t>                      </a:t>
            </a:r>
            <a:r>
              <a:rPr lang="en-US" sz="2400">
                <a:cs typeface="Arial" charset="0"/>
              </a:rPr>
              <a:t>↕</a:t>
            </a:r>
            <a:r>
              <a:rPr lang="en-US" sz="2400">
                <a:sym typeface="Symbol" pitchFamily="18" charset="2"/>
              </a:rPr>
              <a:t> </a:t>
            </a:r>
          </a:p>
          <a:p>
            <a:r>
              <a:rPr lang="en-US" sz="2400">
                <a:sym typeface="Symbol" pitchFamily="18" charset="2"/>
              </a:rPr>
              <a:t>bundle temperature instability</a:t>
            </a:r>
          </a:p>
          <a:p>
            <a:r>
              <a:rPr lang="en-US" sz="2400">
                <a:sym typeface="Symbol" pitchFamily="18" charset="2"/>
              </a:rPr>
              <a:t>at pre-oxidation </a:t>
            </a:r>
            <a:endParaRPr lang="ru-RU" sz="2400">
              <a:sym typeface="Symbol" pitchFamily="18" charset="2"/>
            </a:endParaRPr>
          </a:p>
          <a:p>
            <a:r>
              <a:rPr lang="ru-RU" sz="2400">
                <a:sym typeface="Symbol" pitchFamily="18" charset="2"/>
              </a:rPr>
              <a:t>  </a:t>
            </a:r>
            <a:r>
              <a:rPr lang="en-US" sz="2400">
                <a:solidFill>
                  <a:srgbClr val="FF0000"/>
                </a:solidFill>
                <a:sym typeface="Symbol" pitchFamily="18" charset="2"/>
              </a:rPr>
              <a:t>(</a:t>
            </a:r>
            <a:r>
              <a:rPr lang="ru-RU" sz="2400">
                <a:solidFill>
                  <a:srgbClr val="FF0000"/>
                </a:solidFill>
                <a:sym typeface="Symbol" pitchFamily="18" charset="2"/>
              </a:rPr>
              <a:t>uncontrolled escalation</a:t>
            </a:r>
            <a:r>
              <a:rPr lang="en-US" sz="2400">
                <a:solidFill>
                  <a:srgbClr val="FF0000"/>
                </a:solidFill>
                <a:sym typeface="Symbol" pitchFamily="18" charset="2"/>
              </a:rPr>
              <a:t>)</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sldNum" sz="quarter" idx="12"/>
          </p:nvPr>
        </p:nvSpPr>
        <p:spPr>
          <a:ln/>
        </p:spPr>
        <p:txBody>
          <a:bodyPr/>
          <a:lstStyle/>
          <a:p>
            <a:pPr>
              <a:defRPr/>
            </a:pPr>
            <a:fld id="{5699122F-4CDB-45FA-8935-CE315D69E924}" type="slidenum">
              <a:rPr lang="ru-RU" altLang="en-US"/>
              <a:pPr>
                <a:defRPr/>
              </a:pPr>
              <a:t>15</a:t>
            </a:fld>
            <a:endParaRPr lang="ru-RU" altLang="en-US"/>
          </a:p>
        </p:txBody>
      </p:sp>
      <p:sp>
        <p:nvSpPr>
          <p:cNvPr id="970754" name="Rectangle 2"/>
          <p:cNvSpPr>
            <a:spLocks noGrp="1" noRot="1" noChangeArrowheads="1"/>
          </p:cNvSpPr>
          <p:nvPr>
            <p:ph type="title" idx="4294967295"/>
          </p:nvPr>
        </p:nvSpPr>
        <p:spPr/>
        <p:txBody>
          <a:bodyPr anchor="ctr"/>
          <a:lstStyle/>
          <a:p>
            <a:pPr eaLnBrk="1" hangingPunct="1"/>
            <a:r>
              <a:rPr lang="en-US" sz="3200" smtClean="0">
                <a:effectLst>
                  <a:outerShdw blurRad="38100" dist="38100" dir="2700000" algn="tl">
                    <a:srgbClr val="C0C0C0"/>
                  </a:outerShdw>
                </a:effectLst>
              </a:rPr>
              <a:t>Step 3: Prolongate starvation period:</a:t>
            </a:r>
            <a:r>
              <a:rPr lang="en-US" sz="3200" smtClean="0"/>
              <a:t> </a:t>
            </a:r>
            <a:r>
              <a:rPr lang="en-US" sz="3200" smtClean="0">
                <a:effectLst>
                  <a:outerShdw blurRad="38100" dist="38100" dir="2700000" algn="tl">
                    <a:srgbClr val="C0C0C0"/>
                  </a:outerShdw>
                </a:effectLst>
              </a:rPr>
              <a:t>How to…</a:t>
            </a:r>
            <a:endParaRPr lang="ru-RU" sz="3200" smtClean="0">
              <a:effectLst>
                <a:outerShdw blurRad="38100" dist="38100" dir="2700000" algn="tl">
                  <a:srgbClr val="C0C0C0"/>
                </a:outerShdw>
              </a:effectLst>
            </a:endParaRPr>
          </a:p>
        </p:txBody>
      </p:sp>
      <p:sp>
        <p:nvSpPr>
          <p:cNvPr id="93187" name="TextBox 10"/>
          <p:cNvSpPr txBox="1">
            <a:spLocks noChangeArrowheads="1"/>
          </p:cNvSpPr>
          <p:nvPr/>
        </p:nvSpPr>
        <p:spPr bwMode="auto">
          <a:xfrm>
            <a:off x="539750" y="981075"/>
            <a:ext cx="7993063" cy="5151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charset="0"/>
              </a:defRPr>
            </a:lvl1pPr>
            <a:lvl2pPr marL="800100" indent="-342900" eaLnBrk="0" hangingPunct="0">
              <a:defRPr>
                <a:solidFill>
                  <a:schemeClr val="tx1"/>
                </a:solidFill>
                <a:latin typeface="Arial" charset="0"/>
              </a:defRPr>
            </a:lvl2pPr>
            <a:lvl3pPr marL="1257300" indent="-342900" eaLnBrk="0" hangingPunct="0">
              <a:defRPr>
                <a:solidFill>
                  <a:schemeClr val="tx1"/>
                </a:solidFill>
                <a:latin typeface="Arial" charset="0"/>
              </a:defRPr>
            </a:lvl3pPr>
            <a:lvl4pPr marL="1714500" indent="-342900" eaLnBrk="0" hangingPunct="0">
              <a:defRPr>
                <a:solidFill>
                  <a:schemeClr val="tx1"/>
                </a:solidFill>
                <a:latin typeface="Arial" charset="0"/>
              </a:defRPr>
            </a:lvl4pPr>
            <a:lvl5pPr marL="2171700" indent="-342900" eaLnBrk="0" hangingPunct="0">
              <a:defRPr>
                <a:solidFill>
                  <a:schemeClr val="tx1"/>
                </a:solidFill>
                <a:latin typeface="Arial" charset="0"/>
              </a:defRPr>
            </a:lvl5pPr>
            <a:lvl6pPr marL="2628900" indent="-342900" eaLnBrk="0" fontAlgn="base" hangingPunct="0">
              <a:spcBef>
                <a:spcPct val="0"/>
              </a:spcBef>
              <a:spcAft>
                <a:spcPct val="0"/>
              </a:spcAft>
              <a:defRPr>
                <a:solidFill>
                  <a:schemeClr val="tx1"/>
                </a:solidFill>
                <a:latin typeface="Arial" charset="0"/>
              </a:defRPr>
            </a:lvl6pPr>
            <a:lvl7pPr marL="3086100" indent="-342900" eaLnBrk="0" fontAlgn="base" hangingPunct="0">
              <a:spcBef>
                <a:spcPct val="0"/>
              </a:spcBef>
              <a:spcAft>
                <a:spcPct val="0"/>
              </a:spcAft>
              <a:defRPr>
                <a:solidFill>
                  <a:schemeClr val="tx1"/>
                </a:solidFill>
                <a:latin typeface="Arial" charset="0"/>
              </a:defRPr>
            </a:lvl7pPr>
            <a:lvl8pPr marL="3543300" indent="-342900" eaLnBrk="0" fontAlgn="base" hangingPunct="0">
              <a:spcBef>
                <a:spcPct val="0"/>
              </a:spcBef>
              <a:spcAft>
                <a:spcPct val="0"/>
              </a:spcAft>
              <a:defRPr>
                <a:solidFill>
                  <a:schemeClr val="tx1"/>
                </a:solidFill>
                <a:latin typeface="Arial" charset="0"/>
              </a:defRPr>
            </a:lvl8pPr>
            <a:lvl9pPr marL="4000500" indent="-342900" eaLnBrk="0" fontAlgn="base" hangingPunct="0">
              <a:spcBef>
                <a:spcPct val="0"/>
              </a:spcBef>
              <a:spcAft>
                <a:spcPct val="0"/>
              </a:spcAft>
              <a:defRPr>
                <a:solidFill>
                  <a:schemeClr val="tx1"/>
                </a:solidFill>
                <a:latin typeface="Arial" charset="0"/>
              </a:defRPr>
            </a:lvl9pPr>
          </a:lstStyle>
          <a:p>
            <a:pPr eaLnBrk="1" hangingPunct="1">
              <a:buFont typeface="Arial" charset="0"/>
              <a:buNone/>
            </a:pPr>
            <a:endParaRPr lang="en-US" sz="800">
              <a:cs typeface="Arial" charset="0"/>
            </a:endParaRPr>
          </a:p>
          <a:p>
            <a:pPr eaLnBrk="1" hangingPunct="1">
              <a:buFont typeface="Arial" charset="0"/>
              <a:buNone/>
            </a:pPr>
            <a:r>
              <a:rPr lang="en-US" sz="2800">
                <a:cs typeface="Arial" charset="0"/>
              </a:rPr>
              <a:t>Can we obtain heat balance in bundle? </a:t>
            </a:r>
          </a:p>
          <a:p>
            <a:pPr eaLnBrk="1" hangingPunct="1">
              <a:buFont typeface="Arial" charset="0"/>
              <a:buNone/>
            </a:pPr>
            <a:r>
              <a:rPr lang="en-US" sz="2800" b="1">
                <a:cs typeface="Arial" charset="0"/>
              </a:rPr>
              <a:t>Qchem+Qelectric≤Qcoolant+Qloss</a:t>
            </a:r>
            <a:endParaRPr lang="en-US" sz="2800">
              <a:cs typeface="Arial" charset="0"/>
            </a:endParaRPr>
          </a:p>
          <a:p>
            <a:pPr eaLnBrk="1" hangingPunct="1">
              <a:buFont typeface="Arial" charset="0"/>
              <a:buNone/>
            </a:pPr>
            <a:endParaRPr lang="en-US" sz="2800">
              <a:cs typeface="Arial" charset="0"/>
            </a:endParaRPr>
          </a:p>
          <a:p>
            <a:pPr eaLnBrk="1" hangingPunct="1">
              <a:buFont typeface="Arial" charset="0"/>
              <a:buNone/>
            </a:pPr>
            <a:r>
              <a:rPr lang="en-US" sz="2800">
                <a:cs typeface="Arial" charset="0"/>
              </a:rPr>
              <a:t>Qchem=6.9kW per 1g air /</a:t>
            </a:r>
            <a:r>
              <a:rPr lang="ru-RU" sz="2000"/>
              <a:t>Christine</a:t>
            </a:r>
            <a:r>
              <a:rPr lang="en-US" sz="2000"/>
              <a:t> </a:t>
            </a:r>
            <a:r>
              <a:rPr lang="ru-RU" sz="2000"/>
              <a:t>Bals</a:t>
            </a:r>
            <a:r>
              <a:rPr lang="en-US" sz="2800">
                <a:cs typeface="Arial" charset="0"/>
              </a:rPr>
              <a:t>/ </a:t>
            </a:r>
          </a:p>
          <a:p>
            <a:pPr eaLnBrk="1" hangingPunct="1">
              <a:buFont typeface="Arial" charset="0"/>
              <a:buNone/>
            </a:pPr>
            <a:r>
              <a:rPr lang="en-US" sz="2800">
                <a:cs typeface="Arial" charset="0"/>
              </a:rPr>
              <a:t>Qcoolant=</a:t>
            </a:r>
            <a:r>
              <a:rPr lang="el-GR" sz="2800">
                <a:cs typeface="Arial" charset="0"/>
              </a:rPr>
              <a:t>Σ</a:t>
            </a:r>
            <a:r>
              <a:rPr lang="en-US" sz="2800">
                <a:cs typeface="Arial" charset="0"/>
              </a:rPr>
              <a:t> Cp*G*</a:t>
            </a:r>
            <a:r>
              <a:rPr lang="el-GR" sz="2800">
                <a:cs typeface="Arial" charset="0"/>
              </a:rPr>
              <a:t>Δ</a:t>
            </a:r>
            <a:r>
              <a:rPr lang="en-US" sz="2800">
                <a:cs typeface="Arial" charset="0"/>
              </a:rPr>
              <a:t>T≈400*Gar+650</a:t>
            </a:r>
            <a:r>
              <a:rPr lang="en-US" sz="2800"/>
              <a:t>*Gair</a:t>
            </a:r>
            <a:endParaRPr lang="en-US" sz="2800">
              <a:cs typeface="Arial" charset="0"/>
            </a:endParaRPr>
          </a:p>
          <a:p>
            <a:pPr eaLnBrk="1" hangingPunct="1">
              <a:buFont typeface="Arial" charset="0"/>
              <a:buNone/>
            </a:pPr>
            <a:r>
              <a:rPr lang="en-US" sz="2800">
                <a:cs typeface="Arial" charset="0"/>
              </a:rPr>
              <a:t>Qloss ~1…1.5 kW</a:t>
            </a:r>
          </a:p>
          <a:p>
            <a:pPr eaLnBrk="1" hangingPunct="1">
              <a:buFont typeface="Arial" charset="0"/>
              <a:buNone/>
            </a:pPr>
            <a:endParaRPr lang="en-US">
              <a:cs typeface="Arial" charset="0"/>
            </a:endParaRPr>
          </a:p>
          <a:p>
            <a:pPr eaLnBrk="1" hangingPunct="1"/>
            <a:r>
              <a:rPr lang="en-US" sz="2400">
                <a:solidFill>
                  <a:srgbClr val="0033CC"/>
                </a:solidFill>
              </a:rPr>
              <a:t>1.Increase Argon flow rate</a:t>
            </a:r>
          </a:p>
          <a:p>
            <a:pPr eaLnBrk="1" hangingPunct="1"/>
            <a:r>
              <a:rPr lang="en-US" sz="2400">
                <a:solidFill>
                  <a:srgbClr val="0033CC"/>
                </a:solidFill>
              </a:rPr>
              <a:t>2.Decrease Air flow rate</a:t>
            </a:r>
            <a:r>
              <a:rPr lang="en-US"/>
              <a:t> </a:t>
            </a:r>
          </a:p>
          <a:p>
            <a:pPr eaLnBrk="1" hangingPunct="1"/>
            <a:endParaRPr lang="en-US"/>
          </a:p>
          <a:p>
            <a:pPr eaLnBrk="1" hangingPunct="1"/>
            <a:r>
              <a:rPr lang="en-US" sz="2400">
                <a:solidFill>
                  <a:schemeClr val="accent2"/>
                </a:solidFill>
              </a:rPr>
              <a:t>6.9*0.33+0=</a:t>
            </a:r>
            <a:r>
              <a:rPr lang="en-US" sz="2400">
                <a:solidFill>
                  <a:srgbClr val="FF0000"/>
                </a:solidFill>
              </a:rPr>
              <a:t>2.3</a:t>
            </a:r>
            <a:r>
              <a:rPr lang="en-US" sz="2400">
                <a:solidFill>
                  <a:schemeClr val="accent2"/>
                </a:solidFill>
              </a:rPr>
              <a:t>   &lt;  </a:t>
            </a:r>
            <a:r>
              <a:rPr lang="en-US" sz="2400">
                <a:solidFill>
                  <a:srgbClr val="FF0000"/>
                </a:solidFill>
              </a:rPr>
              <a:t>2.8</a:t>
            </a:r>
            <a:r>
              <a:rPr lang="en-US" sz="2400">
                <a:solidFill>
                  <a:schemeClr val="accent2"/>
                </a:solidFill>
              </a:rPr>
              <a:t>=400*4+650*0.33+1.0 </a:t>
            </a:r>
            <a:r>
              <a:rPr lang="en-US" sz="1600">
                <a:solidFill>
                  <a:schemeClr val="accent2"/>
                </a:solidFill>
              </a:rPr>
              <a:t>(0.33 g/s Air)</a:t>
            </a:r>
          </a:p>
          <a:p>
            <a:pPr eaLnBrk="1" hangingPunct="1"/>
            <a:r>
              <a:rPr lang="en-US" sz="2400">
                <a:solidFill>
                  <a:schemeClr val="accent2"/>
                </a:solidFill>
              </a:rPr>
              <a:t>6.9*0.5+0=</a:t>
            </a:r>
            <a:r>
              <a:rPr lang="en-US" sz="2400">
                <a:solidFill>
                  <a:srgbClr val="FF0000"/>
                </a:solidFill>
              </a:rPr>
              <a:t>3.5</a:t>
            </a:r>
            <a:r>
              <a:rPr lang="en-US" sz="2400">
                <a:solidFill>
                  <a:schemeClr val="accent2"/>
                </a:solidFill>
              </a:rPr>
              <a:t>     ~  </a:t>
            </a:r>
            <a:r>
              <a:rPr lang="en-US" sz="2400">
                <a:solidFill>
                  <a:srgbClr val="FF0000"/>
                </a:solidFill>
              </a:rPr>
              <a:t>3.5</a:t>
            </a:r>
            <a:r>
              <a:rPr lang="en-US" sz="2400">
                <a:solidFill>
                  <a:schemeClr val="accent2"/>
                </a:solidFill>
              </a:rPr>
              <a:t>=400*4+650*0.5+1.5</a:t>
            </a:r>
            <a:r>
              <a:rPr lang="en-US">
                <a:solidFill>
                  <a:schemeClr val="accent2"/>
                </a:solidFill>
              </a:rPr>
              <a:t>    </a:t>
            </a:r>
            <a:r>
              <a:rPr lang="en-US" sz="1600">
                <a:solidFill>
                  <a:schemeClr val="accent2"/>
                </a:solidFill>
              </a:rPr>
              <a:t>(0.5 g/s Air)</a:t>
            </a:r>
          </a:p>
          <a:p>
            <a:pPr eaLnBrk="1" hangingPunct="1"/>
            <a:r>
              <a:rPr lang="en-US" sz="2400">
                <a:solidFill>
                  <a:schemeClr val="accent2"/>
                </a:solidFill>
              </a:rPr>
              <a:t>      </a:t>
            </a:r>
            <a:r>
              <a:rPr lang="en-US" sz="2000"/>
              <a:t>produced                                    removed</a:t>
            </a:r>
            <a:r>
              <a:rPr lang="en-US"/>
              <a:t>      </a:t>
            </a:r>
            <a:endParaRPr lang="en-US" sz="2800">
              <a:cs typeface="Arial"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6"/>
          <p:cNvSpPr>
            <a:spLocks noGrp="1" noChangeArrowheads="1"/>
          </p:cNvSpPr>
          <p:nvPr>
            <p:ph type="sldNum" sz="quarter" idx="12"/>
          </p:nvPr>
        </p:nvSpPr>
        <p:spPr>
          <a:ln/>
        </p:spPr>
        <p:txBody>
          <a:bodyPr/>
          <a:lstStyle/>
          <a:p>
            <a:pPr>
              <a:defRPr/>
            </a:pPr>
            <a:fld id="{4BD2BF02-D0DF-41AC-BC40-6E83E2AED3B5}" type="slidenum">
              <a:rPr lang="ru-RU" altLang="en-US"/>
              <a:pPr>
                <a:defRPr/>
              </a:pPr>
              <a:t>16</a:t>
            </a:fld>
            <a:endParaRPr lang="ru-RU" altLang="en-US"/>
          </a:p>
        </p:txBody>
      </p:sp>
      <p:sp>
        <p:nvSpPr>
          <p:cNvPr id="68610" name="Rectangle 2"/>
          <p:cNvSpPr>
            <a:spLocks noGrp="1" noChangeArrowheads="1"/>
          </p:cNvSpPr>
          <p:nvPr>
            <p:ph type="title" sz="quarter"/>
          </p:nvPr>
        </p:nvSpPr>
        <p:spPr>
          <a:xfrm>
            <a:off x="250825" y="260350"/>
            <a:ext cx="8640763" cy="706438"/>
          </a:xfrm>
        </p:spPr>
        <p:txBody>
          <a:bodyPr/>
          <a:lstStyle/>
          <a:p>
            <a:pPr eaLnBrk="1" hangingPunct="1"/>
            <a:r>
              <a:rPr lang="en-US" sz="4000" smtClean="0">
                <a:effectLst>
                  <a:outerShdw blurRad="38100" dist="38100" dir="2700000" algn="tl">
                    <a:srgbClr val="C0C0C0"/>
                  </a:outerShdw>
                </a:effectLst>
              </a:rPr>
              <a:t>Step 3. Heat Balance on Air (SOCRAT)</a:t>
            </a:r>
            <a:endParaRPr lang="ru-RU" sz="4000" smtClean="0">
              <a:effectLst>
                <a:outerShdw blurRad="38100" dist="38100" dir="2700000" algn="tl">
                  <a:srgbClr val="C0C0C0"/>
                </a:outerShdw>
              </a:effectLst>
            </a:endParaRPr>
          </a:p>
        </p:txBody>
      </p:sp>
      <p:pic>
        <p:nvPicPr>
          <p:cNvPr id="14339" name="Рисунок 2" descr="Tmax"/>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388" y="981075"/>
            <a:ext cx="2881312" cy="278606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4341" name="Рисунок 2" descr="Tmax_"/>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84888" y="987425"/>
            <a:ext cx="3059112" cy="28146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4342" name="Рисунок 3" descr="oxygen"/>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43625" y="3789363"/>
            <a:ext cx="3000375" cy="27940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4347" name="Text Box 11"/>
          <p:cNvSpPr txBox="1">
            <a:spLocks noChangeArrowheads="1"/>
          </p:cNvSpPr>
          <p:nvPr/>
        </p:nvSpPr>
        <p:spPr bwMode="auto">
          <a:xfrm>
            <a:off x="684213" y="3860800"/>
            <a:ext cx="3836987" cy="1920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a:t>Steam flow rate		3.50 g/s</a:t>
            </a:r>
          </a:p>
          <a:p>
            <a:r>
              <a:rPr lang="en-US" sz="2000"/>
              <a:t>Argon flow rate		</a:t>
            </a:r>
            <a:r>
              <a:rPr lang="en-US" sz="2000" b="1">
                <a:solidFill>
                  <a:schemeClr val="tx2"/>
                </a:solidFill>
              </a:rPr>
              <a:t>4.00</a:t>
            </a:r>
            <a:r>
              <a:rPr lang="en-US" sz="2000"/>
              <a:t> g/s</a:t>
            </a:r>
          </a:p>
          <a:p>
            <a:r>
              <a:rPr lang="en-US" sz="2000"/>
              <a:t>Air flow rate 		</a:t>
            </a:r>
            <a:r>
              <a:rPr lang="en-US" sz="2000" b="1">
                <a:solidFill>
                  <a:schemeClr val="tx2"/>
                </a:solidFill>
              </a:rPr>
              <a:t>0.33</a:t>
            </a:r>
            <a:r>
              <a:rPr lang="en-US" sz="2000">
                <a:solidFill>
                  <a:srgbClr val="FF0000"/>
                </a:solidFill>
              </a:rPr>
              <a:t> </a:t>
            </a:r>
            <a:r>
              <a:rPr lang="en-US" sz="2000"/>
              <a:t>g/s</a:t>
            </a:r>
          </a:p>
          <a:p>
            <a:r>
              <a:rPr lang="en-US" sz="2000"/>
              <a:t>Pre-oxidation V1/V2 </a:t>
            </a:r>
          </a:p>
          <a:p>
            <a:r>
              <a:rPr lang="en-US" sz="2000"/>
              <a:t>     at different temperature</a:t>
            </a:r>
          </a:p>
          <a:p>
            <a:r>
              <a:rPr lang="en-US" sz="2000"/>
              <a:t>Starvation 		&gt;1000 s</a:t>
            </a:r>
          </a:p>
        </p:txBody>
      </p:sp>
      <p:sp>
        <p:nvSpPr>
          <p:cNvPr id="14348" name="Text Box 12"/>
          <p:cNvSpPr txBox="1">
            <a:spLocks noChangeArrowheads="1"/>
          </p:cNvSpPr>
          <p:nvPr/>
        </p:nvSpPr>
        <p:spPr bwMode="auto">
          <a:xfrm>
            <a:off x="250825" y="5805488"/>
            <a:ext cx="59245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600">
                <a:solidFill>
                  <a:srgbClr val="FF0000"/>
                </a:solidFill>
              </a:rPr>
              <a:t>BUT! Ar flow rate of 4 g/s can’t be realized for technical reasons</a:t>
            </a:r>
          </a:p>
        </p:txBody>
      </p:sp>
      <p:pic>
        <p:nvPicPr>
          <p:cNvPr id="14349" name="Рисунок 5" descr="ZrO2_1200"/>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987675" y="981075"/>
            <a:ext cx="3095625" cy="283051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a:spLocks noGrp="1" noChangeArrowheads="1"/>
          </p:cNvSpPr>
          <p:nvPr>
            <p:ph type="sldNum" sz="quarter" idx="12"/>
          </p:nvPr>
        </p:nvSpPr>
        <p:spPr>
          <a:ln/>
        </p:spPr>
        <p:txBody>
          <a:bodyPr/>
          <a:lstStyle/>
          <a:p>
            <a:pPr>
              <a:defRPr/>
            </a:pPr>
            <a:fld id="{2D311054-76E6-471C-B539-EFC48B6D2B23}" type="slidenum">
              <a:rPr lang="ru-RU" altLang="en-US"/>
              <a:pPr>
                <a:defRPr/>
              </a:pPr>
              <a:t>17</a:t>
            </a:fld>
            <a:endParaRPr lang="ru-RU" altLang="en-US"/>
          </a:p>
        </p:txBody>
      </p:sp>
      <p:sp>
        <p:nvSpPr>
          <p:cNvPr id="68610" name="Rectangle 2"/>
          <p:cNvSpPr>
            <a:spLocks noGrp="1" noChangeArrowheads="1"/>
          </p:cNvSpPr>
          <p:nvPr>
            <p:ph type="title" sz="quarter"/>
          </p:nvPr>
        </p:nvSpPr>
        <p:spPr>
          <a:xfrm>
            <a:off x="250825" y="260350"/>
            <a:ext cx="8640763" cy="706438"/>
          </a:xfrm>
        </p:spPr>
        <p:txBody>
          <a:bodyPr/>
          <a:lstStyle/>
          <a:p>
            <a:pPr eaLnBrk="1" hangingPunct="1"/>
            <a:r>
              <a:rPr lang="en-US" sz="3600" smtClean="0">
                <a:effectLst>
                  <a:outerShdw blurRad="38100" dist="38100" dir="2700000" algn="tl">
                    <a:srgbClr val="C0C0C0"/>
                  </a:outerShdw>
                </a:effectLst>
              </a:rPr>
              <a:t>Step 4. Choose air flow rate (SOCRAT data)</a:t>
            </a:r>
            <a:endParaRPr lang="ru-RU" sz="3600" smtClean="0">
              <a:effectLst>
                <a:outerShdw blurRad="38100" dist="38100" dir="2700000" algn="tl">
                  <a:srgbClr val="C0C0C0"/>
                </a:outerShdw>
              </a:effectLst>
            </a:endParaRPr>
          </a:p>
        </p:txBody>
      </p:sp>
      <p:pic>
        <p:nvPicPr>
          <p:cNvPr id="15366" name="Picture 6" descr="tmax"/>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5288" y="908050"/>
            <a:ext cx="3960812" cy="2636838"/>
          </a:xfrm>
          <a:prstGeom prst="rect">
            <a:avLst/>
          </a:prstGeom>
          <a:noFill/>
          <a:extLst>
            <a:ext uri="{909E8E84-426E-40DD-AFC4-6F175D3DCCD1}">
              <a14:hiddenFill xmlns:a14="http://schemas.microsoft.com/office/drawing/2010/main">
                <a:solidFill>
                  <a:srgbClr val="FFFFFF"/>
                </a:solidFill>
              </a14:hiddenFill>
            </a:ext>
          </a:extLst>
        </p:spPr>
      </p:pic>
      <p:pic>
        <p:nvPicPr>
          <p:cNvPr id="15367" name="Picture 7" descr="go2ou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5288" y="3500438"/>
            <a:ext cx="3960812" cy="2644775"/>
          </a:xfrm>
          <a:prstGeom prst="rect">
            <a:avLst/>
          </a:prstGeom>
          <a:noFill/>
          <a:extLst>
            <a:ext uri="{909E8E84-426E-40DD-AFC4-6F175D3DCCD1}">
              <a14:hiddenFill xmlns:a14="http://schemas.microsoft.com/office/drawing/2010/main">
                <a:solidFill>
                  <a:srgbClr val="FFFFFF"/>
                </a:solidFill>
              </a14:hiddenFill>
            </a:ext>
          </a:extLst>
        </p:spPr>
      </p:pic>
      <p:pic>
        <p:nvPicPr>
          <p:cNvPr id="15368" name="Picture 8" descr="tpro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500563" y="1052513"/>
            <a:ext cx="4103687" cy="4464050"/>
          </a:xfrm>
          <a:prstGeom prst="rect">
            <a:avLst/>
          </a:prstGeom>
          <a:noFill/>
          <a:extLst>
            <a:ext uri="{909E8E84-426E-40DD-AFC4-6F175D3DCCD1}">
              <a14:hiddenFill xmlns:a14="http://schemas.microsoft.com/office/drawing/2010/main">
                <a:solidFill>
                  <a:srgbClr val="FFFFFF"/>
                </a:solidFill>
              </a14:hiddenFill>
            </a:ext>
          </a:extLst>
        </p:spPr>
      </p:pic>
      <p:sp>
        <p:nvSpPr>
          <p:cNvPr id="15369" name="Text Box 9"/>
          <p:cNvSpPr txBox="1">
            <a:spLocks noChangeArrowheads="1"/>
          </p:cNvSpPr>
          <p:nvPr/>
        </p:nvSpPr>
        <p:spPr bwMode="auto">
          <a:xfrm>
            <a:off x="4932363" y="5876925"/>
            <a:ext cx="38608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ru-RU"/>
              <a:t>GRS</a:t>
            </a:r>
            <a:r>
              <a:rPr lang="en-US"/>
              <a:t>,</a:t>
            </a:r>
            <a:r>
              <a:rPr lang="ru-RU"/>
              <a:t> PSI</a:t>
            </a:r>
            <a:r>
              <a:rPr lang="en-US"/>
              <a:t>, IBRAE:</a:t>
            </a:r>
          </a:p>
          <a:p>
            <a:r>
              <a:rPr lang="en-US"/>
              <a:t>Acceptable air flow rate =0.5 g/s</a:t>
            </a:r>
            <a:endParaRPr lang="ru-RU"/>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sldNum" sz="quarter" idx="12"/>
          </p:nvPr>
        </p:nvSpPr>
        <p:spPr>
          <a:ln/>
        </p:spPr>
        <p:txBody>
          <a:bodyPr/>
          <a:lstStyle/>
          <a:p>
            <a:pPr>
              <a:defRPr/>
            </a:pPr>
            <a:fld id="{425DF0C0-9EF0-49EF-922D-9A4F0F3CC1DA}" type="slidenum">
              <a:rPr lang="ru-RU" altLang="en-US"/>
              <a:pPr>
                <a:defRPr/>
              </a:pPr>
              <a:t>18</a:t>
            </a:fld>
            <a:endParaRPr lang="ru-RU" altLang="en-US"/>
          </a:p>
        </p:txBody>
      </p:sp>
      <p:sp>
        <p:nvSpPr>
          <p:cNvPr id="17410" name="Rectangle 281"/>
          <p:cNvSpPr>
            <a:spLocks noGrp="1" noChangeArrowheads="1"/>
          </p:cNvSpPr>
          <p:nvPr>
            <p:ph type="title"/>
          </p:nvPr>
        </p:nvSpPr>
        <p:spPr>
          <a:xfrm>
            <a:off x="468313" y="188913"/>
            <a:ext cx="8496300" cy="631825"/>
          </a:xfrm>
        </p:spPr>
        <p:txBody>
          <a:bodyPr/>
          <a:lstStyle/>
          <a:p>
            <a:pPr eaLnBrk="1" hangingPunct="1"/>
            <a:r>
              <a:rPr lang="en-US" sz="2400" b="1" smtClean="0"/>
              <a:t>Proposed PARAMETER-SF4 test scenario for final calculations</a:t>
            </a:r>
            <a:endParaRPr lang="ru-RU" sz="2400" b="1" smtClean="0"/>
          </a:p>
        </p:txBody>
      </p:sp>
      <p:graphicFrame>
        <p:nvGraphicFramePr>
          <p:cNvPr id="17523" name="Group 115"/>
          <p:cNvGraphicFramePr>
            <a:graphicFrameLocks noGrp="1"/>
          </p:cNvGraphicFramePr>
          <p:nvPr>
            <p:ph type="tbl" idx="1"/>
          </p:nvPr>
        </p:nvGraphicFramePr>
        <p:xfrm>
          <a:off x="468313" y="836613"/>
          <a:ext cx="8229600" cy="5003800"/>
        </p:xfrm>
        <a:graphic>
          <a:graphicData uri="http://schemas.openxmlformats.org/drawingml/2006/table">
            <a:tbl>
              <a:tblPr/>
              <a:tblGrid>
                <a:gridCol w="503237"/>
                <a:gridCol w="1944688"/>
                <a:gridCol w="1511300"/>
                <a:gridCol w="2027237"/>
                <a:gridCol w="1069975"/>
                <a:gridCol w="1173163"/>
              </a:tblGrid>
              <a:tr h="122238">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charset="0"/>
                          <a:ea typeface="Times New Roman" pitchFamily="18" charset="0"/>
                          <a:cs typeface="Arial" charset="0"/>
                        </a:rPr>
                        <a:t>No</a:t>
                      </a:r>
                      <a:r>
                        <a:rPr kumimoji="0" lang="ru-RU" sz="1600" b="1" i="0" u="none" strike="noStrike" cap="none" normalizeH="0" baseline="0" smtClean="0">
                          <a:ln>
                            <a:noFill/>
                          </a:ln>
                          <a:solidFill>
                            <a:schemeClr val="tx1"/>
                          </a:solidFill>
                          <a:effectLst/>
                          <a:latin typeface="Arial" charset="0"/>
                          <a:ea typeface="Times New Roman" pitchFamily="18" charset="0"/>
                          <a:cs typeface="Arial" charset="0"/>
                        </a:rPr>
                        <a:t>.</a:t>
                      </a:r>
                      <a:endParaRPr kumimoji="0" lang="ru-RU" sz="1600" b="0" i="0" u="none" strike="noStrike" cap="none" normalizeH="0" baseline="0" smtClean="0">
                        <a:ln>
                          <a:noFill/>
                        </a:ln>
                        <a:solidFill>
                          <a:schemeClr val="tx1"/>
                        </a:solidFill>
                        <a:effectLst/>
                        <a:latin typeface="Arial" charset="0"/>
                        <a:ea typeface="Times New Roman" pitchFamily="18" charset="0"/>
                        <a:cs typeface="Arial" charset="0"/>
                      </a:endParaRPr>
                    </a:p>
                  </a:txBody>
                  <a:tcPr marL="18000" marR="18000" marT="18000" marB="18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5E5E5"/>
                    </a:solidFill>
                  </a:tcPr>
                </a:tc>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charset="0"/>
                          <a:ea typeface="Times New Roman" pitchFamily="18" charset="0"/>
                          <a:cs typeface="Arial" charset="0"/>
                        </a:rPr>
                        <a:t>Stage</a:t>
                      </a:r>
                      <a:endParaRPr kumimoji="0" lang="en-US" sz="1600" b="0" i="0" u="none" strike="noStrike" cap="none" normalizeH="0" baseline="0" smtClean="0">
                        <a:ln>
                          <a:noFill/>
                        </a:ln>
                        <a:solidFill>
                          <a:schemeClr val="tx1"/>
                        </a:solidFill>
                        <a:effectLst/>
                        <a:latin typeface="Arial" charset="0"/>
                        <a:ea typeface="Times New Roman" pitchFamily="18" charset="0"/>
                        <a:cs typeface="Arial" charset="0"/>
                      </a:endParaRPr>
                    </a:p>
                  </a:txBody>
                  <a:tcPr marL="18000" marR="18000" marT="18000" marB="18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5E5E5"/>
                    </a:solidFill>
                  </a:tcPr>
                </a:tc>
                <a:tc gridSpan="4">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charset="0"/>
                          <a:ea typeface="Times New Roman" pitchFamily="18" charset="0"/>
                          <a:cs typeface="Arial" charset="0"/>
                        </a:rPr>
                        <a:t>Main Parameters</a:t>
                      </a:r>
                      <a:endParaRPr kumimoji="0" lang="en-US" sz="1600" b="0" i="0" u="none" strike="noStrike" cap="none" normalizeH="0" baseline="0" smtClean="0">
                        <a:ln>
                          <a:noFill/>
                        </a:ln>
                        <a:solidFill>
                          <a:schemeClr val="tx1"/>
                        </a:solidFill>
                        <a:effectLst/>
                        <a:latin typeface="Arial" charset="0"/>
                        <a:ea typeface="Times New Roman" pitchFamily="18" charset="0"/>
                        <a:cs typeface="Arial" charset="0"/>
                      </a:endParaRPr>
                    </a:p>
                  </a:txBody>
                  <a:tcPr marL="18000" marR="18000" marT="18000" marB="18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5E5E5"/>
                    </a:solidFill>
                  </a:tcPr>
                </a:tc>
                <a:tc hMerge="1">
                  <a:txBody>
                    <a:bodyPr/>
                    <a:lstStyle/>
                    <a:p>
                      <a:endParaRPr lang="de-DE"/>
                    </a:p>
                  </a:txBody>
                  <a:tcPr/>
                </a:tc>
                <a:tc hMerge="1">
                  <a:txBody>
                    <a:bodyPr/>
                    <a:lstStyle/>
                    <a:p>
                      <a:endParaRPr lang="de-DE"/>
                    </a:p>
                  </a:txBody>
                  <a:tcPr/>
                </a:tc>
                <a:tc hMerge="1">
                  <a:txBody>
                    <a:bodyPr/>
                    <a:lstStyle/>
                    <a:p>
                      <a:endParaRPr lang="de-DE"/>
                    </a:p>
                  </a:txBody>
                  <a:tcPr/>
                </a:tc>
              </a:tr>
              <a:tr h="165100">
                <a:tc vMerge="1">
                  <a:txBody>
                    <a:bodyPr/>
                    <a:lstStyle/>
                    <a:p>
                      <a:endParaRPr lang="de-DE"/>
                    </a:p>
                  </a:txBody>
                  <a:tcPr/>
                </a:tc>
                <a:tc vMerge="1">
                  <a:txBody>
                    <a:bodyPr/>
                    <a:lstStyle/>
                    <a:p>
                      <a:endParaRPr lang="de-DE"/>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charset="0"/>
                          <a:ea typeface="Times New Roman" pitchFamily="18" charset="0"/>
                          <a:cs typeface="Arial" charset="0"/>
                        </a:rPr>
                        <a:t>FA temperature</a:t>
                      </a:r>
                      <a:r>
                        <a:rPr kumimoji="0" lang="ru-RU" sz="1600" b="1" i="0" u="none" strike="noStrike" cap="none" normalizeH="0" baseline="0" smtClean="0">
                          <a:ln>
                            <a:noFill/>
                          </a:ln>
                          <a:solidFill>
                            <a:schemeClr val="tx1"/>
                          </a:solidFill>
                          <a:effectLst/>
                          <a:latin typeface="Arial" charset="0"/>
                          <a:ea typeface="Times New Roman" pitchFamily="18" charset="0"/>
                          <a:cs typeface="Arial" charset="0"/>
                        </a:rPr>
                        <a:t>, </a:t>
                      </a:r>
                      <a:r>
                        <a:rPr kumimoji="0" lang="en-US" sz="1600" b="1" i="0" u="none" strike="noStrike" cap="none" normalizeH="0" baseline="0" smtClean="0">
                          <a:ln>
                            <a:noFill/>
                          </a:ln>
                          <a:solidFill>
                            <a:srgbClr val="000000"/>
                          </a:solidFill>
                          <a:effectLst/>
                          <a:latin typeface="Arial" charset="0"/>
                          <a:ea typeface="Times New Roman" pitchFamily="18" charset="0"/>
                          <a:cs typeface="Arial" charset="0"/>
                        </a:rPr>
                        <a:t>C</a:t>
                      </a:r>
                      <a:endParaRPr kumimoji="0" lang="en-US" sz="1600" b="0" i="0" u="none" strike="noStrike" cap="none" normalizeH="0" baseline="0" smtClean="0">
                        <a:ln>
                          <a:noFill/>
                        </a:ln>
                        <a:solidFill>
                          <a:schemeClr val="tx1"/>
                        </a:solidFill>
                        <a:effectLst/>
                        <a:latin typeface="Arial" charset="0"/>
                        <a:ea typeface="Times New Roman" pitchFamily="18" charset="0"/>
                        <a:cs typeface="Arial" charset="0"/>
                      </a:endParaRPr>
                    </a:p>
                  </a:txBody>
                  <a:tcPr marL="18000" marR="18000" marT="18000" marB="18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5E5E5"/>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charset="0"/>
                          <a:ea typeface="Times New Roman" pitchFamily="18" charset="0"/>
                          <a:cs typeface="Arial" charset="0"/>
                        </a:rPr>
                        <a:t>Medium</a:t>
                      </a:r>
                      <a:endParaRPr kumimoji="0" lang="en-US" sz="1600" b="0" i="0" u="none" strike="noStrike" cap="none" normalizeH="0" baseline="0" smtClean="0">
                        <a:ln>
                          <a:noFill/>
                        </a:ln>
                        <a:solidFill>
                          <a:schemeClr val="tx1"/>
                        </a:solidFill>
                        <a:effectLst/>
                        <a:latin typeface="Arial" charset="0"/>
                        <a:ea typeface="Times New Roman" pitchFamily="18" charset="0"/>
                        <a:cs typeface="Arial" charset="0"/>
                      </a:endParaRPr>
                    </a:p>
                  </a:txBody>
                  <a:tcPr marL="18000" marR="18000" marT="18000" marB="18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5E5E5"/>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charset="0"/>
                          <a:ea typeface="Times New Roman" pitchFamily="18" charset="0"/>
                          <a:cs typeface="Arial" charset="0"/>
                        </a:rPr>
                        <a:t>Heating rate</a:t>
                      </a:r>
                      <a:r>
                        <a:rPr kumimoji="0" lang="ru-RU" sz="1600" b="1" i="0" u="none" strike="noStrike" cap="none" normalizeH="0" baseline="0" smtClean="0">
                          <a:ln>
                            <a:noFill/>
                          </a:ln>
                          <a:solidFill>
                            <a:schemeClr val="tx1"/>
                          </a:solidFill>
                          <a:effectLst/>
                          <a:latin typeface="Arial" charset="0"/>
                          <a:ea typeface="Times New Roman" pitchFamily="18" charset="0"/>
                          <a:cs typeface="Arial" charset="0"/>
                        </a:rPr>
                        <a:t>, </a:t>
                      </a:r>
                      <a:r>
                        <a:rPr kumimoji="0" lang="en-US" sz="1600" b="1" i="0" u="none" strike="noStrike" cap="none" normalizeH="0" baseline="0" smtClean="0">
                          <a:ln>
                            <a:noFill/>
                          </a:ln>
                          <a:solidFill>
                            <a:schemeClr val="tx1"/>
                          </a:solidFill>
                          <a:effectLst/>
                          <a:latin typeface="Arial" charset="0"/>
                          <a:ea typeface="Times New Roman" pitchFamily="18" charset="0"/>
                          <a:cs typeface="Arial" charset="0"/>
                        </a:rPr>
                        <a:t>K</a:t>
                      </a:r>
                      <a:r>
                        <a:rPr kumimoji="0" lang="ru-RU" sz="1600" b="1" i="0" u="none" strike="noStrike" cap="none" normalizeH="0" baseline="0" smtClean="0">
                          <a:ln>
                            <a:noFill/>
                          </a:ln>
                          <a:solidFill>
                            <a:schemeClr val="tx1"/>
                          </a:solidFill>
                          <a:effectLst/>
                          <a:latin typeface="Arial" charset="0"/>
                          <a:ea typeface="Times New Roman" pitchFamily="18" charset="0"/>
                          <a:cs typeface="Arial" charset="0"/>
                        </a:rPr>
                        <a:t>/</a:t>
                      </a:r>
                      <a:r>
                        <a:rPr kumimoji="0" lang="de-DE" sz="1600" b="1" i="0" u="none" strike="noStrike" cap="none" normalizeH="0" baseline="0" smtClean="0">
                          <a:ln>
                            <a:noFill/>
                          </a:ln>
                          <a:solidFill>
                            <a:schemeClr val="tx1"/>
                          </a:solidFill>
                          <a:effectLst/>
                          <a:latin typeface="Arial" charset="0"/>
                          <a:ea typeface="Times New Roman" pitchFamily="18" charset="0"/>
                          <a:cs typeface="Arial" charset="0"/>
                        </a:rPr>
                        <a:t>s</a:t>
                      </a:r>
                      <a:endParaRPr kumimoji="0" lang="de-DE" sz="1600" b="0" i="0" u="none" strike="noStrike" cap="none" normalizeH="0" baseline="0" smtClean="0">
                        <a:ln>
                          <a:noFill/>
                        </a:ln>
                        <a:solidFill>
                          <a:schemeClr val="tx1"/>
                        </a:solidFill>
                        <a:effectLst/>
                        <a:latin typeface="Arial" charset="0"/>
                        <a:ea typeface="Times New Roman" pitchFamily="18" charset="0"/>
                        <a:cs typeface="Arial" charset="0"/>
                      </a:endParaRPr>
                    </a:p>
                  </a:txBody>
                  <a:tcPr marL="18000" marR="18000" marT="18000" marB="18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5E5E5"/>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charset="0"/>
                          <a:ea typeface="Times New Roman" pitchFamily="18" charset="0"/>
                          <a:cs typeface="Arial" charset="0"/>
                        </a:rPr>
                        <a:t>Time, s</a:t>
                      </a:r>
                      <a:endParaRPr kumimoji="0" lang="en-US" sz="1600" b="0" i="0" u="none" strike="noStrike" cap="none" normalizeH="0" baseline="0" smtClean="0">
                        <a:ln>
                          <a:noFill/>
                        </a:ln>
                        <a:solidFill>
                          <a:schemeClr val="tx1"/>
                        </a:solidFill>
                        <a:effectLst/>
                        <a:latin typeface="Arial" charset="0"/>
                        <a:ea typeface="Times New Roman" pitchFamily="18" charset="0"/>
                        <a:cs typeface="Arial" charset="0"/>
                      </a:endParaRPr>
                    </a:p>
                  </a:txBody>
                  <a:tcPr marL="18000" marR="18000" marT="18000" marB="18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5E5E5"/>
                    </a:solidFill>
                  </a:tcPr>
                </a:tc>
              </a:tr>
              <a:tr h="44132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smtClean="0">
                          <a:ln>
                            <a:noFill/>
                          </a:ln>
                          <a:solidFill>
                            <a:schemeClr val="tx1"/>
                          </a:solidFill>
                          <a:effectLst/>
                          <a:latin typeface="Arial" charset="0"/>
                          <a:ea typeface="Times New Roman" pitchFamily="18" charset="0"/>
                          <a:cs typeface="Arial" charset="0"/>
                        </a:rPr>
                        <a:t>1</a:t>
                      </a:r>
                      <a:endParaRPr kumimoji="0" lang="ru-RU" sz="1600" b="0" i="0" u="none" strike="noStrike" cap="none" normalizeH="0" baseline="0" smtClean="0">
                        <a:ln>
                          <a:noFill/>
                        </a:ln>
                        <a:solidFill>
                          <a:schemeClr val="tx1"/>
                        </a:solidFill>
                        <a:effectLst/>
                        <a:latin typeface="Arial" charset="0"/>
                        <a:ea typeface="Times New Roman" pitchFamily="18" charset="0"/>
                        <a:cs typeface="Arial" charset="0"/>
                      </a:endParaRPr>
                    </a:p>
                  </a:txBody>
                  <a:tcPr marL="18000" marR="18000" marT="18000" marB="18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ea typeface="Times New Roman" pitchFamily="18" charset="0"/>
                          <a:cs typeface="Arial" charset="0"/>
                        </a:rPr>
                        <a:t>Joule heating up of FA</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ea typeface="Times New Roman" pitchFamily="18" charset="0"/>
                          <a:cs typeface="Arial" charset="0"/>
                        </a:rPr>
                        <a:t> in argon flow </a:t>
                      </a:r>
                    </a:p>
                  </a:txBody>
                  <a:tcPr marL="18000" marR="18000" marT="18000" marB="18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smtClean="0">
                          <a:ln>
                            <a:noFill/>
                          </a:ln>
                          <a:solidFill>
                            <a:schemeClr val="tx1"/>
                          </a:solidFill>
                          <a:effectLst/>
                          <a:latin typeface="Arial" charset="0"/>
                          <a:ea typeface="Times New Roman" pitchFamily="18" charset="0"/>
                          <a:cs typeface="Arial" charset="0"/>
                          <a:sym typeface="Symbol" pitchFamily="18" charset="2"/>
                        </a:rPr>
                        <a:t></a:t>
                      </a:r>
                      <a:r>
                        <a:rPr kumimoji="0" lang="ru-RU" sz="1600" b="0" i="0" u="none" strike="noStrike" cap="none" normalizeH="0" baseline="0" smtClean="0">
                          <a:ln>
                            <a:noFill/>
                          </a:ln>
                          <a:solidFill>
                            <a:schemeClr val="tx1"/>
                          </a:solidFill>
                          <a:effectLst/>
                          <a:latin typeface="Arial" charset="0"/>
                          <a:ea typeface="Times New Roman" pitchFamily="18" charset="0"/>
                          <a:cs typeface="Arial" charset="0"/>
                        </a:rPr>
                        <a:t>30-</a:t>
                      </a:r>
                      <a:r>
                        <a:rPr kumimoji="0" lang="en-US" sz="1600" b="0" i="0" u="none" strike="noStrike" cap="none" normalizeH="0" baseline="0" smtClean="0">
                          <a:ln>
                            <a:noFill/>
                          </a:ln>
                          <a:solidFill>
                            <a:schemeClr val="tx1"/>
                          </a:solidFill>
                          <a:effectLst/>
                          <a:latin typeface="Arial" charset="0"/>
                          <a:ea typeface="Times New Roman" pitchFamily="18" charset="0"/>
                          <a:cs typeface="Arial" charset="0"/>
                        </a:rPr>
                        <a:t>40</a:t>
                      </a:r>
                      <a:r>
                        <a:rPr kumimoji="0" lang="ru-RU" sz="1600" b="0" i="0" u="none" strike="noStrike" cap="none" normalizeH="0" baseline="0" smtClean="0">
                          <a:ln>
                            <a:noFill/>
                          </a:ln>
                          <a:solidFill>
                            <a:schemeClr val="tx1"/>
                          </a:solidFill>
                          <a:effectLst/>
                          <a:latin typeface="Arial" charset="0"/>
                          <a:ea typeface="Times New Roman" pitchFamily="18" charset="0"/>
                          <a:cs typeface="Arial" charset="0"/>
                        </a:rPr>
                        <a:t>0</a:t>
                      </a:r>
                      <a:endParaRPr kumimoji="0" lang="ru-RU" sz="1600" b="0" i="0" u="none" strike="noStrike" cap="none" normalizeH="0" baseline="0" smtClean="0">
                        <a:ln>
                          <a:noFill/>
                        </a:ln>
                        <a:solidFill>
                          <a:schemeClr val="tx1"/>
                        </a:solidFill>
                        <a:effectLst/>
                        <a:latin typeface="Arial" charset="0"/>
                        <a:ea typeface="Times New Roman" pitchFamily="18" charset="0"/>
                        <a:cs typeface="Arial" charset="0"/>
                        <a:sym typeface="Symbol" pitchFamily="18" charset="2"/>
                      </a:endParaRPr>
                    </a:p>
                  </a:txBody>
                  <a:tcPr marL="18000" marR="18000" marT="18000" marB="18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ea typeface="Times New Roman" pitchFamily="18" charset="0"/>
                          <a:cs typeface="Arial" charset="0"/>
                        </a:rPr>
                        <a:t>Argon flow rate 2 g/s at </a:t>
                      </a:r>
                      <a:br>
                        <a:rPr kumimoji="0" lang="en-US" sz="1400" b="0" i="0" u="none" strike="noStrike" cap="none" normalizeH="0" baseline="0" smtClean="0">
                          <a:ln>
                            <a:noFill/>
                          </a:ln>
                          <a:solidFill>
                            <a:schemeClr val="tx1"/>
                          </a:solidFill>
                          <a:effectLst/>
                          <a:latin typeface="Arial" charset="0"/>
                          <a:ea typeface="Times New Roman" pitchFamily="18" charset="0"/>
                          <a:cs typeface="Arial" charset="0"/>
                        </a:rPr>
                      </a:br>
                      <a:r>
                        <a:rPr kumimoji="0" lang="en-US" sz="1400" b="0" i="0" u="none" strike="noStrike" cap="none" normalizeH="0" baseline="0" smtClean="0">
                          <a:ln>
                            <a:noFill/>
                          </a:ln>
                          <a:solidFill>
                            <a:schemeClr val="tx1"/>
                          </a:solidFill>
                          <a:effectLst/>
                          <a:latin typeface="Arial" charset="0"/>
                          <a:ea typeface="Times New Roman" pitchFamily="18" charset="0"/>
                          <a:cs typeface="Arial" charset="0"/>
                        </a:rPr>
                        <a:t>temperature 400 C</a:t>
                      </a:r>
                    </a:p>
                  </a:txBody>
                  <a:tcPr marL="18000" marR="18000" marT="18000" marB="18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0" lang="de-DE" sz="1400" b="0" i="0" u="none" strike="noStrike" cap="none" normalizeH="0" baseline="0" smtClean="0">
                        <a:ln>
                          <a:noFill/>
                        </a:ln>
                        <a:solidFill>
                          <a:schemeClr val="tx1"/>
                        </a:solidFill>
                        <a:effectLst/>
                        <a:latin typeface="Arial" charset="0"/>
                      </a:endParaRPr>
                    </a:p>
                  </a:txBody>
                  <a:tcPr marL="18000" marR="18000" marT="18000" marB="18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ea typeface="Times New Roman" pitchFamily="18" charset="0"/>
                          <a:cs typeface="Arial" charset="0"/>
                        </a:rPr>
                        <a:t>0-1500</a:t>
                      </a:r>
                    </a:p>
                  </a:txBody>
                  <a:tcPr marL="18000" marR="18000" marT="18000" marB="18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969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charset="0"/>
                          <a:ea typeface="Times New Roman" pitchFamily="18" charset="0"/>
                          <a:cs typeface="Arial" charset="0"/>
                        </a:rPr>
                        <a:t>2</a:t>
                      </a:r>
                      <a:endParaRPr kumimoji="0" lang="en-US" sz="1600" b="0" i="0" u="none" strike="noStrike" cap="none" normalizeH="0" baseline="0" smtClean="0">
                        <a:ln>
                          <a:noFill/>
                        </a:ln>
                        <a:solidFill>
                          <a:schemeClr val="tx1"/>
                        </a:solidFill>
                        <a:effectLst/>
                        <a:latin typeface="Arial" charset="0"/>
                        <a:ea typeface="Times New Roman" pitchFamily="18" charset="0"/>
                        <a:cs typeface="Arial" charset="0"/>
                      </a:endParaRPr>
                    </a:p>
                  </a:txBody>
                  <a:tcPr marL="18000" marR="18000" marT="18000" marB="18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ea typeface="Times New Roman" pitchFamily="18" charset="0"/>
                          <a:cs typeface="Arial" charset="0"/>
                        </a:rPr>
                        <a:t>FA stabilization in the flow of steam-argon mixture </a:t>
                      </a:r>
                    </a:p>
                  </a:txBody>
                  <a:tcPr marL="18000" marR="18000" marT="18000" marB="18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ea typeface="Times New Roman" pitchFamily="18" charset="0"/>
                          <a:cs typeface="Arial" charset="0"/>
                        </a:rPr>
                        <a:t>400</a:t>
                      </a:r>
                      <a:r>
                        <a:rPr kumimoji="0" lang="ru-RU" sz="1600" b="0" i="0" u="none" strike="noStrike" cap="none" normalizeH="0" baseline="0" smtClean="0">
                          <a:ln>
                            <a:noFill/>
                          </a:ln>
                          <a:solidFill>
                            <a:schemeClr val="tx1"/>
                          </a:solidFill>
                          <a:effectLst/>
                          <a:latin typeface="Arial" charset="0"/>
                          <a:ea typeface="Times New Roman" pitchFamily="18" charset="0"/>
                          <a:cs typeface="Arial" charset="0"/>
                          <a:sym typeface="Symbol" pitchFamily="18" charset="2"/>
                        </a:rPr>
                        <a:t></a:t>
                      </a:r>
                      <a:r>
                        <a:rPr kumimoji="0" lang="en-US" sz="1600" b="0" i="0" u="none" strike="noStrike" cap="none" normalizeH="0" baseline="0" smtClean="0">
                          <a:ln>
                            <a:noFill/>
                          </a:ln>
                          <a:solidFill>
                            <a:schemeClr val="tx1"/>
                          </a:solidFill>
                          <a:effectLst/>
                          <a:latin typeface="Arial" charset="0"/>
                          <a:ea typeface="Times New Roman" pitchFamily="18" charset="0"/>
                          <a:cs typeface="Arial" charset="0"/>
                        </a:rPr>
                        <a:t>500</a:t>
                      </a:r>
                      <a:endParaRPr kumimoji="0" lang="en-US" sz="1600" b="0" i="0" u="none" strike="noStrike" cap="none" normalizeH="0" baseline="0" smtClean="0">
                        <a:ln>
                          <a:noFill/>
                        </a:ln>
                        <a:solidFill>
                          <a:schemeClr val="tx1"/>
                        </a:solidFill>
                        <a:effectLst/>
                        <a:latin typeface="Arial" charset="0"/>
                        <a:ea typeface="Times New Roman" pitchFamily="18" charset="0"/>
                        <a:cs typeface="Arial" charset="0"/>
                        <a:sym typeface="Symbol" pitchFamily="18" charset="2"/>
                      </a:endParaRPr>
                    </a:p>
                  </a:txBody>
                  <a:tcPr marL="18000" marR="18000" marT="18000" marB="18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4">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ea typeface="Times New Roman" pitchFamily="18" charset="0"/>
                          <a:cs typeface="Arial" charset="0"/>
                        </a:rPr>
                        <a:t>Argon/steam flow rate 2/3.5 g/s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ea typeface="Times New Roman" pitchFamily="18" charset="0"/>
                          <a:cs typeface="Arial" charset="0"/>
                        </a:rPr>
                        <a:t> temperature 400/500 C</a:t>
                      </a:r>
                    </a:p>
                  </a:txBody>
                  <a:tcPr marL="18000" marR="18000" marT="18000" marB="18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0" lang="de-DE" sz="1400" b="0" i="0" u="none" strike="noStrike" cap="none" normalizeH="0" baseline="0" smtClean="0">
                        <a:ln>
                          <a:noFill/>
                        </a:ln>
                        <a:solidFill>
                          <a:schemeClr val="tx1"/>
                        </a:solidFill>
                        <a:effectLst/>
                        <a:latin typeface="Arial" charset="0"/>
                      </a:endParaRPr>
                    </a:p>
                  </a:txBody>
                  <a:tcPr marL="18000" marR="18000" marT="18000" marB="18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ea typeface="Times New Roman" pitchFamily="18" charset="0"/>
                          <a:cs typeface="Arial" charset="0"/>
                        </a:rPr>
                        <a:t>1500-3500</a:t>
                      </a:r>
                    </a:p>
                  </a:txBody>
                  <a:tcPr marL="18000" marR="18000" marT="18000" marB="18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111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charset="0"/>
                          <a:ea typeface="Times New Roman" pitchFamily="18" charset="0"/>
                          <a:cs typeface="Arial" charset="0"/>
                        </a:rPr>
                        <a:t>3</a:t>
                      </a:r>
                      <a:endParaRPr kumimoji="0" lang="en-US" sz="1600" b="0" i="0" u="none" strike="noStrike" cap="none" normalizeH="0" baseline="0" smtClean="0">
                        <a:ln>
                          <a:noFill/>
                        </a:ln>
                        <a:solidFill>
                          <a:schemeClr val="tx1"/>
                        </a:solidFill>
                        <a:effectLst/>
                        <a:latin typeface="Arial" charset="0"/>
                        <a:ea typeface="Times New Roman" pitchFamily="18" charset="0"/>
                        <a:cs typeface="Arial" charset="0"/>
                      </a:endParaRPr>
                    </a:p>
                  </a:txBody>
                  <a:tcPr marL="18000" marR="18000" marT="18000" marB="18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ea typeface="Times New Roman" pitchFamily="18" charset="0"/>
                          <a:cs typeface="Arial" charset="0"/>
                        </a:rPr>
                        <a:t>FA pre-heating (transient phase I)</a:t>
                      </a:r>
                    </a:p>
                  </a:txBody>
                  <a:tcPr marL="18000" marR="18000" marT="18000" marB="18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ea typeface="Times New Roman" pitchFamily="18" charset="0"/>
                          <a:cs typeface="Arial" charset="0"/>
                        </a:rPr>
                        <a:t>500</a:t>
                      </a:r>
                      <a:r>
                        <a:rPr kumimoji="0" lang="ru-RU" sz="1600" b="0" i="0" u="none" strike="noStrike" cap="none" normalizeH="0" baseline="0" smtClean="0">
                          <a:ln>
                            <a:noFill/>
                          </a:ln>
                          <a:solidFill>
                            <a:schemeClr val="tx1"/>
                          </a:solidFill>
                          <a:effectLst/>
                          <a:latin typeface="Arial" charset="0"/>
                          <a:ea typeface="Times New Roman" pitchFamily="18" charset="0"/>
                          <a:cs typeface="Arial" charset="0"/>
                          <a:sym typeface="Symbol" pitchFamily="18" charset="2"/>
                        </a:rPr>
                        <a:t></a:t>
                      </a:r>
                      <a:r>
                        <a:rPr kumimoji="0" lang="en-US" sz="1600" b="0" i="0" u="none" strike="noStrike" cap="none" normalizeH="0" baseline="0" smtClean="0">
                          <a:ln>
                            <a:noFill/>
                          </a:ln>
                          <a:solidFill>
                            <a:schemeClr val="tx1"/>
                          </a:solidFill>
                          <a:effectLst/>
                          <a:latin typeface="Arial" charset="0"/>
                          <a:ea typeface="Times New Roman" pitchFamily="18" charset="0"/>
                          <a:cs typeface="Arial" charset="0"/>
                        </a:rPr>
                        <a:t>1200</a:t>
                      </a:r>
                      <a:endParaRPr kumimoji="0" lang="en-US" sz="1600" b="0" i="0" u="none" strike="noStrike" cap="none" normalizeH="0" baseline="0" smtClean="0">
                        <a:ln>
                          <a:noFill/>
                        </a:ln>
                        <a:solidFill>
                          <a:schemeClr val="tx1"/>
                        </a:solidFill>
                        <a:effectLst/>
                        <a:latin typeface="Arial" charset="0"/>
                        <a:ea typeface="Times New Roman" pitchFamily="18" charset="0"/>
                        <a:cs typeface="Arial" charset="0"/>
                        <a:sym typeface="Symbol" pitchFamily="18" charset="2"/>
                      </a:endParaRPr>
                    </a:p>
                  </a:txBody>
                  <a:tcPr marL="18000" marR="18000" marT="18000" marB="18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de-DE"/>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ea typeface="Times New Roman" pitchFamily="18" charset="0"/>
                          <a:cs typeface="Arial" charset="0"/>
                        </a:rPr>
                        <a:t>0.3 (initial), </a:t>
                      </a:r>
                      <a:br>
                        <a:rPr kumimoji="0" lang="en-US" sz="1400" b="0" i="0" u="none" strike="noStrike" cap="none" normalizeH="0" baseline="0" smtClean="0">
                          <a:ln>
                            <a:noFill/>
                          </a:ln>
                          <a:solidFill>
                            <a:schemeClr val="tx1"/>
                          </a:solidFill>
                          <a:effectLst/>
                          <a:latin typeface="Arial" charset="0"/>
                          <a:ea typeface="Times New Roman" pitchFamily="18" charset="0"/>
                          <a:cs typeface="Arial" charset="0"/>
                        </a:rPr>
                      </a:br>
                      <a:r>
                        <a:rPr kumimoji="0" lang="en-US" sz="1400" b="0" i="0" u="none" strike="noStrike" cap="none" normalizeH="0" baseline="0" smtClean="0">
                          <a:ln>
                            <a:noFill/>
                          </a:ln>
                          <a:solidFill>
                            <a:schemeClr val="tx1"/>
                          </a:solidFill>
                          <a:effectLst/>
                          <a:latin typeface="Arial" charset="0"/>
                          <a:ea typeface="Times New Roman" pitchFamily="18" charset="0"/>
                          <a:cs typeface="Arial" charset="0"/>
                        </a:rPr>
                        <a:t>0.1 (final)</a:t>
                      </a:r>
                    </a:p>
                  </a:txBody>
                  <a:tcPr marL="18000" marR="18000" marT="18000" marB="18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ea typeface="Times New Roman" pitchFamily="18" charset="0"/>
                          <a:cs typeface="Arial" charset="0"/>
                        </a:rPr>
                        <a:t>3500-8000</a:t>
                      </a:r>
                    </a:p>
                  </a:txBody>
                  <a:tcPr marL="18000" marR="18000" marT="18000" marB="18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968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charset="0"/>
                          <a:ea typeface="Times New Roman" pitchFamily="18" charset="0"/>
                          <a:cs typeface="Arial" charset="0"/>
                        </a:rPr>
                        <a:t>4</a:t>
                      </a:r>
                      <a:endParaRPr kumimoji="0" lang="en-US" sz="1600" b="0" i="0" u="none" strike="noStrike" cap="none" normalizeH="0" baseline="0" smtClean="0">
                        <a:ln>
                          <a:noFill/>
                        </a:ln>
                        <a:solidFill>
                          <a:schemeClr val="tx1"/>
                        </a:solidFill>
                        <a:effectLst/>
                        <a:latin typeface="Arial" charset="0"/>
                        <a:ea typeface="Times New Roman" pitchFamily="18" charset="0"/>
                        <a:cs typeface="Arial" charset="0"/>
                      </a:endParaRPr>
                    </a:p>
                  </a:txBody>
                  <a:tcPr marL="18000" marR="18000" marT="18000" marB="18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ea typeface="Times New Roman" pitchFamily="18" charset="0"/>
                          <a:cs typeface="Arial" charset="0"/>
                        </a:rPr>
                        <a:t>FA pre-oxidation</a:t>
                      </a:r>
                    </a:p>
                  </a:txBody>
                  <a:tcPr marL="18000" marR="18000" marT="18000" marB="18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ea typeface="Times New Roman" pitchFamily="18" charset="0"/>
                          <a:cs typeface="Arial" charset="0"/>
                        </a:rPr>
                        <a:t>~1200</a:t>
                      </a:r>
                    </a:p>
                  </a:txBody>
                  <a:tcPr marL="18000" marR="18000" marT="18000" marB="18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de-DE"/>
                    </a:p>
                  </a:txBody>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0" lang="de-DE" sz="1400" b="0" i="0" u="none" strike="noStrike" cap="none" normalizeH="0" baseline="0" smtClean="0">
                        <a:ln>
                          <a:noFill/>
                        </a:ln>
                        <a:solidFill>
                          <a:schemeClr val="tx1"/>
                        </a:solidFill>
                        <a:effectLst/>
                        <a:latin typeface="Arial" charset="0"/>
                      </a:endParaRPr>
                    </a:p>
                  </a:txBody>
                  <a:tcPr marL="18000" marR="18000" marT="18000" marB="18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ea typeface="Times New Roman" pitchFamily="18" charset="0"/>
                          <a:cs typeface="Arial" charset="0"/>
                        </a:rPr>
                        <a:t>8000-14000</a:t>
                      </a:r>
                    </a:p>
                  </a:txBody>
                  <a:tcPr marL="18000" marR="18000" marT="18000" marB="18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000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charset="0"/>
                          <a:ea typeface="Times New Roman" pitchFamily="18" charset="0"/>
                          <a:cs typeface="Arial" charset="0"/>
                        </a:rPr>
                        <a:t>5</a:t>
                      </a:r>
                      <a:endParaRPr kumimoji="0" lang="en-US" sz="1600" b="0" i="0" u="none" strike="noStrike" cap="none" normalizeH="0" baseline="0" smtClean="0">
                        <a:ln>
                          <a:noFill/>
                        </a:ln>
                        <a:solidFill>
                          <a:schemeClr val="tx1"/>
                        </a:solidFill>
                        <a:effectLst/>
                        <a:latin typeface="Arial" charset="0"/>
                        <a:ea typeface="Times New Roman" pitchFamily="18" charset="0"/>
                        <a:cs typeface="Arial" charset="0"/>
                      </a:endParaRPr>
                    </a:p>
                  </a:txBody>
                  <a:tcPr marL="18000" marR="18000" marT="18000" marB="18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ea typeface="Times New Roman" pitchFamily="18" charset="0"/>
                          <a:cs typeface="Arial" charset="0"/>
                        </a:rPr>
                        <a:t>FA cooling down (transient phase II)</a:t>
                      </a:r>
                    </a:p>
                  </a:txBody>
                  <a:tcPr marL="18000" marR="18000" marT="18000" marB="18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ea typeface="Times New Roman" pitchFamily="18" charset="0"/>
                          <a:cs typeface="Arial" charset="0"/>
                        </a:rPr>
                        <a:t>1200</a:t>
                      </a:r>
                      <a:r>
                        <a:rPr kumimoji="0" lang="ru-RU" sz="1600" b="0" i="0" u="none" strike="noStrike" cap="none" normalizeH="0" baseline="0" smtClean="0">
                          <a:ln>
                            <a:noFill/>
                          </a:ln>
                          <a:solidFill>
                            <a:schemeClr val="tx1"/>
                          </a:solidFill>
                          <a:effectLst/>
                          <a:latin typeface="Arial" charset="0"/>
                          <a:ea typeface="Times New Roman" pitchFamily="18" charset="0"/>
                          <a:cs typeface="Arial" charset="0"/>
                          <a:sym typeface="Symbol" pitchFamily="18" charset="2"/>
                        </a:rPr>
                        <a:t></a:t>
                      </a:r>
                      <a:r>
                        <a:rPr kumimoji="0" lang="en-US" sz="1600" b="0" i="0" u="none" strike="noStrike" cap="none" normalizeH="0" baseline="0" smtClean="0">
                          <a:ln>
                            <a:noFill/>
                          </a:ln>
                          <a:solidFill>
                            <a:schemeClr val="tx1"/>
                          </a:solidFill>
                          <a:effectLst/>
                          <a:latin typeface="Arial" charset="0"/>
                          <a:ea typeface="Times New Roman" pitchFamily="18" charset="0"/>
                          <a:cs typeface="Arial" charset="0"/>
                        </a:rPr>
                        <a:t>900</a:t>
                      </a:r>
                      <a:endParaRPr kumimoji="0" lang="en-US" sz="1600" b="0" i="0" u="none" strike="noStrike" cap="none" normalizeH="0" baseline="0" smtClean="0">
                        <a:ln>
                          <a:noFill/>
                        </a:ln>
                        <a:solidFill>
                          <a:schemeClr val="tx1"/>
                        </a:solidFill>
                        <a:effectLst/>
                        <a:latin typeface="Arial" charset="0"/>
                        <a:ea typeface="Times New Roman" pitchFamily="18" charset="0"/>
                        <a:cs typeface="Arial" charset="0"/>
                        <a:sym typeface="Symbol" pitchFamily="18" charset="2"/>
                      </a:endParaRPr>
                    </a:p>
                  </a:txBody>
                  <a:tcPr marL="18000" marR="18000" marT="18000" marB="18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de-DE"/>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ea typeface="Times New Roman" pitchFamily="18" charset="0"/>
                          <a:cs typeface="Arial" charset="0"/>
                        </a:rPr>
                        <a:t> </a:t>
                      </a:r>
                    </a:p>
                  </a:txBody>
                  <a:tcPr marL="18000" marR="18000" marT="18000" marB="18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ea typeface="Times New Roman" pitchFamily="18" charset="0"/>
                          <a:cs typeface="Arial" charset="0"/>
                        </a:rPr>
                        <a:t>14000-16000</a:t>
                      </a:r>
                    </a:p>
                  </a:txBody>
                  <a:tcPr marL="18000" marR="18000" marT="18000" marB="18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016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charset="0"/>
                          <a:ea typeface="Times New Roman" pitchFamily="18" charset="0"/>
                          <a:cs typeface="Arial" charset="0"/>
                        </a:rPr>
                        <a:t>6</a:t>
                      </a:r>
                      <a:endParaRPr kumimoji="0" lang="en-US" sz="1600" b="0" i="0" u="none" strike="noStrike" cap="none" normalizeH="0" baseline="0" smtClean="0">
                        <a:ln>
                          <a:noFill/>
                        </a:ln>
                        <a:solidFill>
                          <a:schemeClr val="tx1"/>
                        </a:solidFill>
                        <a:effectLst/>
                        <a:latin typeface="Arial" charset="0"/>
                        <a:ea typeface="Times New Roman" pitchFamily="18" charset="0"/>
                        <a:cs typeface="Arial" charset="0"/>
                      </a:endParaRPr>
                    </a:p>
                  </a:txBody>
                  <a:tcPr marL="18000" marR="18000" marT="18000" marB="18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ea typeface="Times New Roman" pitchFamily="18" charset="0"/>
                          <a:cs typeface="Arial" charset="0"/>
                        </a:rPr>
                        <a:t>Air ingress phase</a:t>
                      </a:r>
                    </a:p>
                  </a:txBody>
                  <a:tcPr marL="18000" marR="18000" marT="18000" marB="18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ea typeface="Times New Roman" pitchFamily="18" charset="0"/>
                          <a:cs typeface="Arial" charset="0"/>
                        </a:rPr>
                        <a:t>900</a:t>
                      </a:r>
                      <a:r>
                        <a:rPr kumimoji="0" lang="ru-RU" sz="1600" b="0" i="0" u="none" strike="noStrike" cap="none" normalizeH="0" baseline="0" smtClean="0">
                          <a:ln>
                            <a:noFill/>
                          </a:ln>
                          <a:solidFill>
                            <a:schemeClr val="tx1"/>
                          </a:solidFill>
                          <a:effectLst/>
                          <a:latin typeface="Arial" charset="0"/>
                          <a:ea typeface="Times New Roman" pitchFamily="18" charset="0"/>
                          <a:cs typeface="Arial" charset="0"/>
                          <a:sym typeface="Symbol" pitchFamily="18" charset="2"/>
                        </a:rPr>
                        <a:t></a:t>
                      </a:r>
                      <a:r>
                        <a:rPr kumimoji="0" lang="en-US" sz="1600" b="0" i="0" u="none" strike="noStrike" cap="none" normalizeH="0" baseline="0" smtClean="0">
                          <a:ln>
                            <a:noFill/>
                          </a:ln>
                          <a:solidFill>
                            <a:schemeClr val="tx1"/>
                          </a:solidFill>
                          <a:effectLst/>
                          <a:latin typeface="Arial" charset="0"/>
                          <a:ea typeface="Times New Roman" pitchFamily="18" charset="0"/>
                          <a:cs typeface="Arial" charset="0"/>
                        </a:rPr>
                        <a:t>1750</a:t>
                      </a:r>
                      <a:endParaRPr kumimoji="0" lang="en-US" sz="1600" b="0" i="0" u="none" strike="noStrike" cap="none" normalizeH="0" baseline="0" smtClean="0">
                        <a:ln>
                          <a:noFill/>
                        </a:ln>
                        <a:solidFill>
                          <a:schemeClr val="tx1"/>
                        </a:solidFill>
                        <a:effectLst/>
                        <a:latin typeface="Arial" charset="0"/>
                        <a:ea typeface="Times New Roman" pitchFamily="18" charset="0"/>
                        <a:cs typeface="Arial" charset="0"/>
                        <a:sym typeface="Symbol" pitchFamily="18" charset="2"/>
                      </a:endParaRPr>
                    </a:p>
                  </a:txBody>
                  <a:tcPr marL="18000" marR="18000" marT="18000" marB="18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ea typeface="Times New Roman" pitchFamily="18" charset="0"/>
                          <a:cs typeface="Arial" charset="0"/>
                        </a:rPr>
                        <a:t>Argon/air flow rate at inlet  2/0.5 g/s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ea typeface="Times New Roman" pitchFamily="18" charset="0"/>
                          <a:cs typeface="Arial" charset="0"/>
                        </a:rPr>
                        <a:t>temperature 400/30 C</a:t>
                      </a:r>
                    </a:p>
                  </a:txBody>
                  <a:tcPr marL="18000" marR="18000" marT="18000" marB="18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charset="0"/>
                        <a:ea typeface="Times New Roman" pitchFamily="18" charset="0"/>
                        <a:cs typeface="Arial" charset="0"/>
                      </a:endParaRPr>
                    </a:p>
                  </a:txBody>
                  <a:tcPr marL="18000" marR="18000" marT="18000" marB="18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ea typeface="Times New Roman" pitchFamily="18" charset="0"/>
                          <a:cs typeface="Arial" charset="0"/>
                        </a:rPr>
                        <a:t>16000 -</a:t>
                      </a:r>
                    </a:p>
                  </a:txBody>
                  <a:tcPr marL="18000" marR="18000" marT="18000" marB="18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207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charset="0"/>
                          <a:ea typeface="Times New Roman" pitchFamily="18" charset="0"/>
                          <a:cs typeface="Arial" charset="0"/>
                        </a:rPr>
                        <a:t>7</a:t>
                      </a:r>
                      <a:endParaRPr kumimoji="0" lang="en-US" sz="1600" b="0" i="0" u="none" strike="noStrike" cap="none" normalizeH="0" baseline="0" smtClean="0">
                        <a:ln>
                          <a:noFill/>
                        </a:ln>
                        <a:solidFill>
                          <a:schemeClr val="tx1"/>
                        </a:solidFill>
                        <a:effectLst/>
                        <a:latin typeface="Arial" charset="0"/>
                        <a:ea typeface="Times New Roman" pitchFamily="18" charset="0"/>
                        <a:cs typeface="Arial" charset="0"/>
                      </a:endParaRPr>
                    </a:p>
                  </a:txBody>
                  <a:tcPr marL="18000" marR="18000" marT="18000" marB="18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ea typeface="Times New Roman" pitchFamily="18" charset="0"/>
                          <a:cs typeface="Arial" charset="0"/>
                        </a:rPr>
                        <a:t>Bottom flooding of the assembly (as soon as FA will reach Tmax=1750 C)</a:t>
                      </a:r>
                    </a:p>
                  </a:txBody>
                  <a:tcPr marL="18000" marR="18000" marT="18000" marB="18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ea typeface="Times New Roman" pitchFamily="18" charset="0"/>
                          <a:cs typeface="Arial" charset="0"/>
                        </a:rPr>
                        <a:t>Up to saturation</a:t>
                      </a:r>
                    </a:p>
                  </a:txBody>
                  <a:tcPr marL="18000" marR="18000" marT="18000" marB="18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ea typeface="Times New Roman" pitchFamily="18" charset="0"/>
                          <a:cs typeface="Arial" charset="0"/>
                        </a:rPr>
                        <a:t>Water (flow rate -80 g/s,</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ea typeface="Times New Roman" pitchFamily="18" charset="0"/>
                          <a:cs typeface="Arial" charset="0"/>
                        </a:rPr>
                        <a:t> temperature ~30 C)</a:t>
                      </a:r>
                    </a:p>
                  </a:txBody>
                  <a:tcPr marL="18000" marR="18000" marT="18000" marB="18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0" lang="de-DE" sz="1400" b="0" i="0" u="none" strike="noStrike" cap="none" normalizeH="0" baseline="0" smtClean="0">
                        <a:ln>
                          <a:noFill/>
                        </a:ln>
                        <a:solidFill>
                          <a:schemeClr val="tx1"/>
                        </a:solidFill>
                        <a:effectLst/>
                        <a:latin typeface="Arial" charset="0"/>
                      </a:endParaRPr>
                    </a:p>
                  </a:txBody>
                  <a:tcPr marL="18000" marR="18000" marT="18000" marB="18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ea typeface="Times New Roman" pitchFamily="18" charset="0"/>
                          <a:cs typeface="Arial" charset="0"/>
                        </a:rPr>
                        <a:t>As soon as saturation temperature will be reached</a:t>
                      </a:r>
                    </a:p>
                  </a:txBody>
                  <a:tcPr marL="18000" marR="18000" marT="18000" marB="18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sldNum" sz="quarter" idx="12"/>
          </p:nvPr>
        </p:nvSpPr>
        <p:spPr>
          <a:ln/>
        </p:spPr>
        <p:txBody>
          <a:bodyPr/>
          <a:lstStyle/>
          <a:p>
            <a:pPr>
              <a:defRPr/>
            </a:pPr>
            <a:fld id="{FB1F8E74-A1D2-42CC-A252-C35890D397BF}" type="slidenum">
              <a:rPr lang="ru-RU" altLang="en-US"/>
              <a:pPr>
                <a:defRPr/>
              </a:pPr>
              <a:t>19</a:t>
            </a:fld>
            <a:endParaRPr lang="ru-RU" altLang="en-US"/>
          </a:p>
        </p:txBody>
      </p:sp>
      <p:sp>
        <p:nvSpPr>
          <p:cNvPr id="18434" name="Rectangle 2"/>
          <p:cNvSpPr>
            <a:spLocks noGrp="1" noChangeArrowheads="1"/>
          </p:cNvSpPr>
          <p:nvPr>
            <p:ph type="title" sz="quarter"/>
          </p:nvPr>
        </p:nvSpPr>
        <p:spPr>
          <a:xfrm>
            <a:off x="250825" y="260350"/>
            <a:ext cx="8640763" cy="706438"/>
          </a:xfrm>
        </p:spPr>
        <p:txBody>
          <a:bodyPr/>
          <a:lstStyle/>
          <a:p>
            <a:pPr eaLnBrk="1" hangingPunct="1"/>
            <a:r>
              <a:rPr lang="en-US" sz="3800" smtClean="0"/>
              <a:t>Final PARAMETER SF4 pretest calculations</a:t>
            </a:r>
            <a:br>
              <a:rPr lang="en-US" sz="3800" smtClean="0"/>
            </a:br>
            <a:r>
              <a:rPr lang="en-US" sz="3800" smtClean="0"/>
              <a:t>Boundary condition</a:t>
            </a:r>
            <a:endParaRPr lang="ru-RU" sz="3800" smtClean="0"/>
          </a:p>
        </p:txBody>
      </p:sp>
      <p:pic>
        <p:nvPicPr>
          <p:cNvPr id="18440" name="Picture 8" descr="Gst_in_pre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87900" y="836613"/>
            <a:ext cx="3816350" cy="2660650"/>
          </a:xfrm>
          <a:prstGeom prst="rect">
            <a:avLst/>
          </a:prstGeom>
          <a:noFill/>
          <a:extLst>
            <a:ext uri="{909E8E84-426E-40DD-AFC4-6F175D3DCCD1}">
              <a14:hiddenFill xmlns:a14="http://schemas.microsoft.com/office/drawing/2010/main">
                <a:solidFill>
                  <a:srgbClr val="FFFFFF"/>
                </a:solidFill>
              </a14:hiddenFill>
            </a:ext>
          </a:extLst>
        </p:spPr>
      </p:pic>
      <p:pic>
        <p:nvPicPr>
          <p:cNvPr id="18442" name="Picture 10" descr="Gar_in_pre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87900" y="3429000"/>
            <a:ext cx="3895725" cy="2716213"/>
          </a:xfrm>
          <a:prstGeom prst="rect">
            <a:avLst/>
          </a:prstGeom>
          <a:noFill/>
          <a:extLst>
            <a:ext uri="{909E8E84-426E-40DD-AFC4-6F175D3DCCD1}">
              <a14:hiddenFill xmlns:a14="http://schemas.microsoft.com/office/drawing/2010/main">
                <a:solidFill>
                  <a:srgbClr val="FFFFFF"/>
                </a:solidFill>
              </a14:hiddenFill>
            </a:ext>
          </a:extLst>
        </p:spPr>
      </p:pic>
      <p:pic>
        <p:nvPicPr>
          <p:cNvPr id="18443" name="Picture 11" descr="q_tot_pres"/>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50825" y="1557338"/>
            <a:ext cx="4500563" cy="43211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sldNum" sz="quarter" idx="12"/>
          </p:nvPr>
        </p:nvSpPr>
        <p:spPr>
          <a:ln/>
        </p:spPr>
        <p:txBody>
          <a:bodyPr/>
          <a:lstStyle/>
          <a:p>
            <a:pPr>
              <a:defRPr/>
            </a:pPr>
            <a:fld id="{48F7D843-3AF2-4AE1-AB76-8F6E67518BFA}" type="slidenum">
              <a:rPr lang="ru-RU" altLang="en-US"/>
              <a:pPr>
                <a:defRPr/>
              </a:pPr>
              <a:t>2</a:t>
            </a:fld>
            <a:endParaRPr lang="ru-RU" altLang="en-US"/>
          </a:p>
        </p:txBody>
      </p:sp>
      <p:sp>
        <p:nvSpPr>
          <p:cNvPr id="850946" name="Rectangle 2"/>
          <p:cNvSpPr>
            <a:spLocks noGrp="1" noRot="1" noChangeArrowheads="1"/>
          </p:cNvSpPr>
          <p:nvPr>
            <p:ph type="title" idx="4294967295"/>
          </p:nvPr>
        </p:nvSpPr>
        <p:spPr/>
        <p:txBody>
          <a:bodyPr anchor="ctr"/>
          <a:lstStyle/>
          <a:p>
            <a:pPr eaLnBrk="1" hangingPunct="1"/>
            <a:r>
              <a:rPr lang="en-US" smtClean="0">
                <a:effectLst>
                  <a:outerShdw blurRad="38100" dist="38100" dir="2700000" algn="tl">
                    <a:srgbClr val="C0C0C0"/>
                  </a:outerShdw>
                </a:effectLst>
              </a:rPr>
              <a:t>Used Codes and Participants</a:t>
            </a:r>
            <a:endParaRPr lang="ru-RU" smtClean="0">
              <a:effectLst>
                <a:outerShdw blurRad="38100" dist="38100" dir="2700000" algn="tl">
                  <a:srgbClr val="C0C0C0"/>
                </a:outerShdw>
              </a:effectLst>
            </a:endParaRPr>
          </a:p>
        </p:txBody>
      </p:sp>
      <p:sp>
        <p:nvSpPr>
          <p:cNvPr id="850947" name="Rectangle 3"/>
          <p:cNvSpPr>
            <a:spLocks noGrp="1" noChangeArrowheads="1"/>
          </p:cNvSpPr>
          <p:nvPr>
            <p:ph type="body" idx="4294967295"/>
          </p:nvPr>
        </p:nvSpPr>
        <p:spPr/>
        <p:txBody>
          <a:bodyPr/>
          <a:lstStyle/>
          <a:p>
            <a:pPr eaLnBrk="1" hangingPunct="1">
              <a:buFont typeface="Wingdings" pitchFamily="2" charset="2"/>
              <a:buNone/>
            </a:pPr>
            <a:endParaRPr lang="en-US" sz="400" smtClean="0">
              <a:effectLst>
                <a:outerShdw blurRad="38100" dist="38100" dir="2700000" algn="tl">
                  <a:srgbClr val="C0C0C0"/>
                </a:outerShdw>
              </a:effectLst>
            </a:endParaRPr>
          </a:p>
          <a:p>
            <a:pPr eaLnBrk="1" hangingPunct="1"/>
            <a:r>
              <a:rPr lang="en-US" smtClean="0">
                <a:effectLst>
                  <a:outerShdw blurRad="38100" dist="38100" dir="2700000" algn="tl">
                    <a:srgbClr val="C0C0C0"/>
                  </a:outerShdw>
                </a:effectLst>
              </a:rPr>
              <a:t>SOCRAT 			– IBRAE</a:t>
            </a:r>
          </a:p>
          <a:p>
            <a:pPr eaLnBrk="1" hangingPunct="1"/>
            <a:r>
              <a:rPr lang="en-US" smtClean="0">
                <a:effectLst>
                  <a:outerShdw blurRad="38100" dist="38100" dir="2700000" algn="tl">
                    <a:srgbClr val="C0C0C0"/>
                  </a:outerShdw>
                </a:effectLst>
              </a:rPr>
              <a:t>ICARE/CATHARE 		– NSI RRC KI-IRSN</a:t>
            </a:r>
          </a:p>
          <a:p>
            <a:pPr eaLnBrk="1" hangingPunct="1"/>
            <a:r>
              <a:rPr lang="en-US" smtClean="0">
                <a:effectLst>
                  <a:outerShdw blurRad="38100" dist="38100" dir="2700000" algn="tl">
                    <a:srgbClr val="C0C0C0"/>
                  </a:outerShdw>
                </a:effectLst>
              </a:rPr>
              <a:t>ATHLET-CD 			– GRS</a:t>
            </a:r>
          </a:p>
          <a:p>
            <a:pPr eaLnBrk="1" hangingPunct="1"/>
            <a:r>
              <a:rPr lang="en-GB" altLang="ja-JP" smtClean="0">
                <a:effectLst>
                  <a:outerShdw blurRad="38100" dist="38100" dir="2700000" algn="tl">
                    <a:srgbClr val="C0C0C0"/>
                  </a:outerShdw>
                </a:effectLst>
                <a:ea typeface="ＭＳ Ｐゴシック" pitchFamily="34" charset="-128"/>
              </a:rPr>
              <a:t>RELAP</a:t>
            </a:r>
            <a:r>
              <a:rPr lang="ru-RU" altLang="ja-JP" smtClean="0">
                <a:effectLst>
                  <a:outerShdw blurRad="38100" dist="38100" dir="2700000" algn="tl">
                    <a:srgbClr val="C0C0C0"/>
                  </a:outerShdw>
                </a:effectLst>
              </a:rPr>
              <a:t>/</a:t>
            </a:r>
            <a:r>
              <a:rPr lang="en-GB" altLang="ja-JP" smtClean="0">
                <a:effectLst>
                  <a:outerShdw blurRad="38100" dist="38100" dir="2700000" algn="tl">
                    <a:srgbClr val="C0C0C0"/>
                  </a:outerShdw>
                </a:effectLst>
                <a:ea typeface="ＭＳ Ｐゴシック" pitchFamily="34" charset="-128"/>
              </a:rPr>
              <a:t>SCDAPSIM MOD</a:t>
            </a:r>
            <a:r>
              <a:rPr lang="ru-RU" altLang="ja-JP" smtClean="0">
                <a:effectLst>
                  <a:outerShdw blurRad="38100" dist="38100" dir="2700000" algn="tl">
                    <a:srgbClr val="C0C0C0"/>
                  </a:outerShdw>
                </a:effectLst>
              </a:rPr>
              <a:t>3.2 (</a:t>
            </a:r>
            <a:r>
              <a:rPr lang="en-GB" altLang="ja-JP" smtClean="0">
                <a:effectLst>
                  <a:outerShdw blurRad="38100" dist="38100" dir="2700000" algn="tl">
                    <a:srgbClr val="C0C0C0"/>
                  </a:outerShdw>
                </a:effectLst>
                <a:ea typeface="ＭＳ Ｐゴシック" pitchFamily="34" charset="-128"/>
              </a:rPr>
              <a:t>RELAP</a:t>
            </a:r>
            <a:r>
              <a:rPr lang="ru-RU" altLang="ja-JP" smtClean="0">
                <a:effectLst>
                  <a:outerShdw blurRad="38100" dist="38100" dir="2700000" algn="tl">
                    <a:srgbClr val="C0C0C0"/>
                  </a:outerShdw>
                </a:effectLst>
              </a:rPr>
              <a:t>)</a:t>
            </a:r>
            <a:r>
              <a:rPr lang="en-US" altLang="ja-JP" smtClean="0">
                <a:effectLst>
                  <a:outerShdw blurRad="38100" dist="38100" dir="2700000" algn="tl">
                    <a:srgbClr val="C0C0C0"/>
                  </a:outerShdw>
                </a:effectLst>
                <a:ea typeface="ＭＳ Ｐゴシック" pitchFamily="34" charset="-128"/>
              </a:rPr>
              <a:t> </a:t>
            </a:r>
            <a:r>
              <a:rPr lang="en-US" smtClean="0">
                <a:effectLst>
                  <a:outerShdw blurRad="38100" dist="38100" dir="2700000" algn="tl">
                    <a:srgbClr val="C0C0C0"/>
                  </a:outerShdw>
                </a:effectLst>
              </a:rPr>
              <a:t>– 				FSUE EDO “GIDROPRESS”</a:t>
            </a:r>
            <a:r>
              <a:rPr lang="ru-RU" smtClean="0">
                <a:effectLst>
                  <a:outerShdw blurRad="38100" dist="38100" dir="2700000" algn="tl">
                    <a:srgbClr val="C0C0C0"/>
                  </a:outerShdw>
                </a:effectLst>
              </a:rPr>
              <a:t> </a:t>
            </a:r>
            <a:endParaRPr lang="en-US" smtClean="0">
              <a:effectLst>
                <a:outerShdw blurRad="38100" dist="38100" dir="2700000" algn="tl">
                  <a:srgbClr val="C0C0C0"/>
                </a:outerShdw>
              </a:effectLst>
            </a:endParaRPr>
          </a:p>
          <a:p>
            <a:pPr eaLnBrk="1" hangingPunct="1"/>
            <a:r>
              <a:rPr lang="en-US" smtClean="0">
                <a:effectLst>
                  <a:outerShdw blurRad="38100" dist="38100" dir="2700000" algn="tl">
                    <a:srgbClr val="C0C0C0"/>
                  </a:outerShdw>
                </a:effectLst>
              </a:rPr>
              <a:t>MAAP4 				– EdF</a:t>
            </a:r>
          </a:p>
          <a:p>
            <a:pPr eaLnBrk="1" hangingPunct="1"/>
            <a:r>
              <a:rPr lang="en-GB" altLang="ja-JP" smtClean="0">
                <a:effectLst>
                  <a:outerShdw blurRad="38100" dist="38100" dir="2700000" algn="tl">
                    <a:srgbClr val="C0C0C0"/>
                  </a:outerShdw>
                </a:effectLst>
                <a:ea typeface="ＭＳ Ｐゴシック" pitchFamily="34" charset="-128"/>
              </a:rPr>
              <a:t>SCDAP/RELAP</a:t>
            </a:r>
            <a:r>
              <a:rPr lang="ru-RU" altLang="ja-JP" smtClean="0">
                <a:effectLst>
                  <a:outerShdw blurRad="38100" dist="38100" dir="2700000" algn="tl">
                    <a:srgbClr val="C0C0C0"/>
                  </a:outerShdw>
                </a:effectLst>
              </a:rPr>
              <a:t>/</a:t>
            </a:r>
            <a:r>
              <a:rPr lang="en-GB" altLang="ja-JP" smtClean="0">
                <a:effectLst>
                  <a:outerShdw blurRad="38100" dist="38100" dir="2700000" algn="tl">
                    <a:srgbClr val="C0C0C0"/>
                  </a:outerShdw>
                </a:effectLst>
                <a:ea typeface="ＭＳ Ｐゴシック" pitchFamily="34" charset="-128"/>
              </a:rPr>
              <a:t>IRS </a:t>
            </a:r>
            <a:r>
              <a:rPr lang="ru-RU" altLang="ja-JP" smtClean="0">
                <a:effectLst>
                  <a:outerShdw blurRad="38100" dist="38100" dir="2700000" algn="tl">
                    <a:srgbClr val="C0C0C0"/>
                  </a:outerShdw>
                </a:effectLst>
              </a:rPr>
              <a:t>(</a:t>
            </a:r>
            <a:r>
              <a:rPr lang="en-GB" altLang="ja-JP" smtClean="0">
                <a:effectLst>
                  <a:outerShdw blurRad="38100" dist="38100" dir="2700000" algn="tl">
                    <a:srgbClr val="C0C0C0"/>
                  </a:outerShdw>
                </a:effectLst>
                <a:ea typeface="ＭＳ Ｐゴシック" pitchFamily="34" charset="-128"/>
              </a:rPr>
              <a:t>RELAP/IRS</a:t>
            </a:r>
            <a:r>
              <a:rPr lang="ru-RU" altLang="ja-JP" smtClean="0">
                <a:effectLst>
                  <a:outerShdw blurRad="38100" dist="38100" dir="2700000" algn="tl">
                    <a:srgbClr val="C0C0C0"/>
                  </a:outerShdw>
                </a:effectLst>
              </a:rPr>
              <a:t>)</a:t>
            </a:r>
            <a:r>
              <a:rPr lang="en-US" altLang="ja-JP" smtClean="0">
                <a:effectLst>
                  <a:outerShdw blurRad="38100" dist="38100" dir="2700000" algn="tl">
                    <a:srgbClr val="C0C0C0"/>
                  </a:outerShdw>
                </a:effectLst>
                <a:ea typeface="ＭＳ Ｐゴシック" pitchFamily="34" charset="-128"/>
              </a:rPr>
              <a:t> </a:t>
            </a:r>
            <a:r>
              <a:rPr lang="en-US" smtClean="0">
                <a:effectLst>
                  <a:outerShdw blurRad="38100" dist="38100" dir="2700000" algn="tl">
                    <a:srgbClr val="C0C0C0"/>
                  </a:outerShdw>
                </a:effectLst>
              </a:rPr>
              <a:t>– PSI</a:t>
            </a:r>
          </a:p>
          <a:p>
            <a:pPr eaLnBrk="1" hangingPunct="1"/>
            <a:r>
              <a:rPr lang="en-US" smtClean="0"/>
              <a:t>PARAM-TG 		</a:t>
            </a:r>
            <a:r>
              <a:rPr lang="en-US" smtClean="0">
                <a:effectLst>
                  <a:outerShdw blurRad="38100" dist="38100" dir="2700000" algn="tl">
                    <a:srgbClr val="C0C0C0"/>
                  </a:outerShdw>
                </a:effectLst>
              </a:rPr>
              <a:t>–</a:t>
            </a:r>
            <a:r>
              <a:rPr lang="en-US" smtClean="0"/>
              <a:t> FSUE SRI SIA “LUCH”</a:t>
            </a:r>
            <a:endParaRPr lang="ru-RU"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a:spLocks noGrp="1" noChangeArrowheads="1"/>
          </p:cNvSpPr>
          <p:nvPr>
            <p:ph type="sldNum" sz="quarter" idx="12"/>
          </p:nvPr>
        </p:nvSpPr>
        <p:spPr>
          <a:ln/>
        </p:spPr>
        <p:txBody>
          <a:bodyPr/>
          <a:lstStyle/>
          <a:p>
            <a:pPr>
              <a:defRPr/>
            </a:pPr>
            <a:fld id="{8B986A48-FD74-4A8B-A844-10BF8D642AF8}" type="slidenum">
              <a:rPr lang="ru-RU" altLang="en-US"/>
              <a:pPr>
                <a:defRPr/>
              </a:pPr>
              <a:t>20</a:t>
            </a:fld>
            <a:endParaRPr lang="ru-RU" altLang="en-US"/>
          </a:p>
        </p:txBody>
      </p:sp>
      <p:sp>
        <p:nvSpPr>
          <p:cNvPr id="89090" name="Rectangle 2"/>
          <p:cNvSpPr>
            <a:spLocks noGrp="1" noChangeArrowheads="1"/>
          </p:cNvSpPr>
          <p:nvPr>
            <p:ph type="title" sz="quarter" idx="4294967295"/>
          </p:nvPr>
        </p:nvSpPr>
        <p:spPr>
          <a:xfrm>
            <a:off x="395288" y="260350"/>
            <a:ext cx="8496300" cy="706438"/>
          </a:xfrm>
        </p:spPr>
        <p:txBody>
          <a:bodyPr/>
          <a:lstStyle/>
          <a:p>
            <a:pPr eaLnBrk="1" hangingPunct="1"/>
            <a:r>
              <a:rPr lang="en-US" sz="3800" smtClean="0"/>
              <a:t>Final SF4 pretest calculations (1)</a:t>
            </a:r>
            <a:endParaRPr lang="ru-RU" sz="3800" smtClean="0"/>
          </a:p>
        </p:txBody>
      </p:sp>
      <p:pic>
        <p:nvPicPr>
          <p:cNvPr id="89091" name="Picture 3" descr="Tcl_max_pre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388" y="1125538"/>
            <a:ext cx="4467225" cy="4724400"/>
          </a:xfrm>
          <a:prstGeom prst="rect">
            <a:avLst/>
          </a:prstGeom>
          <a:noFill/>
          <a:extLst>
            <a:ext uri="{909E8E84-426E-40DD-AFC4-6F175D3DCCD1}">
              <a14:hiddenFill xmlns:a14="http://schemas.microsoft.com/office/drawing/2010/main">
                <a:solidFill>
                  <a:srgbClr val="FFFFFF"/>
                </a:solidFill>
              </a14:hiddenFill>
            </a:ext>
          </a:extLst>
        </p:spPr>
      </p:pic>
      <p:pic>
        <p:nvPicPr>
          <p:cNvPr id="89093" name="Picture 5" descr="t_14000_"/>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00563" y="1196975"/>
            <a:ext cx="4200525" cy="460851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a:spLocks noGrp="1" noChangeArrowheads="1"/>
          </p:cNvSpPr>
          <p:nvPr>
            <p:ph type="sldNum" sz="quarter" idx="12"/>
          </p:nvPr>
        </p:nvSpPr>
        <p:spPr>
          <a:ln/>
        </p:spPr>
        <p:txBody>
          <a:bodyPr/>
          <a:lstStyle/>
          <a:p>
            <a:pPr>
              <a:defRPr/>
            </a:pPr>
            <a:fld id="{221F2E8B-0BA8-45E3-842B-50C168FA5AA9}" type="slidenum">
              <a:rPr lang="ru-RU" altLang="en-US"/>
              <a:pPr>
                <a:defRPr/>
              </a:pPr>
              <a:t>21</a:t>
            </a:fld>
            <a:endParaRPr lang="ru-RU" altLang="en-US"/>
          </a:p>
        </p:txBody>
      </p:sp>
      <p:sp>
        <p:nvSpPr>
          <p:cNvPr id="82946" name="Rectangle 2"/>
          <p:cNvSpPr>
            <a:spLocks noGrp="1" noChangeArrowheads="1"/>
          </p:cNvSpPr>
          <p:nvPr>
            <p:ph type="title" sz="quarter" idx="4294967295"/>
          </p:nvPr>
        </p:nvSpPr>
        <p:spPr>
          <a:xfrm>
            <a:off x="395288" y="260350"/>
            <a:ext cx="8496300" cy="706438"/>
          </a:xfrm>
        </p:spPr>
        <p:txBody>
          <a:bodyPr/>
          <a:lstStyle/>
          <a:p>
            <a:pPr eaLnBrk="1" hangingPunct="1"/>
            <a:r>
              <a:rPr lang="en-US" sz="3800" smtClean="0"/>
              <a:t>Final SF4 pretest calculations (2)</a:t>
            </a:r>
            <a:endParaRPr lang="ru-RU" sz="3800" smtClean="0"/>
          </a:p>
        </p:txBody>
      </p:sp>
      <p:pic>
        <p:nvPicPr>
          <p:cNvPr id="82951" name="Picture 7" descr="zro2_14000_"/>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16463" y="1125538"/>
            <a:ext cx="4114800" cy="4570412"/>
          </a:xfrm>
          <a:prstGeom prst="rect">
            <a:avLst/>
          </a:prstGeom>
          <a:noFill/>
          <a:extLst>
            <a:ext uri="{909E8E84-426E-40DD-AFC4-6F175D3DCCD1}">
              <a14:hiddenFill xmlns:a14="http://schemas.microsoft.com/office/drawing/2010/main">
                <a:solidFill>
                  <a:srgbClr val="FFFFFF"/>
                </a:solidFill>
              </a14:hiddenFill>
            </a:ext>
          </a:extLst>
        </p:spPr>
      </p:pic>
      <p:pic>
        <p:nvPicPr>
          <p:cNvPr id="82952" name="Picture 8" descr="t_14000_"/>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9750" y="1125538"/>
            <a:ext cx="4200525" cy="460851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6"/>
          <p:cNvSpPr>
            <a:spLocks noGrp="1" noChangeArrowheads="1"/>
          </p:cNvSpPr>
          <p:nvPr>
            <p:ph type="sldNum" sz="quarter" idx="12"/>
          </p:nvPr>
        </p:nvSpPr>
        <p:spPr>
          <a:ln/>
        </p:spPr>
        <p:txBody>
          <a:bodyPr/>
          <a:lstStyle/>
          <a:p>
            <a:pPr>
              <a:defRPr/>
            </a:pPr>
            <a:fld id="{B25B1CE2-1F35-44A3-B7B5-54E74BD4E1D5}" type="slidenum">
              <a:rPr lang="ru-RU" altLang="en-US"/>
              <a:pPr>
                <a:defRPr/>
              </a:pPr>
              <a:t>22</a:t>
            </a:fld>
            <a:endParaRPr lang="ru-RU" altLang="en-US"/>
          </a:p>
        </p:txBody>
      </p:sp>
      <p:sp>
        <p:nvSpPr>
          <p:cNvPr id="68610" name="Rectangle 2"/>
          <p:cNvSpPr>
            <a:spLocks noGrp="1" noChangeArrowheads="1"/>
          </p:cNvSpPr>
          <p:nvPr>
            <p:ph type="title" sz="quarter" idx="4294967295"/>
          </p:nvPr>
        </p:nvSpPr>
        <p:spPr>
          <a:xfrm>
            <a:off x="250825" y="260350"/>
            <a:ext cx="8640763" cy="706438"/>
          </a:xfrm>
        </p:spPr>
        <p:txBody>
          <a:bodyPr/>
          <a:lstStyle/>
          <a:p>
            <a:pPr eaLnBrk="1" hangingPunct="1"/>
            <a:r>
              <a:rPr lang="en-US" sz="3600" smtClean="0">
                <a:effectLst>
                  <a:outerShdw blurRad="38100" dist="38100" dir="2700000" algn="tl">
                    <a:srgbClr val="C0C0C0"/>
                  </a:outerShdw>
                </a:effectLst>
              </a:rPr>
              <a:t> Temperature Evolution at Air Ingress Phase</a:t>
            </a:r>
            <a:endParaRPr lang="ru-RU" sz="3600" smtClean="0">
              <a:effectLst>
                <a:outerShdw blurRad="38100" dist="38100" dir="2700000" algn="tl">
                  <a:srgbClr val="C0C0C0"/>
                </a:outerShdw>
              </a:effectLst>
            </a:endParaRPr>
          </a:p>
        </p:txBody>
      </p:sp>
      <p:sp>
        <p:nvSpPr>
          <p:cNvPr id="70660" name="Text Box 4"/>
          <p:cNvSpPr txBox="1">
            <a:spLocks noChangeArrowheads="1"/>
          </p:cNvSpPr>
          <p:nvPr/>
        </p:nvSpPr>
        <p:spPr bwMode="auto">
          <a:xfrm>
            <a:off x="755650" y="4076700"/>
            <a:ext cx="4005263"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t>T&lt;1200</a:t>
            </a:r>
            <a:r>
              <a:rPr lang="en-US" baseline="30000"/>
              <a:t>O</a:t>
            </a:r>
            <a:r>
              <a:rPr lang="en-US"/>
              <a:t>C </a:t>
            </a:r>
            <a:r>
              <a:rPr lang="en-US">
                <a:cs typeface="Arial" charset="0"/>
              </a:rPr>
              <a:t>→ predicted heat up rates</a:t>
            </a:r>
          </a:p>
          <a:p>
            <a:r>
              <a:rPr lang="en-US"/>
              <a:t>T&gt;1200</a:t>
            </a:r>
            <a:r>
              <a:rPr lang="en-US" baseline="30000"/>
              <a:t>O</a:t>
            </a:r>
            <a:r>
              <a:rPr lang="en-US"/>
              <a:t>C → heat up rates 0.5</a:t>
            </a:r>
            <a:r>
              <a:rPr lang="en-US">
                <a:cs typeface="Arial" charset="0"/>
              </a:rPr>
              <a:t>…2K/s</a:t>
            </a:r>
          </a:p>
        </p:txBody>
      </p:sp>
      <p:graphicFrame>
        <p:nvGraphicFramePr>
          <p:cNvPr id="70750" name="Group 94"/>
          <p:cNvGraphicFramePr>
            <a:graphicFrameLocks noGrp="1"/>
          </p:cNvGraphicFramePr>
          <p:nvPr/>
        </p:nvGraphicFramePr>
        <p:xfrm>
          <a:off x="5219700" y="4221163"/>
          <a:ext cx="3384550" cy="1851025"/>
        </p:xfrm>
        <a:graphic>
          <a:graphicData uri="http://schemas.openxmlformats.org/drawingml/2006/table">
            <a:tbl>
              <a:tblPr/>
              <a:tblGrid>
                <a:gridCol w="1081088"/>
                <a:gridCol w="1439862"/>
                <a:gridCol w="863600"/>
              </a:tblGrid>
              <a:tr h="431800">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Code</a:t>
                      </a:r>
                      <a:endParaRPr kumimoji="0" lang="ru-RU" sz="1800" b="0" i="0" u="none" strike="noStrike" cap="none" normalizeH="0" baseline="0" smtClean="0">
                        <a:ln>
                          <a:noFill/>
                        </a:ln>
                        <a:solidFill>
                          <a:schemeClr val="tx1"/>
                        </a:solidFill>
                        <a:effectLst/>
                        <a:latin typeface="Arial"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Starvation onset</a:t>
                      </a:r>
                      <a:r>
                        <a:rPr kumimoji="0" lang="ru-RU"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 </a:t>
                      </a:r>
                      <a:r>
                        <a:rPr kumimoji="0" lang="en-US"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s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Temperature, C</a:t>
                      </a:r>
                      <a:endParaRPr kumimoji="0" lang="ru-RU" sz="1800" b="0" i="0" u="none" strike="noStrike" cap="none" normalizeH="0" baseline="0" smtClean="0">
                        <a:ln>
                          <a:noFill/>
                        </a:ln>
                        <a:solidFill>
                          <a:schemeClr val="tx1"/>
                        </a:solidFill>
                        <a:effectLst/>
                        <a:latin typeface="Arial"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Starvation duration</a:t>
                      </a:r>
                      <a:r>
                        <a:rPr kumimoji="0" lang="ru-RU"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 </a:t>
                      </a:r>
                      <a:r>
                        <a:rPr kumimoji="0" lang="en-US"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s</a:t>
                      </a:r>
                      <a:endParaRPr kumimoji="0" lang="ru-RU" sz="1800" b="0" i="0" u="none" strike="noStrike" cap="none" normalizeH="0" baseline="0" smtClean="0">
                        <a:ln>
                          <a:noFill/>
                        </a:ln>
                        <a:solidFill>
                          <a:schemeClr val="tx1"/>
                        </a:solidFill>
                        <a:effectLst/>
                        <a:latin typeface="Arial"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96863">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ATHLET</a:t>
                      </a:r>
                      <a:endParaRPr kumimoji="0" lang="en-US" sz="1800" b="0" i="0" u="none" strike="noStrike" cap="none" normalizeH="0" baseline="0" smtClean="0">
                        <a:ln>
                          <a:noFill/>
                        </a:ln>
                        <a:solidFill>
                          <a:schemeClr val="tx1"/>
                        </a:solidFill>
                        <a:effectLst/>
                        <a:latin typeface="Arial"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16640 / 1350</a:t>
                      </a:r>
                      <a:endParaRPr kumimoji="0" lang="en-US" sz="1800" b="0" i="0" u="none" strike="noStrike" cap="none" normalizeH="0" baseline="0" smtClean="0">
                        <a:ln>
                          <a:noFill/>
                        </a:ln>
                        <a:solidFill>
                          <a:schemeClr val="tx1"/>
                        </a:solidFill>
                        <a:effectLst/>
                        <a:latin typeface="Arial"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200</a:t>
                      </a:r>
                      <a:endParaRPr kumimoji="0" lang="en-US" sz="1800" b="0" i="0" u="none" strike="noStrike" cap="none" normalizeH="0" baseline="0" smtClean="0">
                        <a:ln>
                          <a:noFill/>
                        </a:ln>
                        <a:solidFill>
                          <a:schemeClr val="tx1"/>
                        </a:solidFill>
                        <a:effectLst/>
                        <a:latin typeface="Arial"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4638">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MAAP</a:t>
                      </a:r>
                      <a:endParaRPr kumimoji="0" lang="en-US" sz="1800" b="0" i="0" u="none" strike="noStrike" cap="none" normalizeH="0" baseline="0" smtClean="0">
                        <a:ln>
                          <a:noFill/>
                        </a:ln>
                        <a:solidFill>
                          <a:schemeClr val="tx1"/>
                        </a:solidFill>
                        <a:effectLst/>
                        <a:latin typeface="Arial"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16721 / 1500</a:t>
                      </a:r>
                      <a:endParaRPr kumimoji="0" lang="en-US" sz="1800" b="0" i="0" u="none" strike="noStrike" cap="none" normalizeH="0" baseline="0" smtClean="0">
                        <a:ln>
                          <a:noFill/>
                        </a:ln>
                        <a:solidFill>
                          <a:schemeClr val="tx1"/>
                        </a:solidFill>
                        <a:effectLst/>
                        <a:latin typeface="Arial"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160</a:t>
                      </a:r>
                      <a:endParaRPr kumimoji="0" lang="en-US" sz="1800" b="0" i="0" u="none" strike="noStrike" cap="none" normalizeH="0" baseline="0" smtClean="0">
                        <a:ln>
                          <a:noFill/>
                        </a:ln>
                        <a:solidFill>
                          <a:schemeClr val="tx1"/>
                        </a:solidFill>
                        <a:effectLst/>
                        <a:latin typeface="Arial"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4638">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RELAP/IRS</a:t>
                      </a:r>
                      <a:endParaRPr kumimoji="0" lang="en-US" sz="1800" b="0" i="0" u="none" strike="noStrike" cap="none" normalizeH="0" baseline="0" smtClean="0">
                        <a:ln>
                          <a:noFill/>
                        </a:ln>
                        <a:solidFill>
                          <a:schemeClr val="tx1"/>
                        </a:solidFill>
                        <a:effectLst/>
                        <a:latin typeface="Arial"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16750 / 1550</a:t>
                      </a:r>
                      <a:endParaRPr kumimoji="0" lang="en-US" sz="1800" b="0" i="0" u="none" strike="noStrike" cap="none" normalizeH="0" baseline="0" smtClean="0">
                        <a:ln>
                          <a:noFill/>
                        </a:ln>
                        <a:solidFill>
                          <a:schemeClr val="tx1"/>
                        </a:solidFill>
                        <a:effectLst/>
                        <a:latin typeface="Arial"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600</a:t>
                      </a:r>
                      <a:endParaRPr kumimoji="0" lang="en-US" sz="1800" b="0" i="0" u="none" strike="noStrike" cap="none" normalizeH="0" baseline="0" smtClean="0">
                        <a:ln>
                          <a:noFill/>
                        </a:ln>
                        <a:solidFill>
                          <a:schemeClr val="tx1"/>
                        </a:solidFill>
                        <a:effectLst/>
                        <a:latin typeface="Arial"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4638">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SOCRAT</a:t>
                      </a:r>
                      <a:endParaRPr kumimoji="0" lang="en-US" sz="1800" b="0" i="0" u="none" strike="noStrike" cap="none" normalizeH="0" baseline="0" smtClean="0">
                        <a:ln>
                          <a:noFill/>
                        </a:ln>
                        <a:solidFill>
                          <a:schemeClr val="tx1"/>
                        </a:solidFill>
                        <a:effectLst/>
                        <a:latin typeface="Arial"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16560 / 1600</a:t>
                      </a:r>
                      <a:endParaRPr kumimoji="0" lang="en-US" sz="1800" b="0" i="0" u="none" strike="noStrike" cap="none" normalizeH="0" baseline="0" smtClean="0">
                        <a:ln>
                          <a:noFill/>
                        </a:ln>
                        <a:solidFill>
                          <a:schemeClr val="tx1"/>
                        </a:solidFill>
                        <a:effectLst/>
                        <a:latin typeface="Arial"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600</a:t>
                      </a:r>
                      <a:endParaRPr kumimoji="0" lang="en-US" sz="1800" b="0" i="0" u="none" strike="noStrike" cap="none" normalizeH="0" baseline="0" smtClean="0">
                        <a:ln>
                          <a:noFill/>
                        </a:ln>
                        <a:solidFill>
                          <a:schemeClr val="tx1"/>
                        </a:solidFill>
                        <a:effectLst/>
                        <a:latin typeface="Arial"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4638">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PARAM-TG</a:t>
                      </a:r>
                      <a:endParaRPr kumimoji="0" lang="en-US" sz="1800" b="0" i="0" u="none" strike="noStrike" cap="none" normalizeH="0" baseline="0" smtClean="0">
                        <a:ln>
                          <a:noFill/>
                        </a:ln>
                        <a:solidFill>
                          <a:schemeClr val="tx1"/>
                        </a:solidFill>
                        <a:effectLst/>
                        <a:latin typeface="Arial"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16560 / 1450</a:t>
                      </a:r>
                      <a:endParaRPr kumimoji="0" lang="en-US" sz="1800" b="0" i="0" u="none" strike="noStrike" cap="none" normalizeH="0" baseline="0" smtClean="0">
                        <a:ln>
                          <a:noFill/>
                        </a:ln>
                        <a:solidFill>
                          <a:schemeClr val="tx1"/>
                        </a:solidFill>
                        <a:effectLst/>
                        <a:latin typeface="Arial"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110</a:t>
                      </a:r>
                      <a:endParaRPr kumimoji="0" lang="en-US" sz="1800" b="0" i="0" u="none" strike="noStrike" cap="none" normalizeH="0" baseline="0" smtClean="0">
                        <a:ln>
                          <a:noFill/>
                        </a:ln>
                        <a:solidFill>
                          <a:schemeClr val="tx1"/>
                        </a:solidFill>
                        <a:effectLst/>
                        <a:latin typeface="Arial"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70752" name="Text Box 96"/>
          <p:cNvSpPr txBox="1">
            <a:spLocks noChangeArrowheads="1"/>
          </p:cNvSpPr>
          <p:nvPr/>
        </p:nvSpPr>
        <p:spPr bwMode="auto">
          <a:xfrm>
            <a:off x="1042988" y="5373688"/>
            <a:ext cx="35623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solidFill>
                  <a:schemeClr val="hlink"/>
                </a:solidFill>
              </a:rPr>
              <a:t>Scenario seems to be acceptable</a:t>
            </a:r>
            <a:endParaRPr lang="ru-RU">
              <a:solidFill>
                <a:schemeClr val="hlink"/>
              </a:solidFill>
            </a:endParaRPr>
          </a:p>
        </p:txBody>
      </p:sp>
      <p:sp>
        <p:nvSpPr>
          <p:cNvPr id="70754" name="Line 98"/>
          <p:cNvSpPr>
            <a:spLocks noChangeShapeType="1"/>
          </p:cNvSpPr>
          <p:nvPr/>
        </p:nvSpPr>
        <p:spPr bwMode="auto">
          <a:xfrm flipH="1">
            <a:off x="2987675" y="4724400"/>
            <a:ext cx="144463" cy="64928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70755" name="Line 99"/>
          <p:cNvSpPr>
            <a:spLocks noChangeShapeType="1"/>
          </p:cNvSpPr>
          <p:nvPr/>
        </p:nvSpPr>
        <p:spPr bwMode="auto">
          <a:xfrm flipH="1">
            <a:off x="3132138" y="4941888"/>
            <a:ext cx="2016125" cy="431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pic>
        <p:nvPicPr>
          <p:cNvPr id="70758" name="Picture 102" descr="s0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8313" y="836613"/>
            <a:ext cx="8123237" cy="331311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a:spLocks noGrp="1" noChangeArrowheads="1"/>
          </p:cNvSpPr>
          <p:nvPr>
            <p:ph type="sldNum" sz="quarter" idx="12"/>
          </p:nvPr>
        </p:nvSpPr>
        <p:spPr>
          <a:ln/>
        </p:spPr>
        <p:txBody>
          <a:bodyPr/>
          <a:lstStyle/>
          <a:p>
            <a:pPr>
              <a:defRPr/>
            </a:pPr>
            <a:fld id="{C8A80147-91EE-499B-9641-F24FD112CCC2}" type="slidenum">
              <a:rPr lang="ru-RU" altLang="en-US"/>
              <a:pPr>
                <a:defRPr/>
              </a:pPr>
              <a:t>23</a:t>
            </a:fld>
            <a:endParaRPr lang="ru-RU" altLang="en-US"/>
          </a:p>
        </p:txBody>
      </p:sp>
      <p:sp>
        <p:nvSpPr>
          <p:cNvPr id="84994" name="Rectangle 2"/>
          <p:cNvSpPr>
            <a:spLocks noGrp="1" noChangeArrowheads="1"/>
          </p:cNvSpPr>
          <p:nvPr>
            <p:ph type="title" sz="quarter" idx="4294967295"/>
          </p:nvPr>
        </p:nvSpPr>
        <p:spPr>
          <a:xfrm>
            <a:off x="395288" y="260350"/>
            <a:ext cx="8496300" cy="706438"/>
          </a:xfrm>
        </p:spPr>
        <p:txBody>
          <a:bodyPr/>
          <a:lstStyle/>
          <a:p>
            <a:pPr eaLnBrk="1" hangingPunct="1"/>
            <a:r>
              <a:rPr lang="en-US" sz="3800" smtClean="0"/>
              <a:t>Final SF4 pretest calculations (3) </a:t>
            </a:r>
            <a:endParaRPr lang="ru-RU" sz="3800" smtClean="0"/>
          </a:p>
        </p:txBody>
      </p:sp>
      <p:pic>
        <p:nvPicPr>
          <p:cNvPr id="84996" name="Picture 4" descr="Tcl2_prof_ai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4213" y="908050"/>
            <a:ext cx="3560762" cy="4392613"/>
          </a:xfrm>
          <a:prstGeom prst="rect">
            <a:avLst/>
          </a:prstGeom>
          <a:noFill/>
          <a:extLst>
            <a:ext uri="{909E8E84-426E-40DD-AFC4-6F175D3DCCD1}">
              <a14:hiddenFill xmlns:a14="http://schemas.microsoft.com/office/drawing/2010/main">
                <a:solidFill>
                  <a:srgbClr val="FFFFFF"/>
                </a:solidFill>
              </a14:hiddenFill>
            </a:ext>
          </a:extLst>
        </p:spPr>
      </p:pic>
      <p:pic>
        <p:nvPicPr>
          <p:cNvPr id="84997" name="Picture 5" descr="Tsh_prof_ai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00563" y="908050"/>
            <a:ext cx="3559175" cy="4392613"/>
          </a:xfrm>
          <a:prstGeom prst="rect">
            <a:avLst/>
          </a:prstGeom>
          <a:noFill/>
          <a:extLst>
            <a:ext uri="{909E8E84-426E-40DD-AFC4-6F175D3DCCD1}">
              <a14:hiddenFill xmlns:a14="http://schemas.microsoft.com/office/drawing/2010/main">
                <a:solidFill>
                  <a:srgbClr val="FFFFFF"/>
                </a:solidFill>
              </a14:hiddenFill>
            </a:ext>
          </a:extLst>
        </p:spPr>
      </p:pic>
      <p:sp>
        <p:nvSpPr>
          <p:cNvPr id="84999" name="Text Box 7"/>
          <p:cNvSpPr txBox="1">
            <a:spLocks noChangeArrowheads="1"/>
          </p:cNvSpPr>
          <p:nvPr/>
        </p:nvSpPr>
        <p:spPr bwMode="auto">
          <a:xfrm>
            <a:off x="971550" y="5734050"/>
            <a:ext cx="740886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solidFill>
                  <a:schemeClr val="tx2"/>
                </a:solidFill>
              </a:rPr>
              <a:t>Temperature profile at the end of air ingress phase /</a:t>
            </a:r>
            <a:r>
              <a:rPr lang="en-US">
                <a:solidFill>
                  <a:srgbClr val="FF0000"/>
                </a:solidFill>
              </a:rPr>
              <a:t>Tmax≈Ttarget-20K</a:t>
            </a:r>
            <a:r>
              <a:rPr lang="en-US">
                <a:solidFill>
                  <a:schemeClr val="tx2"/>
                </a:solidFill>
              </a:rPr>
              <a:t>/</a:t>
            </a:r>
            <a:endParaRPr lang="ru-RU">
              <a:solidFill>
                <a:schemeClr val="tx2"/>
              </a:solidFill>
            </a:endParaRPr>
          </a:p>
        </p:txBody>
      </p:sp>
      <p:sp>
        <p:nvSpPr>
          <p:cNvPr id="85000" name="Text Box 8"/>
          <p:cNvSpPr txBox="1">
            <a:spLocks noChangeArrowheads="1"/>
          </p:cNvSpPr>
          <p:nvPr/>
        </p:nvSpPr>
        <p:spPr bwMode="auto">
          <a:xfrm>
            <a:off x="1887538" y="5248275"/>
            <a:ext cx="55308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t>Cladding 2 Ring                                  Shroud Internal</a:t>
            </a:r>
            <a:endParaRPr lang="ru-RU"/>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sldNum" sz="quarter" idx="12"/>
          </p:nvPr>
        </p:nvSpPr>
        <p:spPr>
          <a:ln/>
        </p:spPr>
        <p:txBody>
          <a:bodyPr/>
          <a:lstStyle/>
          <a:p>
            <a:pPr>
              <a:defRPr/>
            </a:pPr>
            <a:fld id="{A312959B-120B-49D4-862D-69BB3870E851}" type="slidenum">
              <a:rPr lang="ru-RU" altLang="en-US"/>
              <a:pPr>
                <a:defRPr/>
              </a:pPr>
              <a:t>24</a:t>
            </a:fld>
            <a:endParaRPr lang="ru-RU" altLang="en-US"/>
          </a:p>
        </p:txBody>
      </p:sp>
      <p:sp>
        <p:nvSpPr>
          <p:cNvPr id="80898" name="Rectangle 2"/>
          <p:cNvSpPr>
            <a:spLocks noGrp="1" noChangeArrowheads="1"/>
          </p:cNvSpPr>
          <p:nvPr>
            <p:ph type="title" sz="quarter" idx="4294967295"/>
          </p:nvPr>
        </p:nvSpPr>
        <p:spPr>
          <a:xfrm>
            <a:off x="395288" y="260350"/>
            <a:ext cx="8496300" cy="706438"/>
          </a:xfrm>
        </p:spPr>
        <p:txBody>
          <a:bodyPr/>
          <a:lstStyle/>
          <a:p>
            <a:pPr eaLnBrk="1" hangingPunct="1"/>
            <a:r>
              <a:rPr lang="en-US" sz="3800" smtClean="0"/>
              <a:t>Final SF4 pretest calculations (4)</a:t>
            </a:r>
            <a:endParaRPr lang="ru-RU" sz="3800" smtClean="0"/>
          </a:p>
        </p:txBody>
      </p:sp>
      <p:pic>
        <p:nvPicPr>
          <p:cNvPr id="80904" name="Picture 8" descr="Tcl_max_16000_18000_pre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0825" y="1125538"/>
            <a:ext cx="3529013" cy="4818062"/>
          </a:xfrm>
          <a:prstGeom prst="rect">
            <a:avLst/>
          </a:prstGeom>
          <a:noFill/>
          <a:extLst>
            <a:ext uri="{909E8E84-426E-40DD-AFC4-6F175D3DCCD1}">
              <a14:hiddenFill xmlns:a14="http://schemas.microsoft.com/office/drawing/2010/main">
                <a:solidFill>
                  <a:srgbClr val="FFFFFF"/>
                </a:solidFill>
              </a14:hiddenFill>
            </a:ext>
          </a:extLst>
        </p:spPr>
      </p:pic>
      <p:sp>
        <p:nvSpPr>
          <p:cNvPr id="80906" name="TextBox 9"/>
          <p:cNvSpPr txBox="1">
            <a:spLocks noChangeArrowheads="1"/>
          </p:cNvSpPr>
          <p:nvPr/>
        </p:nvSpPr>
        <p:spPr bwMode="auto">
          <a:xfrm>
            <a:off x="4284663" y="4508500"/>
            <a:ext cx="3814762"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buFontTx/>
              <a:buChar char="•"/>
            </a:pPr>
            <a:r>
              <a:rPr lang="en-US"/>
              <a:t>Short term temperature increase at flooding stage</a:t>
            </a:r>
          </a:p>
          <a:p>
            <a:pPr eaLnBrk="1" hangingPunct="1">
              <a:buFontTx/>
              <a:buChar char="•"/>
            </a:pPr>
            <a:r>
              <a:rPr lang="en-US"/>
              <a:t>No bundle melting</a:t>
            </a:r>
            <a:endParaRPr lang="ru-RU"/>
          </a:p>
        </p:txBody>
      </p:sp>
      <p:pic>
        <p:nvPicPr>
          <p:cNvPr id="80907" name="Picture 11" descr="p2-q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24300" y="1196975"/>
            <a:ext cx="4752975"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a:spLocks noGrp="1" noChangeArrowheads="1"/>
          </p:cNvSpPr>
          <p:nvPr>
            <p:ph type="sldNum" sz="quarter" idx="12"/>
          </p:nvPr>
        </p:nvSpPr>
        <p:spPr>
          <a:ln/>
        </p:spPr>
        <p:txBody>
          <a:bodyPr/>
          <a:lstStyle/>
          <a:p>
            <a:pPr>
              <a:defRPr/>
            </a:pPr>
            <a:fld id="{0D6EBDB8-5524-42D1-A2B8-1BD5439F0D4A}" type="slidenum">
              <a:rPr lang="ru-RU" altLang="en-US"/>
              <a:pPr>
                <a:defRPr/>
              </a:pPr>
              <a:t>25</a:t>
            </a:fld>
            <a:endParaRPr lang="ru-RU" altLang="en-US"/>
          </a:p>
        </p:txBody>
      </p:sp>
      <p:sp>
        <p:nvSpPr>
          <p:cNvPr id="19458" name="Rectangle 2"/>
          <p:cNvSpPr>
            <a:spLocks noGrp="1" noChangeArrowheads="1"/>
          </p:cNvSpPr>
          <p:nvPr>
            <p:ph type="title" sz="quarter"/>
          </p:nvPr>
        </p:nvSpPr>
        <p:spPr>
          <a:xfrm>
            <a:off x="395288" y="260350"/>
            <a:ext cx="8496300" cy="706438"/>
          </a:xfrm>
        </p:spPr>
        <p:txBody>
          <a:bodyPr/>
          <a:lstStyle/>
          <a:p>
            <a:pPr eaLnBrk="1" hangingPunct="1"/>
            <a:r>
              <a:rPr lang="en-US" sz="3800" smtClean="0"/>
              <a:t>Final SF4 pretest calculations (5)</a:t>
            </a:r>
            <a:endParaRPr lang="ru-RU" sz="3800" smtClean="0"/>
          </a:p>
        </p:txBody>
      </p:sp>
      <p:pic>
        <p:nvPicPr>
          <p:cNvPr id="19470" name="Picture 14" descr="zro2_"/>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5288" y="981075"/>
            <a:ext cx="4505325" cy="5040313"/>
          </a:xfrm>
          <a:prstGeom prst="rect">
            <a:avLst/>
          </a:prstGeom>
          <a:noFill/>
          <a:extLst>
            <a:ext uri="{909E8E84-426E-40DD-AFC4-6F175D3DCCD1}">
              <a14:hiddenFill xmlns:a14="http://schemas.microsoft.com/office/drawing/2010/main">
                <a:solidFill>
                  <a:srgbClr val="FFFFFF"/>
                </a:solidFill>
              </a14:hiddenFill>
            </a:ext>
          </a:extLst>
        </p:spPr>
      </p:pic>
      <p:pic>
        <p:nvPicPr>
          <p:cNvPr id="19471" name="Picture 15" descr="zr_vy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03800" y="1052513"/>
            <a:ext cx="3798888" cy="47529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sldNum" sz="quarter" idx="12"/>
          </p:nvPr>
        </p:nvSpPr>
        <p:spPr>
          <a:ln/>
        </p:spPr>
        <p:txBody>
          <a:bodyPr/>
          <a:lstStyle/>
          <a:p>
            <a:pPr>
              <a:defRPr/>
            </a:pPr>
            <a:fld id="{0FF8E8C3-20FE-450E-81C2-6CDCCB359A68}" type="slidenum">
              <a:rPr lang="ru-RU" altLang="en-US"/>
              <a:pPr>
                <a:defRPr/>
              </a:pPr>
              <a:t>26</a:t>
            </a:fld>
            <a:endParaRPr lang="ru-RU" altLang="en-US"/>
          </a:p>
        </p:txBody>
      </p:sp>
      <p:sp>
        <p:nvSpPr>
          <p:cNvPr id="97282" name="Rectangle 2"/>
          <p:cNvSpPr>
            <a:spLocks noGrp="1" noChangeArrowheads="1"/>
          </p:cNvSpPr>
          <p:nvPr>
            <p:ph type="title" sz="quarter" idx="4294967295"/>
          </p:nvPr>
        </p:nvSpPr>
        <p:spPr>
          <a:xfrm>
            <a:off x="395288" y="260350"/>
            <a:ext cx="8496300" cy="706438"/>
          </a:xfrm>
        </p:spPr>
        <p:txBody>
          <a:bodyPr/>
          <a:lstStyle/>
          <a:p>
            <a:pPr eaLnBrk="1" hangingPunct="1"/>
            <a:r>
              <a:rPr lang="en-US" sz="3800" smtClean="0"/>
              <a:t>Final SF4 pretest calculations (6)</a:t>
            </a:r>
            <a:endParaRPr lang="ru-RU" sz="3800" smtClean="0"/>
          </a:p>
        </p:txBody>
      </p:sp>
      <p:sp>
        <p:nvSpPr>
          <p:cNvPr id="97284" name="TextBox 9"/>
          <p:cNvSpPr txBox="1">
            <a:spLocks noChangeArrowheads="1"/>
          </p:cNvSpPr>
          <p:nvPr/>
        </p:nvSpPr>
        <p:spPr bwMode="auto">
          <a:xfrm>
            <a:off x="4932363" y="4797425"/>
            <a:ext cx="3814762"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buFontTx/>
              <a:buChar char="•"/>
            </a:pPr>
            <a:r>
              <a:rPr lang="en-US"/>
              <a:t>Oxygen limitation for peripheral  rods &amp; shroud</a:t>
            </a:r>
            <a:endParaRPr lang="ru-RU"/>
          </a:p>
          <a:p>
            <a:pPr eaLnBrk="1" hangingPunct="1">
              <a:buFontTx/>
              <a:buChar char="•"/>
            </a:pPr>
            <a:r>
              <a:rPr lang="en-US"/>
              <a:t>Peripheral rods melting may occur</a:t>
            </a:r>
          </a:p>
          <a:p>
            <a:pPr eaLnBrk="1" hangingPunct="1">
              <a:buFontTx/>
              <a:buChar char="•"/>
            </a:pPr>
            <a:endParaRPr lang="ru-RU"/>
          </a:p>
        </p:txBody>
      </p:sp>
      <p:pic>
        <p:nvPicPr>
          <p:cNvPr id="97287" name="Рисунок 1" descr="Сечение_eng"/>
          <p:cNvPicPr>
            <a:picLocks noChangeAspect="1" noChangeArrowheads="1"/>
          </p:cNvPicPr>
          <p:nvPr/>
        </p:nvPicPr>
        <p:blipFill>
          <a:blip r:embed="rId3">
            <a:extLst>
              <a:ext uri="{28A0092B-C50C-407E-A947-70E740481C1C}">
                <a14:useLocalDpi xmlns:a14="http://schemas.microsoft.com/office/drawing/2010/main" val="0"/>
              </a:ext>
            </a:extLst>
          </a:blip>
          <a:srcRect r="15810" b="8186"/>
          <a:stretch>
            <a:fillRect/>
          </a:stretch>
        </p:blipFill>
        <p:spPr bwMode="auto">
          <a:xfrm>
            <a:off x="4572000" y="908050"/>
            <a:ext cx="4032250" cy="351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7289" name="Picture 9" descr="t_vy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8313" y="981075"/>
            <a:ext cx="4014787" cy="495458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a:spLocks noGrp="1" noChangeArrowheads="1"/>
          </p:cNvSpPr>
          <p:nvPr>
            <p:ph type="sldNum" sz="quarter" idx="12"/>
          </p:nvPr>
        </p:nvSpPr>
        <p:spPr>
          <a:ln/>
        </p:spPr>
        <p:txBody>
          <a:bodyPr/>
          <a:lstStyle/>
          <a:p>
            <a:pPr>
              <a:defRPr/>
            </a:pPr>
            <a:fld id="{2A82AB40-6852-465A-BCB2-365B7E0F401C}" type="slidenum">
              <a:rPr lang="ru-RU" altLang="en-US"/>
              <a:pPr>
                <a:defRPr/>
              </a:pPr>
              <a:t>27</a:t>
            </a:fld>
            <a:endParaRPr lang="ru-RU" altLang="en-US"/>
          </a:p>
        </p:txBody>
      </p:sp>
      <p:sp>
        <p:nvSpPr>
          <p:cNvPr id="20482" name="Rectangle 2"/>
          <p:cNvSpPr>
            <a:spLocks noGrp="1" noChangeArrowheads="1"/>
          </p:cNvSpPr>
          <p:nvPr>
            <p:ph type="title"/>
          </p:nvPr>
        </p:nvSpPr>
        <p:spPr/>
        <p:txBody>
          <a:bodyPr/>
          <a:lstStyle/>
          <a:p>
            <a:pPr eaLnBrk="1" hangingPunct="1"/>
            <a:r>
              <a:rPr lang="en-US" smtClean="0"/>
              <a:t>Hydrogen generation</a:t>
            </a:r>
            <a:endParaRPr lang="ru-RU" smtClean="0"/>
          </a:p>
        </p:txBody>
      </p:sp>
      <p:sp>
        <p:nvSpPr>
          <p:cNvPr id="20484" name="Rectangle 4"/>
          <p:cNvSpPr>
            <a:spLocks noChangeArrowheads="1"/>
          </p:cNvSpPr>
          <p:nvPr/>
        </p:nvSpPr>
        <p:spPr bwMode="auto">
          <a:xfrm>
            <a:off x="673100" y="4154488"/>
            <a:ext cx="4038600" cy="218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Bef>
                <a:spcPct val="20000"/>
              </a:spcBef>
              <a:buClr>
                <a:schemeClr val="accent1"/>
              </a:buClr>
              <a:buSzPct val="65000"/>
              <a:buFont typeface="Wingdings" pitchFamily="2" charset="2"/>
              <a:buChar char="n"/>
            </a:pPr>
            <a:endParaRPr lang="de-DE" sz="2100"/>
          </a:p>
        </p:txBody>
      </p:sp>
      <p:pic>
        <p:nvPicPr>
          <p:cNvPr id="20489" name="Picture 9" descr="mh2_pre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1188" y="1052513"/>
            <a:ext cx="7456487" cy="509111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sldNum" sz="quarter" idx="12"/>
          </p:nvPr>
        </p:nvSpPr>
        <p:spPr>
          <a:ln/>
        </p:spPr>
        <p:txBody>
          <a:bodyPr/>
          <a:lstStyle/>
          <a:p>
            <a:pPr>
              <a:defRPr/>
            </a:pPr>
            <a:fld id="{E9E831C0-66EA-4E7A-B1C0-8070CEC8B963}" type="slidenum">
              <a:rPr lang="ru-RU" altLang="en-US"/>
              <a:pPr>
                <a:defRPr/>
              </a:pPr>
              <a:t>28</a:t>
            </a:fld>
            <a:endParaRPr lang="ru-RU" altLang="en-US"/>
          </a:p>
        </p:txBody>
      </p:sp>
      <p:sp>
        <p:nvSpPr>
          <p:cNvPr id="22530" name="Rectangle 4"/>
          <p:cNvSpPr>
            <a:spLocks noGrp="1" noChangeArrowheads="1"/>
          </p:cNvSpPr>
          <p:nvPr>
            <p:ph type="title"/>
          </p:nvPr>
        </p:nvSpPr>
        <p:spPr>
          <a:xfrm>
            <a:off x="457200" y="277813"/>
            <a:ext cx="8229600" cy="704850"/>
          </a:xfrm>
        </p:spPr>
        <p:txBody>
          <a:bodyPr/>
          <a:lstStyle/>
          <a:p>
            <a:pPr eaLnBrk="1" hangingPunct="1"/>
            <a:r>
              <a:rPr lang="en-US" sz="3400" smtClean="0"/>
              <a:t>Conclusion</a:t>
            </a:r>
            <a:endParaRPr lang="ru-RU" sz="3400" smtClean="0"/>
          </a:p>
        </p:txBody>
      </p:sp>
      <p:sp>
        <p:nvSpPr>
          <p:cNvPr id="22531" name="Rectangle 6"/>
          <p:cNvSpPr>
            <a:spLocks noGrp="1" noChangeArrowheads="1"/>
          </p:cNvSpPr>
          <p:nvPr>
            <p:ph type="body" sz="half" idx="2"/>
          </p:nvPr>
        </p:nvSpPr>
        <p:spPr>
          <a:xfrm>
            <a:off x="468313" y="908050"/>
            <a:ext cx="8207375" cy="5184775"/>
          </a:xfrm>
        </p:spPr>
        <p:txBody>
          <a:bodyPr/>
          <a:lstStyle/>
          <a:p>
            <a:pPr marL="495300" indent="-495300">
              <a:lnSpc>
                <a:spcPct val="80000"/>
              </a:lnSpc>
            </a:pPr>
            <a:r>
              <a:rPr lang="en-US" sz="2200" smtClean="0"/>
              <a:t>A lot of runs were done to determine SF4 scenario</a:t>
            </a:r>
          </a:p>
          <a:p>
            <a:pPr marL="495300" indent="-495300">
              <a:lnSpc>
                <a:spcPct val="80000"/>
              </a:lnSpc>
            </a:pPr>
            <a:r>
              <a:rPr lang="en-US" sz="2200" smtClean="0"/>
              <a:t>Pretest SF4 calculations demonstrated that both air flow rate to be 0.5 g/s at air ingress phase and electrical power to be 5.5 kW at air ingress phases are acceptable (heat up rate, starvation conditions durations, no cladding melting)</a:t>
            </a:r>
          </a:p>
          <a:p>
            <a:pPr marL="495300" indent="-495300">
              <a:lnSpc>
                <a:spcPct val="80000"/>
              </a:lnSpc>
            </a:pPr>
            <a:r>
              <a:rPr lang="en-US" sz="2200" smtClean="0"/>
              <a:t>Most SFD codes predict hot spot shift to 700-500 mm.</a:t>
            </a:r>
          </a:p>
          <a:p>
            <a:pPr marL="495300" indent="-495300">
              <a:lnSpc>
                <a:spcPct val="80000"/>
              </a:lnSpc>
            </a:pPr>
            <a:r>
              <a:rPr lang="en-US" sz="2200" smtClean="0"/>
              <a:t>Some codes with air oxidation models predict short term cladding escalation up to 2000C at flooding stage.</a:t>
            </a:r>
          </a:p>
          <a:p>
            <a:pPr marL="495300" indent="-495300">
              <a:lnSpc>
                <a:spcPct val="80000"/>
              </a:lnSpc>
            </a:pPr>
            <a:r>
              <a:rPr lang="en-US" sz="2200" smtClean="0"/>
              <a:t>SOCRAT code predicts peripheral rods to achieve zirconium melting point  at 500-900 mm at quenching stage due to oxide scale dissolution under oxygen starvation conditions. It might be connected with  too lower oxidation kinetic applied, but  this  effect can not be excluded.</a:t>
            </a:r>
          </a:p>
          <a:p>
            <a:pPr marL="495300" indent="-495300">
              <a:lnSpc>
                <a:spcPct val="80000"/>
              </a:lnSpc>
            </a:pPr>
            <a:r>
              <a:rPr lang="en-US" sz="2200" smtClean="0"/>
              <a:t>Hydrogen production at flood stage is about 5 g, but may be higher (</a:t>
            </a:r>
            <a:r>
              <a:rPr lang="ru-RU" sz="2200" smtClean="0"/>
              <a:t>3</a:t>
            </a:r>
            <a:r>
              <a:rPr lang="en-US" sz="2200" smtClean="0"/>
              <a:t>0-</a:t>
            </a:r>
            <a:r>
              <a:rPr lang="ru-RU" sz="2200" smtClean="0"/>
              <a:t>6</a:t>
            </a:r>
            <a:r>
              <a:rPr lang="en-US" sz="2200" smtClean="0"/>
              <a:t>0g) if bundle temperature achieves zirconium melting point</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sldNum" sz="quarter" idx="12"/>
          </p:nvPr>
        </p:nvSpPr>
        <p:spPr>
          <a:ln/>
        </p:spPr>
        <p:txBody>
          <a:bodyPr/>
          <a:lstStyle/>
          <a:p>
            <a:pPr>
              <a:defRPr/>
            </a:pPr>
            <a:fld id="{865ED5AF-3419-4657-96FD-F8B107CAE113}" type="slidenum">
              <a:rPr lang="ru-RU" altLang="en-US"/>
              <a:pPr>
                <a:defRPr/>
              </a:pPr>
              <a:t>29</a:t>
            </a:fld>
            <a:endParaRPr lang="ru-RU" altLang="en-US"/>
          </a:p>
        </p:txBody>
      </p:sp>
      <p:sp>
        <p:nvSpPr>
          <p:cNvPr id="850946" name="Rectangle 2"/>
          <p:cNvSpPr>
            <a:spLocks noGrp="1" noRot="1" noChangeArrowheads="1"/>
          </p:cNvSpPr>
          <p:nvPr>
            <p:ph type="title" idx="4294967295"/>
          </p:nvPr>
        </p:nvSpPr>
        <p:spPr/>
        <p:txBody>
          <a:bodyPr anchor="ctr"/>
          <a:lstStyle/>
          <a:p>
            <a:pPr eaLnBrk="1" hangingPunct="1"/>
            <a:r>
              <a:rPr lang="en-US" sz="4000" smtClean="0">
                <a:effectLst>
                  <a:outerShdw blurRad="38100" dist="38100" dir="2700000" algn="tl">
                    <a:srgbClr val="C0C0C0"/>
                  </a:outerShdw>
                </a:effectLst>
              </a:rPr>
              <a:t>Acknowledgement</a:t>
            </a:r>
            <a:endParaRPr lang="ru-RU" sz="4000" smtClean="0">
              <a:effectLst>
                <a:outerShdw blurRad="38100" dist="38100" dir="2700000" algn="tl">
                  <a:srgbClr val="C0C0C0"/>
                </a:outerShdw>
              </a:effectLst>
            </a:endParaRPr>
          </a:p>
        </p:txBody>
      </p:sp>
      <p:sp>
        <p:nvSpPr>
          <p:cNvPr id="850947" name="Rectangle 3"/>
          <p:cNvSpPr>
            <a:spLocks noGrp="1" noChangeArrowheads="1"/>
          </p:cNvSpPr>
          <p:nvPr>
            <p:ph type="body" idx="4294967295"/>
          </p:nvPr>
        </p:nvSpPr>
        <p:spPr/>
        <p:txBody>
          <a:bodyPr/>
          <a:lstStyle/>
          <a:p>
            <a:pPr eaLnBrk="1" hangingPunct="1">
              <a:lnSpc>
                <a:spcPct val="90000"/>
              </a:lnSpc>
              <a:buFont typeface="Wingdings" pitchFamily="2" charset="2"/>
              <a:buNone/>
            </a:pPr>
            <a:endParaRPr lang="en-US" smtClean="0">
              <a:effectLst>
                <a:outerShdw blurRad="38100" dist="38100" dir="2700000" algn="tl">
                  <a:srgbClr val="C0C0C0"/>
                </a:outerShdw>
              </a:effectLst>
            </a:endParaRPr>
          </a:p>
          <a:p>
            <a:pPr eaLnBrk="1" hangingPunct="1">
              <a:lnSpc>
                <a:spcPct val="90000"/>
              </a:lnSpc>
            </a:pPr>
            <a:r>
              <a:rPr lang="en-GB" altLang="ja-JP" smtClean="0">
                <a:effectLst>
                  <a:outerShdw blurRad="38100" dist="38100" dir="2700000" algn="tl">
                    <a:srgbClr val="C0C0C0"/>
                  </a:outerShdw>
                </a:effectLst>
                <a:ea typeface="ＭＳ Ｐゴシック" pitchFamily="34" charset="-128"/>
              </a:rPr>
              <a:t>J. Burchley- SCDAP/RELAP</a:t>
            </a:r>
            <a:r>
              <a:rPr lang="ru-RU" altLang="ja-JP" smtClean="0">
                <a:effectLst>
                  <a:outerShdw blurRad="38100" dist="38100" dir="2700000" algn="tl">
                    <a:srgbClr val="C0C0C0"/>
                  </a:outerShdw>
                </a:effectLst>
              </a:rPr>
              <a:t>/</a:t>
            </a:r>
            <a:r>
              <a:rPr lang="en-GB" altLang="ja-JP" smtClean="0">
                <a:effectLst>
                  <a:outerShdw blurRad="38100" dist="38100" dir="2700000" algn="tl">
                    <a:srgbClr val="C0C0C0"/>
                  </a:outerShdw>
                </a:effectLst>
                <a:ea typeface="ＭＳ Ｐゴシック" pitchFamily="34" charset="-128"/>
              </a:rPr>
              <a:t>IRS </a:t>
            </a:r>
            <a:r>
              <a:rPr lang="ru-RU" altLang="ja-JP" smtClean="0">
                <a:effectLst>
                  <a:outerShdw blurRad="38100" dist="38100" dir="2700000" algn="tl">
                    <a:srgbClr val="C0C0C0"/>
                  </a:outerShdw>
                </a:effectLst>
              </a:rPr>
              <a:t>(</a:t>
            </a:r>
            <a:r>
              <a:rPr lang="en-GB" altLang="ja-JP" smtClean="0">
                <a:effectLst>
                  <a:outerShdw blurRad="38100" dist="38100" dir="2700000" algn="tl">
                    <a:srgbClr val="C0C0C0"/>
                  </a:outerShdw>
                </a:effectLst>
                <a:ea typeface="ＭＳ Ｐゴシック" pitchFamily="34" charset="-128"/>
              </a:rPr>
              <a:t>RELAP/IRS</a:t>
            </a:r>
            <a:r>
              <a:rPr lang="ru-RU" altLang="ja-JP" smtClean="0">
                <a:effectLst>
                  <a:outerShdw blurRad="38100" dist="38100" dir="2700000" algn="tl">
                    <a:srgbClr val="C0C0C0"/>
                  </a:outerShdw>
                </a:effectLst>
              </a:rPr>
              <a:t>)</a:t>
            </a:r>
            <a:r>
              <a:rPr lang="en-US" altLang="ja-JP" smtClean="0">
                <a:effectLst>
                  <a:outerShdw blurRad="38100" dist="38100" dir="2700000" algn="tl">
                    <a:srgbClr val="C0C0C0"/>
                  </a:outerShdw>
                </a:effectLst>
                <a:ea typeface="ＭＳ Ｐゴシック" pitchFamily="34" charset="-128"/>
              </a:rPr>
              <a:t> </a:t>
            </a:r>
            <a:r>
              <a:rPr lang="en-US" smtClean="0">
                <a:effectLst>
                  <a:outerShdw blurRad="38100" dist="38100" dir="2700000" algn="tl">
                    <a:srgbClr val="C0C0C0"/>
                  </a:outerShdw>
                </a:effectLst>
              </a:rPr>
              <a:t>-PSI</a:t>
            </a:r>
            <a:r>
              <a:rPr lang="en-GB" smtClean="0">
                <a:effectLst>
                  <a:outerShdw blurRad="38100" dist="38100" dir="2700000" algn="tl">
                    <a:srgbClr val="C0C0C0"/>
                  </a:outerShdw>
                </a:effectLst>
              </a:rPr>
              <a:t> </a:t>
            </a:r>
          </a:p>
          <a:p>
            <a:pPr eaLnBrk="1" hangingPunct="1">
              <a:lnSpc>
                <a:spcPct val="90000"/>
              </a:lnSpc>
            </a:pPr>
            <a:r>
              <a:rPr lang="en-GB" smtClean="0">
                <a:effectLst>
                  <a:outerShdw blurRad="38100" dist="38100" dir="2700000" algn="tl">
                    <a:srgbClr val="C0C0C0"/>
                  </a:outerShdw>
                </a:effectLst>
              </a:rPr>
              <a:t>Ch. Bals </a:t>
            </a:r>
            <a:r>
              <a:rPr lang="en-US" smtClean="0">
                <a:effectLst>
                  <a:outerShdw blurRad="38100" dist="38100" dir="2700000" algn="tl">
                    <a:srgbClr val="C0C0C0"/>
                  </a:outerShdw>
                </a:effectLst>
              </a:rPr>
              <a:t>(GRS) </a:t>
            </a:r>
          </a:p>
          <a:p>
            <a:pPr eaLnBrk="1" hangingPunct="1">
              <a:lnSpc>
                <a:spcPct val="90000"/>
              </a:lnSpc>
            </a:pPr>
            <a:r>
              <a:rPr lang="en-US" smtClean="0">
                <a:effectLst>
                  <a:outerShdw blurRad="38100" dist="38100" dir="2700000" algn="tl">
                    <a:srgbClr val="C0C0C0"/>
                  </a:outerShdw>
                </a:effectLst>
              </a:rPr>
              <a:t>E. Beuzet, J.-S. Lamy (EdF) </a:t>
            </a:r>
          </a:p>
          <a:p>
            <a:pPr eaLnBrk="1" hangingPunct="1">
              <a:lnSpc>
                <a:spcPct val="90000"/>
              </a:lnSpc>
            </a:pPr>
            <a:endParaRPr lang="ru-RU" smtClean="0">
              <a:effectLst>
                <a:outerShdw blurRad="38100" dist="38100" dir="2700000" algn="tl">
                  <a:srgbClr val="C0C0C0"/>
                </a:outerShdw>
              </a:effectLst>
            </a:endParaRPr>
          </a:p>
          <a:p>
            <a:pPr eaLnBrk="1" hangingPunct="1">
              <a:lnSpc>
                <a:spcPct val="90000"/>
              </a:lnSpc>
              <a:buFont typeface="Wingdings" pitchFamily="2" charset="2"/>
              <a:buNone/>
            </a:pPr>
            <a:endParaRPr lang="en-US" smtClean="0">
              <a:effectLst>
                <a:outerShdw blurRad="38100" dist="38100" dir="2700000" algn="tl">
                  <a:srgbClr val="C0C0C0"/>
                </a:outerShdw>
              </a:effectLst>
            </a:endParaRPr>
          </a:p>
          <a:p>
            <a:pPr eaLnBrk="1" hangingPunct="1">
              <a:lnSpc>
                <a:spcPct val="90000"/>
              </a:lnSpc>
            </a:pPr>
            <a:endParaRPr lang="ru-RU" smtClean="0">
              <a:effectLst>
                <a:outerShdw blurRad="38100" dist="38100" dir="2700000" algn="tl">
                  <a:srgbClr val="C0C0C0"/>
                </a:outerShdw>
              </a:effectLst>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Rectangle 6"/>
          <p:cNvSpPr>
            <a:spLocks noGrp="1" noChangeArrowheads="1"/>
          </p:cNvSpPr>
          <p:nvPr>
            <p:ph type="sldNum" sz="quarter" idx="12"/>
          </p:nvPr>
        </p:nvSpPr>
        <p:spPr>
          <a:ln/>
        </p:spPr>
        <p:txBody>
          <a:bodyPr/>
          <a:lstStyle/>
          <a:p>
            <a:pPr>
              <a:defRPr/>
            </a:pPr>
            <a:fld id="{CD91F731-69C5-4AB1-93ED-45C041B91B2D}" type="slidenum">
              <a:rPr lang="ru-RU" altLang="en-US"/>
              <a:pPr>
                <a:defRPr/>
              </a:pPr>
              <a:t>3</a:t>
            </a:fld>
            <a:endParaRPr lang="ru-RU" altLang="en-US"/>
          </a:p>
        </p:txBody>
      </p:sp>
      <p:sp>
        <p:nvSpPr>
          <p:cNvPr id="850946" name="Rectangle 2"/>
          <p:cNvSpPr>
            <a:spLocks noGrp="1" noRot="1" noChangeArrowheads="1"/>
          </p:cNvSpPr>
          <p:nvPr>
            <p:ph type="title" idx="4294967295"/>
          </p:nvPr>
        </p:nvSpPr>
        <p:spPr/>
        <p:txBody>
          <a:bodyPr anchor="ctr"/>
          <a:lstStyle/>
          <a:p>
            <a:pPr eaLnBrk="1" hangingPunct="1"/>
            <a:r>
              <a:rPr lang="en-US" smtClean="0">
                <a:effectLst>
                  <a:outerShdw blurRad="38100" dist="38100" dir="2700000" algn="tl">
                    <a:srgbClr val="C0C0C0"/>
                  </a:outerShdw>
                </a:effectLst>
              </a:rPr>
              <a:t>Codes Capability</a:t>
            </a:r>
            <a:endParaRPr lang="ru-RU" smtClean="0">
              <a:effectLst>
                <a:outerShdw blurRad="38100" dist="38100" dir="2700000" algn="tl">
                  <a:srgbClr val="C0C0C0"/>
                </a:outerShdw>
              </a:effectLst>
            </a:endParaRPr>
          </a:p>
        </p:txBody>
      </p:sp>
      <p:graphicFrame>
        <p:nvGraphicFramePr>
          <p:cNvPr id="4186" name="Group 90"/>
          <p:cNvGraphicFramePr>
            <a:graphicFrameLocks noGrp="1"/>
          </p:cNvGraphicFramePr>
          <p:nvPr/>
        </p:nvGraphicFramePr>
        <p:xfrm>
          <a:off x="539750" y="1397000"/>
          <a:ext cx="8064500" cy="3690938"/>
        </p:xfrm>
        <a:graphic>
          <a:graphicData uri="http://schemas.openxmlformats.org/drawingml/2006/table">
            <a:tbl>
              <a:tblPr/>
              <a:tblGrid>
                <a:gridCol w="3422650"/>
                <a:gridCol w="2587625"/>
                <a:gridCol w="2054225"/>
              </a:tblGrid>
              <a:tr h="447675">
                <a:tc rowSpan="2">
                  <a:txBody>
                    <a:bodyPr/>
                    <a:lstStyle/>
                    <a:p>
                      <a:pPr marL="0" marR="0" lvl="0" indent="0" algn="ctr" defTabSz="914400" rtl="0" eaLnBrk="0" fontAlgn="base" latinLnBrk="0" hangingPunct="0">
                        <a:lnSpc>
                          <a:spcPct val="100000"/>
                        </a:lnSpc>
                        <a:spcBef>
                          <a:spcPct val="20000"/>
                        </a:spcBef>
                        <a:spcAft>
                          <a:spcPct val="0"/>
                        </a:spcAft>
                        <a:buClr>
                          <a:schemeClr val="accent1"/>
                        </a:buClr>
                        <a:buSzPct val="65000"/>
                        <a:buFont typeface="Wingdings" pitchFamily="2" charset="2"/>
                        <a:buNone/>
                        <a:tabLst/>
                      </a:pPr>
                      <a:r>
                        <a:rPr kumimoji="0" lang="en-US" sz="2400" b="1" i="0" u="none" strike="noStrike" cap="none" normalizeH="0" baseline="0" smtClean="0">
                          <a:ln>
                            <a:noFill/>
                          </a:ln>
                          <a:solidFill>
                            <a:schemeClr val="tx1"/>
                          </a:solidFill>
                          <a:effectLst/>
                          <a:latin typeface="Arial" charset="0"/>
                        </a:rPr>
                        <a:t>Code</a:t>
                      </a:r>
                      <a:endParaRPr kumimoji="0" lang="ru-RU" sz="2400" b="1"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0" fontAlgn="base" latinLnBrk="0" hangingPunct="0">
                        <a:lnSpc>
                          <a:spcPct val="100000"/>
                        </a:lnSpc>
                        <a:spcBef>
                          <a:spcPct val="20000"/>
                        </a:spcBef>
                        <a:spcAft>
                          <a:spcPct val="0"/>
                        </a:spcAft>
                        <a:buClr>
                          <a:schemeClr val="accent1"/>
                        </a:buClr>
                        <a:buSzPct val="65000"/>
                        <a:buFont typeface="Wingdings" pitchFamily="2" charset="2"/>
                        <a:buNone/>
                        <a:tabLst/>
                      </a:pPr>
                      <a:r>
                        <a:rPr kumimoji="0" lang="en-US" sz="2400" b="1" i="0" u="none" strike="noStrike" cap="none" normalizeH="0" baseline="0" smtClean="0">
                          <a:ln>
                            <a:noFill/>
                          </a:ln>
                          <a:solidFill>
                            <a:schemeClr val="tx1"/>
                          </a:solidFill>
                          <a:effectLst/>
                          <a:latin typeface="Arial" charset="0"/>
                        </a:rPr>
                        <a:t>Oxidation in Air</a:t>
                      </a:r>
                      <a:endParaRPr kumimoji="0" lang="ru-RU" sz="2400" b="1"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de-DE"/>
                    </a:p>
                  </a:txBody>
                  <a:tcPr/>
                </a:tc>
              </a:tr>
              <a:tr h="490538">
                <a:tc vMerge="1">
                  <a:txBody>
                    <a:bodyPr/>
                    <a:lstStyle/>
                    <a:p>
                      <a:endParaRPr lang="de-DE"/>
                    </a:p>
                  </a:txBody>
                  <a:tcPr/>
                </a:tc>
                <a:tc>
                  <a:txBody>
                    <a:bodyPr/>
                    <a:lstStyle/>
                    <a:p>
                      <a:pPr marL="0" marR="0" lvl="0" indent="0" algn="ctr" defTabSz="914400" rtl="0" eaLnBrk="0" fontAlgn="base" latinLnBrk="0" hangingPunct="0">
                        <a:lnSpc>
                          <a:spcPct val="100000"/>
                        </a:lnSpc>
                        <a:spcBef>
                          <a:spcPct val="20000"/>
                        </a:spcBef>
                        <a:spcAft>
                          <a:spcPct val="0"/>
                        </a:spcAft>
                        <a:buClr>
                          <a:schemeClr val="accent1"/>
                        </a:buClr>
                        <a:buSzPct val="65000"/>
                        <a:buFont typeface="Wingdings" pitchFamily="2" charset="2"/>
                        <a:buNone/>
                        <a:tabLst/>
                      </a:pPr>
                      <a:r>
                        <a:rPr kumimoji="0" lang="en-US" sz="2400" b="1" i="0" u="none" strike="noStrike" cap="none" normalizeH="0" baseline="0" smtClean="0">
                          <a:ln>
                            <a:noFill/>
                          </a:ln>
                          <a:solidFill>
                            <a:schemeClr val="tx1"/>
                          </a:solidFill>
                          <a:effectLst/>
                          <a:latin typeface="Arial" charset="0"/>
                        </a:rPr>
                        <a:t>Heat of reaction</a:t>
                      </a:r>
                      <a:endParaRPr kumimoji="0" lang="ru-RU" sz="2400" b="1"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1"/>
                        </a:buClr>
                        <a:buSzPct val="65000"/>
                        <a:buFont typeface="Wingdings" pitchFamily="2" charset="2"/>
                        <a:buNone/>
                        <a:tabLst/>
                      </a:pPr>
                      <a:r>
                        <a:rPr kumimoji="0" lang="en-US" sz="2400" b="1" i="0" u="none" strike="noStrike" cap="none" normalizeH="0" baseline="0" smtClean="0">
                          <a:ln>
                            <a:noFill/>
                          </a:ln>
                          <a:solidFill>
                            <a:schemeClr val="tx1"/>
                          </a:solidFill>
                          <a:effectLst/>
                          <a:latin typeface="Arial" charset="0"/>
                        </a:rPr>
                        <a:t>Kinetic</a:t>
                      </a:r>
                      <a:endParaRPr kumimoji="0" lang="ru-RU" sz="2400" b="1"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31800">
                <a:tc>
                  <a:txBody>
                    <a:bodyPr/>
                    <a:lstStyle/>
                    <a:p>
                      <a:pPr marL="0" marR="0" lvl="0" indent="0" algn="ctr" defTabSz="914400" rtl="0" eaLnBrk="0" fontAlgn="base" latinLnBrk="0" hangingPunct="0">
                        <a:lnSpc>
                          <a:spcPct val="100000"/>
                        </a:lnSpc>
                        <a:spcBef>
                          <a:spcPct val="20000"/>
                        </a:spcBef>
                        <a:spcAft>
                          <a:spcPct val="0"/>
                        </a:spcAft>
                        <a:buClr>
                          <a:schemeClr val="accent1"/>
                        </a:buClr>
                        <a:buSzPct val="65000"/>
                        <a:buFont typeface="Wingdings" pitchFamily="2" charset="2"/>
                        <a:buNone/>
                        <a:tabLst/>
                      </a:pPr>
                      <a:r>
                        <a:rPr kumimoji="0" lang="en-US" sz="2400" b="0" i="0" u="none" strike="noStrike" cap="none" normalizeH="0" baseline="0" smtClean="0">
                          <a:ln>
                            <a:noFill/>
                          </a:ln>
                          <a:solidFill>
                            <a:schemeClr val="tx1"/>
                          </a:solidFill>
                          <a:effectLst/>
                          <a:latin typeface="Arial" charset="0"/>
                        </a:rPr>
                        <a:t>SOCRAT</a:t>
                      </a:r>
                      <a:endParaRPr kumimoji="0" lang="ru-RU" sz="24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1"/>
                        </a:buClr>
                        <a:buSzPct val="65000"/>
                        <a:buFont typeface="Wingdings" pitchFamily="2" charset="2"/>
                        <a:buNone/>
                        <a:tabLst/>
                      </a:pPr>
                      <a:r>
                        <a:rPr kumimoji="0" lang="ru-RU" sz="2400" b="0" i="0" u="none" strike="noStrike" cap="none" normalizeH="0" baseline="0" smtClean="0">
                          <a:ln>
                            <a:noFill/>
                          </a:ln>
                          <a:solidFill>
                            <a:schemeClr val="tx1"/>
                          </a:solidFill>
                          <a:effectLst/>
                          <a:latin typeface="Arial" charset="0"/>
                          <a:cs typeface="Arial"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smtClean="0">
                          <a:ln>
                            <a:noFill/>
                          </a:ln>
                          <a:solidFill>
                            <a:schemeClr val="tx1"/>
                          </a:solidFill>
                          <a:effectLst/>
                          <a:latin typeface="Arial" charset="0"/>
                        </a:rPr>
                        <a:t>as in steam</a:t>
                      </a:r>
                      <a:endParaRPr kumimoji="0" lang="ru-RU" sz="1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8925">
                <a:tc>
                  <a:txBody>
                    <a:bodyPr/>
                    <a:lstStyle/>
                    <a:p>
                      <a:pPr marL="0" marR="0" lvl="0" indent="0" algn="ctr" defTabSz="914400" rtl="0" eaLnBrk="0" fontAlgn="base" latinLnBrk="0" hangingPunct="0">
                        <a:lnSpc>
                          <a:spcPct val="100000"/>
                        </a:lnSpc>
                        <a:spcBef>
                          <a:spcPct val="20000"/>
                        </a:spcBef>
                        <a:spcAft>
                          <a:spcPct val="0"/>
                        </a:spcAft>
                        <a:buClr>
                          <a:schemeClr val="accent1"/>
                        </a:buClr>
                        <a:buSzPct val="65000"/>
                        <a:buFont typeface="Wingdings" pitchFamily="2" charset="2"/>
                        <a:buNone/>
                        <a:tabLst/>
                      </a:pPr>
                      <a:r>
                        <a:rPr kumimoji="0" lang="en-US" sz="2400" b="0" i="0" u="none" strike="noStrike" cap="none" normalizeH="0" baseline="0" smtClean="0">
                          <a:ln>
                            <a:noFill/>
                          </a:ln>
                          <a:solidFill>
                            <a:schemeClr val="tx1"/>
                          </a:solidFill>
                          <a:effectLst>
                            <a:outerShdw blurRad="38100" dist="38100" dir="2700000" algn="tl">
                              <a:srgbClr val="C0C0C0"/>
                            </a:outerShdw>
                          </a:effectLst>
                          <a:latin typeface="Arial" charset="0"/>
                        </a:rPr>
                        <a:t>ICARE/CATHARE</a:t>
                      </a:r>
                      <a:endParaRPr kumimoji="0" lang="ru-RU" sz="2400" b="0" i="0" u="none" strike="noStrike" cap="none" normalizeH="0" baseline="0" smtClean="0">
                        <a:ln>
                          <a:noFill/>
                        </a:ln>
                        <a:solidFill>
                          <a:schemeClr val="tx1"/>
                        </a:solidFill>
                        <a:effectLst>
                          <a:outerShdw blurRad="38100" dist="38100" dir="2700000" algn="tl">
                            <a:srgbClr val="C0C0C0"/>
                          </a:outerShdw>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1"/>
                        </a:buClr>
                        <a:buSzPct val="65000"/>
                        <a:buFont typeface="Wingdings" pitchFamily="2" charset="2"/>
                        <a:buNone/>
                        <a:tabLst/>
                      </a:pPr>
                      <a:r>
                        <a:rPr kumimoji="0" lang="ru-RU" sz="2400" b="0" i="0" u="none" strike="noStrike" cap="none" normalizeH="0" baseline="0" smtClean="0">
                          <a:ln>
                            <a:noFill/>
                          </a:ln>
                          <a:solidFill>
                            <a:schemeClr val="tx1"/>
                          </a:solidFill>
                          <a:effectLst/>
                          <a:latin typeface="Arial" charset="0"/>
                          <a:cs typeface="Arial" charset="0"/>
                        </a:rPr>
                        <a:t>√</a:t>
                      </a:r>
                      <a:endParaRPr kumimoji="0" lang="ru-RU"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1"/>
                        </a:buClr>
                        <a:buSzPct val="65000"/>
                        <a:buFont typeface="Wingdings" pitchFamily="2" charset="2"/>
                        <a:buNone/>
                        <a:tabLst/>
                      </a:pPr>
                      <a:r>
                        <a:rPr kumimoji="0" lang="ru-RU" sz="2400" b="0" i="0" u="none" strike="noStrike" cap="none" normalizeH="0" baseline="0" smtClean="0">
                          <a:ln>
                            <a:noFill/>
                          </a:ln>
                          <a:solidFill>
                            <a:schemeClr val="tx1"/>
                          </a:solidFill>
                          <a:effectLst/>
                          <a:latin typeface="Arial" charset="0"/>
                          <a:cs typeface="Arial" charset="0"/>
                        </a:rPr>
                        <a:t>√</a:t>
                      </a:r>
                      <a:endParaRPr kumimoji="0" lang="ru-RU"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4000">
                <a:tc>
                  <a:txBody>
                    <a:bodyPr/>
                    <a:lstStyle/>
                    <a:p>
                      <a:pPr marL="0" marR="0" lvl="0" indent="0" algn="ctr" defTabSz="914400" rtl="0" eaLnBrk="0" fontAlgn="base" latinLnBrk="0" hangingPunct="0">
                        <a:lnSpc>
                          <a:spcPct val="100000"/>
                        </a:lnSpc>
                        <a:spcBef>
                          <a:spcPct val="20000"/>
                        </a:spcBef>
                        <a:spcAft>
                          <a:spcPct val="0"/>
                        </a:spcAft>
                        <a:buClr>
                          <a:schemeClr val="accent1"/>
                        </a:buClr>
                        <a:buSzPct val="65000"/>
                        <a:buFont typeface="Wingdings" pitchFamily="2" charset="2"/>
                        <a:buNone/>
                        <a:tabLst/>
                      </a:pPr>
                      <a:r>
                        <a:rPr kumimoji="0" lang="en-US" sz="2400" b="0" i="0" u="none" strike="noStrike" cap="none" normalizeH="0" baseline="0" smtClean="0">
                          <a:ln>
                            <a:noFill/>
                          </a:ln>
                          <a:solidFill>
                            <a:schemeClr val="tx1"/>
                          </a:solidFill>
                          <a:effectLst>
                            <a:outerShdw blurRad="38100" dist="38100" dir="2700000" algn="tl">
                              <a:srgbClr val="C0C0C0"/>
                            </a:outerShdw>
                          </a:effectLst>
                          <a:latin typeface="Arial" charset="0"/>
                        </a:rPr>
                        <a:t>ATHLET-CD</a:t>
                      </a:r>
                      <a:endParaRPr kumimoji="0" lang="ru-RU" sz="2400" b="0" i="0" u="none" strike="noStrike" cap="none" normalizeH="0" baseline="0" smtClean="0">
                        <a:ln>
                          <a:noFill/>
                        </a:ln>
                        <a:solidFill>
                          <a:schemeClr val="tx1"/>
                        </a:solidFill>
                        <a:effectLst>
                          <a:outerShdw blurRad="38100" dist="38100" dir="2700000" algn="tl">
                            <a:srgbClr val="C0C0C0"/>
                          </a:outerShdw>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1"/>
                        </a:buClr>
                        <a:buSzPct val="65000"/>
                        <a:buFont typeface="Wingdings" pitchFamily="2" charset="2"/>
                        <a:buNone/>
                        <a:tabLst/>
                      </a:pPr>
                      <a:r>
                        <a:rPr kumimoji="0" lang="ru-RU" sz="2400" b="0" i="0" u="none" strike="noStrike" cap="none" normalizeH="0" baseline="0" smtClean="0">
                          <a:ln>
                            <a:noFill/>
                          </a:ln>
                          <a:solidFill>
                            <a:schemeClr val="tx1"/>
                          </a:solidFill>
                          <a:effectLst/>
                          <a:latin typeface="Arial" charset="0"/>
                          <a:cs typeface="Arial" charset="0"/>
                        </a:rPr>
                        <a:t>√</a:t>
                      </a:r>
                      <a:endParaRPr kumimoji="0" lang="ru-RU"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1"/>
                        </a:buClr>
                        <a:buSzPct val="65000"/>
                        <a:buFont typeface="Wingdings" pitchFamily="2" charset="2"/>
                        <a:buNone/>
                        <a:tabLst/>
                      </a:pPr>
                      <a:r>
                        <a:rPr kumimoji="0" lang="ru-RU" sz="2400" b="0" i="0" u="none" strike="noStrike" cap="none" normalizeH="0" baseline="0" smtClean="0">
                          <a:ln>
                            <a:noFill/>
                          </a:ln>
                          <a:solidFill>
                            <a:schemeClr val="tx1"/>
                          </a:solidFill>
                          <a:effectLst/>
                          <a:latin typeface="Arial" charset="0"/>
                          <a:cs typeface="Arial" charset="0"/>
                        </a:rPr>
                        <a:t>√</a:t>
                      </a:r>
                      <a:endParaRPr kumimoji="0" lang="ru-RU"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90513">
                <a:tc>
                  <a:txBody>
                    <a:bodyPr/>
                    <a:lstStyle/>
                    <a:p>
                      <a:pPr marL="0" marR="0" lvl="0" indent="0" algn="ctr" defTabSz="914400" rtl="0" eaLnBrk="0" fontAlgn="base" latinLnBrk="0" hangingPunct="0">
                        <a:lnSpc>
                          <a:spcPct val="100000"/>
                        </a:lnSpc>
                        <a:spcBef>
                          <a:spcPct val="20000"/>
                        </a:spcBef>
                        <a:spcAft>
                          <a:spcPct val="0"/>
                        </a:spcAft>
                        <a:buClr>
                          <a:schemeClr val="accent1"/>
                        </a:buClr>
                        <a:buSzPct val="65000"/>
                        <a:buFont typeface="Wingdings" pitchFamily="2" charset="2"/>
                        <a:buNone/>
                        <a:tabLst/>
                      </a:pPr>
                      <a:r>
                        <a:rPr kumimoji="0" lang="en-US" sz="2400" b="0" i="0" u="none" strike="noStrike" cap="none" normalizeH="0" baseline="0" smtClean="0">
                          <a:ln>
                            <a:noFill/>
                          </a:ln>
                          <a:solidFill>
                            <a:schemeClr val="tx1"/>
                          </a:solidFill>
                          <a:effectLst>
                            <a:outerShdw blurRad="38100" dist="38100" dir="2700000" algn="tl">
                              <a:srgbClr val="C0C0C0"/>
                            </a:outerShdw>
                          </a:effectLst>
                          <a:latin typeface="Arial" charset="0"/>
                        </a:rPr>
                        <a:t>MAAP4</a:t>
                      </a:r>
                      <a:endParaRPr kumimoji="0" lang="ru-RU" sz="2400" b="0" i="0" u="none" strike="noStrike" cap="none" normalizeH="0" baseline="0" smtClean="0">
                        <a:ln>
                          <a:noFill/>
                        </a:ln>
                        <a:solidFill>
                          <a:schemeClr val="tx1"/>
                        </a:solidFill>
                        <a:effectLst>
                          <a:outerShdw blurRad="38100" dist="38100" dir="2700000" algn="tl">
                            <a:srgbClr val="C0C0C0"/>
                          </a:outerShdw>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1"/>
                        </a:buClr>
                        <a:buSzPct val="65000"/>
                        <a:buFont typeface="Wingdings" pitchFamily="2" charset="2"/>
                        <a:buNone/>
                        <a:tabLst/>
                      </a:pPr>
                      <a:r>
                        <a:rPr kumimoji="0" lang="ru-RU" sz="2400" b="0" i="0" u="none" strike="noStrike" cap="none" normalizeH="0" baseline="0" smtClean="0">
                          <a:ln>
                            <a:noFill/>
                          </a:ln>
                          <a:solidFill>
                            <a:schemeClr val="tx1"/>
                          </a:solidFill>
                          <a:effectLst/>
                          <a:latin typeface="Arial" charset="0"/>
                          <a:cs typeface="Arial" charset="0"/>
                        </a:rPr>
                        <a:t>√</a:t>
                      </a:r>
                      <a:endParaRPr kumimoji="0" lang="ru-RU"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1"/>
                        </a:buClr>
                        <a:buSzPct val="65000"/>
                        <a:buFont typeface="Wingdings" pitchFamily="2" charset="2"/>
                        <a:buNone/>
                        <a:tabLst/>
                      </a:pPr>
                      <a:r>
                        <a:rPr kumimoji="0" lang="ru-RU" sz="2400" b="0" i="0" u="none" strike="noStrike" cap="none" normalizeH="0" baseline="0" smtClean="0">
                          <a:ln>
                            <a:noFill/>
                          </a:ln>
                          <a:solidFill>
                            <a:schemeClr val="tx1"/>
                          </a:solidFill>
                          <a:effectLst/>
                          <a:latin typeface="Arial" charset="0"/>
                          <a:cs typeface="Arial" charset="0"/>
                        </a:rPr>
                        <a:t>√</a:t>
                      </a:r>
                      <a:endParaRPr kumimoji="0" lang="ru-RU"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4000">
                <a:tc>
                  <a:txBody>
                    <a:bodyPr/>
                    <a:lstStyle/>
                    <a:p>
                      <a:pPr marL="0" marR="0" lvl="0" indent="0" algn="ctr" defTabSz="914400" rtl="0" eaLnBrk="0" fontAlgn="base" latinLnBrk="0" hangingPunct="0">
                        <a:lnSpc>
                          <a:spcPct val="100000"/>
                        </a:lnSpc>
                        <a:spcBef>
                          <a:spcPct val="20000"/>
                        </a:spcBef>
                        <a:spcAft>
                          <a:spcPct val="0"/>
                        </a:spcAft>
                        <a:buClr>
                          <a:schemeClr val="accent1"/>
                        </a:buClr>
                        <a:buSzPct val="65000"/>
                        <a:buFont typeface="Wingdings" pitchFamily="2" charset="2"/>
                        <a:buNone/>
                        <a:tabLst/>
                      </a:pPr>
                      <a:r>
                        <a:rPr kumimoji="0" lang="en-GB" altLang="ja-JP" sz="2400" b="0" i="0" u="none" strike="noStrike" cap="none" normalizeH="0" baseline="0" smtClean="0">
                          <a:ln>
                            <a:noFill/>
                          </a:ln>
                          <a:solidFill>
                            <a:schemeClr val="tx1"/>
                          </a:solidFill>
                          <a:effectLst>
                            <a:outerShdw blurRad="38100" dist="38100" dir="2700000" algn="tl">
                              <a:srgbClr val="C0C0C0"/>
                            </a:outerShdw>
                          </a:effectLst>
                          <a:latin typeface="Arial" charset="0"/>
                          <a:ea typeface="ＭＳ Ｐゴシック" pitchFamily="34" charset="-128"/>
                        </a:rPr>
                        <a:t>RELAP</a:t>
                      </a:r>
                      <a:r>
                        <a:rPr kumimoji="0" lang="ru-RU" altLang="ja-JP" sz="2400" b="0" i="0" u="none" strike="noStrike" cap="none" normalizeH="0" baseline="0" smtClean="0">
                          <a:ln>
                            <a:noFill/>
                          </a:ln>
                          <a:solidFill>
                            <a:schemeClr val="tx1"/>
                          </a:solidFill>
                          <a:effectLst>
                            <a:outerShdw blurRad="38100" dist="38100" dir="2700000" algn="tl">
                              <a:srgbClr val="C0C0C0"/>
                            </a:outerShdw>
                          </a:effectLst>
                          <a:latin typeface="Arial" charset="0"/>
                        </a:rPr>
                        <a:t>/</a:t>
                      </a:r>
                      <a:r>
                        <a:rPr kumimoji="0" lang="en-GB" altLang="ja-JP" sz="2400" b="0" i="0" u="none" strike="noStrike" cap="none" normalizeH="0" baseline="0" smtClean="0">
                          <a:ln>
                            <a:noFill/>
                          </a:ln>
                          <a:solidFill>
                            <a:schemeClr val="tx1"/>
                          </a:solidFill>
                          <a:effectLst>
                            <a:outerShdw blurRad="38100" dist="38100" dir="2700000" algn="tl">
                              <a:srgbClr val="C0C0C0"/>
                            </a:outerShdw>
                          </a:effectLst>
                          <a:latin typeface="Arial" charset="0"/>
                          <a:ea typeface="ＭＳ Ｐゴシック" pitchFamily="34" charset="-128"/>
                        </a:rPr>
                        <a:t>SCDAPSIM</a:t>
                      </a:r>
                      <a:endParaRPr kumimoji="0" lang="ru-RU" sz="2400" b="0" i="0" u="none" strike="noStrike" cap="none" normalizeH="0" baseline="0" smtClean="0">
                        <a:ln>
                          <a:noFill/>
                        </a:ln>
                        <a:solidFill>
                          <a:schemeClr val="tx1"/>
                        </a:solidFill>
                        <a:effectLst>
                          <a:outerShdw blurRad="38100" dist="38100" dir="2700000" algn="tl">
                            <a:srgbClr val="C0C0C0"/>
                          </a:outerShdw>
                        </a:effectLst>
                        <a:latin typeface="Arial" charset="0"/>
                        <a:ea typeface="ＭＳ Ｐゴシック" pitchFamily="34" charset="-12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1"/>
                        </a:buClr>
                        <a:buSzPct val="65000"/>
                        <a:buFont typeface="Wingdings" pitchFamily="2" charset="2"/>
                        <a:buNone/>
                        <a:tabLst/>
                      </a:pPr>
                      <a:r>
                        <a:rPr kumimoji="0" lang="en-US" sz="2400" b="0" i="0" u="none" strike="noStrike" cap="none" normalizeH="0" baseline="0" smtClean="0">
                          <a:ln>
                            <a:noFill/>
                          </a:ln>
                          <a:solidFill>
                            <a:schemeClr val="tx1"/>
                          </a:solidFill>
                          <a:effectLst/>
                          <a:latin typeface="Arial" charset="0"/>
                          <a:cs typeface="Arial" charset="0"/>
                        </a:rPr>
                        <a:t>-</a:t>
                      </a:r>
                      <a:endParaRPr kumimoji="0" lang="ru-RU"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1"/>
                        </a:buClr>
                        <a:buSzPct val="65000"/>
                        <a:buFont typeface="Wingdings" pitchFamily="2" charset="2"/>
                        <a:buNone/>
                        <a:tabLst/>
                      </a:pPr>
                      <a:r>
                        <a:rPr kumimoji="0" lang="en-US" sz="2400" b="0" i="0" u="none" strike="noStrike" cap="none" normalizeH="0" baseline="0" smtClean="0">
                          <a:ln>
                            <a:noFill/>
                          </a:ln>
                          <a:solidFill>
                            <a:schemeClr val="tx1"/>
                          </a:solidFill>
                          <a:effectLst/>
                          <a:latin typeface="Arial" charset="0"/>
                          <a:cs typeface="Arial" charset="0"/>
                        </a:rPr>
                        <a:t>-</a:t>
                      </a:r>
                      <a:endParaRPr kumimoji="0" lang="ru-RU"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4000">
                <a:tc>
                  <a:txBody>
                    <a:bodyPr/>
                    <a:lstStyle/>
                    <a:p>
                      <a:pPr marL="0" marR="0" lvl="0" indent="0" algn="ctr" defTabSz="914400" rtl="0" eaLnBrk="0" fontAlgn="base" latinLnBrk="0" hangingPunct="0">
                        <a:lnSpc>
                          <a:spcPct val="100000"/>
                        </a:lnSpc>
                        <a:spcBef>
                          <a:spcPct val="20000"/>
                        </a:spcBef>
                        <a:spcAft>
                          <a:spcPct val="0"/>
                        </a:spcAft>
                        <a:buClr>
                          <a:schemeClr val="accent1"/>
                        </a:buClr>
                        <a:buSzPct val="65000"/>
                        <a:buFont typeface="Wingdings" pitchFamily="2" charset="2"/>
                        <a:buNone/>
                        <a:tabLst/>
                      </a:pPr>
                      <a:r>
                        <a:rPr kumimoji="0" lang="en-GB" altLang="ja-JP" sz="2400" b="0" i="0" u="none" strike="noStrike" cap="none" normalizeH="0" baseline="0" smtClean="0">
                          <a:ln>
                            <a:noFill/>
                          </a:ln>
                          <a:solidFill>
                            <a:schemeClr val="tx1"/>
                          </a:solidFill>
                          <a:effectLst>
                            <a:outerShdw blurRad="38100" dist="38100" dir="2700000" algn="tl">
                              <a:srgbClr val="C0C0C0"/>
                            </a:outerShdw>
                          </a:effectLst>
                          <a:latin typeface="Arial" charset="0"/>
                          <a:ea typeface="ＭＳ Ｐゴシック" pitchFamily="34" charset="-128"/>
                        </a:rPr>
                        <a:t>SCDAP/RELAP</a:t>
                      </a:r>
                      <a:r>
                        <a:rPr kumimoji="0" lang="ru-RU" altLang="ja-JP" sz="2400" b="0" i="0" u="none" strike="noStrike" cap="none" normalizeH="0" baseline="0" smtClean="0">
                          <a:ln>
                            <a:noFill/>
                          </a:ln>
                          <a:solidFill>
                            <a:schemeClr val="tx1"/>
                          </a:solidFill>
                          <a:effectLst>
                            <a:outerShdw blurRad="38100" dist="38100" dir="2700000" algn="tl">
                              <a:srgbClr val="C0C0C0"/>
                            </a:outerShdw>
                          </a:effectLst>
                          <a:latin typeface="Arial" charset="0"/>
                        </a:rPr>
                        <a:t>/</a:t>
                      </a:r>
                      <a:r>
                        <a:rPr kumimoji="0" lang="en-GB" altLang="ja-JP" sz="2400" b="0" i="0" u="none" strike="noStrike" cap="none" normalizeH="0" baseline="0" smtClean="0">
                          <a:ln>
                            <a:noFill/>
                          </a:ln>
                          <a:solidFill>
                            <a:schemeClr val="tx1"/>
                          </a:solidFill>
                          <a:effectLst>
                            <a:outerShdw blurRad="38100" dist="38100" dir="2700000" algn="tl">
                              <a:srgbClr val="C0C0C0"/>
                            </a:outerShdw>
                          </a:effectLst>
                          <a:latin typeface="Arial" charset="0"/>
                          <a:ea typeface="ＭＳ Ｐゴシック" pitchFamily="34" charset="-128"/>
                        </a:rPr>
                        <a:t>IRS</a:t>
                      </a:r>
                      <a:endParaRPr kumimoji="0" lang="ru-RU" sz="2400" b="0" i="0" u="none" strike="noStrike" cap="none" normalizeH="0" baseline="0" smtClean="0">
                        <a:ln>
                          <a:noFill/>
                        </a:ln>
                        <a:solidFill>
                          <a:schemeClr val="tx1"/>
                        </a:solidFill>
                        <a:effectLst>
                          <a:outerShdw blurRad="38100" dist="38100" dir="2700000" algn="tl">
                            <a:srgbClr val="C0C0C0"/>
                          </a:outerShdw>
                        </a:effectLst>
                        <a:latin typeface="Arial" charset="0"/>
                        <a:ea typeface="ＭＳ Ｐゴシック" pitchFamily="34" charset="-12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1"/>
                        </a:buClr>
                        <a:buSzPct val="65000"/>
                        <a:buFont typeface="Wingdings" pitchFamily="2" charset="2"/>
                        <a:buNone/>
                        <a:tabLst/>
                      </a:pPr>
                      <a:r>
                        <a:rPr kumimoji="0" lang="ru-RU" sz="2400" b="0" i="0" u="none" strike="noStrike" cap="none" normalizeH="0" baseline="0" smtClean="0">
                          <a:ln>
                            <a:noFill/>
                          </a:ln>
                          <a:solidFill>
                            <a:schemeClr val="tx1"/>
                          </a:solidFill>
                          <a:effectLst/>
                          <a:latin typeface="Arial" charset="0"/>
                          <a:cs typeface="Arial" charset="0"/>
                        </a:rPr>
                        <a:t>√</a:t>
                      </a:r>
                      <a:endParaRPr kumimoji="0" lang="ru-RU"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1"/>
                        </a:buClr>
                        <a:buSzPct val="65000"/>
                        <a:buFont typeface="Wingdings" pitchFamily="2" charset="2"/>
                        <a:buNone/>
                        <a:tabLst/>
                      </a:pPr>
                      <a:r>
                        <a:rPr kumimoji="0" lang="ru-RU" sz="2400" b="0" i="0" u="none" strike="noStrike" cap="none" normalizeH="0" baseline="0" smtClean="0">
                          <a:ln>
                            <a:noFill/>
                          </a:ln>
                          <a:solidFill>
                            <a:schemeClr val="tx1"/>
                          </a:solidFill>
                          <a:effectLst/>
                          <a:latin typeface="Arial" charset="0"/>
                          <a:cs typeface="Arial" charset="0"/>
                        </a:rPr>
                        <a:t>√</a:t>
                      </a:r>
                      <a:endParaRPr kumimoji="0" lang="ru-RU"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sldNum" sz="quarter" idx="12"/>
          </p:nvPr>
        </p:nvSpPr>
        <p:spPr>
          <a:ln/>
        </p:spPr>
        <p:txBody>
          <a:bodyPr/>
          <a:lstStyle/>
          <a:p>
            <a:pPr>
              <a:defRPr/>
            </a:pPr>
            <a:fld id="{832084EA-F6E3-42AD-8776-8BF7832C24C3}" type="slidenum">
              <a:rPr lang="ru-RU" altLang="en-US"/>
              <a:pPr>
                <a:defRPr/>
              </a:pPr>
              <a:t>4</a:t>
            </a:fld>
            <a:endParaRPr lang="ru-RU" altLang="en-US"/>
          </a:p>
        </p:txBody>
      </p:sp>
      <p:sp>
        <p:nvSpPr>
          <p:cNvPr id="5122" name="Rectangle 2"/>
          <p:cNvSpPr>
            <a:spLocks noGrp="1" noChangeArrowheads="1"/>
          </p:cNvSpPr>
          <p:nvPr>
            <p:ph type="title"/>
          </p:nvPr>
        </p:nvSpPr>
        <p:spPr/>
        <p:txBody>
          <a:bodyPr/>
          <a:lstStyle/>
          <a:p>
            <a:pPr eaLnBrk="1" hangingPunct="1"/>
            <a:r>
              <a:rPr lang="en-US" smtClean="0"/>
              <a:t>Objectives and Tasks</a:t>
            </a:r>
            <a:r>
              <a:rPr lang="ru-RU" smtClean="0"/>
              <a:t> (</a:t>
            </a:r>
            <a:r>
              <a:rPr lang="en-US" smtClean="0"/>
              <a:t>1</a:t>
            </a:r>
            <a:r>
              <a:rPr lang="ru-RU" smtClean="0"/>
              <a:t>)</a:t>
            </a:r>
          </a:p>
        </p:txBody>
      </p:sp>
      <p:sp>
        <p:nvSpPr>
          <p:cNvPr id="5123" name="Rectangle 3"/>
          <p:cNvSpPr>
            <a:spLocks noGrp="1" noChangeArrowheads="1"/>
          </p:cNvSpPr>
          <p:nvPr>
            <p:ph type="body" idx="1"/>
          </p:nvPr>
        </p:nvSpPr>
        <p:spPr>
          <a:noFill/>
        </p:spPr>
        <p:txBody>
          <a:bodyPr/>
          <a:lstStyle/>
          <a:p>
            <a:pPr eaLnBrk="1" hangingPunct="1">
              <a:buFont typeface="Wingdings" pitchFamily="2" charset="2"/>
              <a:buNone/>
            </a:pPr>
            <a:r>
              <a:rPr lang="en-US" smtClean="0"/>
              <a:t>Agreed at PARAMETER meeting in July 2008 SF4 considers as approximate counterpart of </a:t>
            </a:r>
            <a:r>
              <a:rPr lang="ru-RU" smtClean="0"/>
              <a:t>  </a:t>
            </a:r>
            <a:r>
              <a:rPr lang="en-US" smtClean="0"/>
              <a:t>QUENCH</a:t>
            </a:r>
            <a:r>
              <a:rPr lang="ru-RU" smtClean="0"/>
              <a:t>-10</a:t>
            </a:r>
            <a:r>
              <a:rPr lang="en-US" smtClean="0"/>
              <a:t> </a:t>
            </a:r>
          </a:p>
          <a:p>
            <a:pPr eaLnBrk="1" hangingPunct="1">
              <a:buFont typeface="Wingdings" pitchFamily="2" charset="2"/>
              <a:buNone/>
            </a:pPr>
            <a:r>
              <a:rPr lang="en-US" smtClean="0"/>
              <a:t>Stages:</a:t>
            </a:r>
            <a:endParaRPr lang="ru-RU" smtClean="0"/>
          </a:p>
          <a:p>
            <a:pPr eaLnBrk="1" hangingPunct="1"/>
            <a:r>
              <a:rPr lang="en-US" smtClean="0"/>
              <a:t>Pre-oxidation</a:t>
            </a:r>
          </a:p>
          <a:p>
            <a:pPr eaLnBrk="1" hangingPunct="1"/>
            <a:r>
              <a:rPr lang="en-US" smtClean="0"/>
              <a:t>Cool-down</a:t>
            </a:r>
          </a:p>
          <a:p>
            <a:pPr eaLnBrk="1" hangingPunct="1"/>
            <a:r>
              <a:rPr lang="en-US" smtClean="0"/>
              <a:t>Air ingress</a:t>
            </a:r>
          </a:p>
          <a:p>
            <a:pPr eaLnBrk="1" hangingPunct="1"/>
            <a:r>
              <a:rPr lang="en-US" smtClean="0"/>
              <a:t>Bottom quench</a:t>
            </a:r>
            <a:endParaRPr lang="ru-RU"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sldNum" sz="quarter" idx="12"/>
          </p:nvPr>
        </p:nvSpPr>
        <p:spPr>
          <a:ln/>
        </p:spPr>
        <p:txBody>
          <a:bodyPr/>
          <a:lstStyle/>
          <a:p>
            <a:pPr>
              <a:defRPr/>
            </a:pPr>
            <a:fld id="{5D900DEF-88FC-4480-83DD-BC9F8E454190}" type="slidenum">
              <a:rPr lang="ru-RU" altLang="en-US"/>
              <a:pPr>
                <a:defRPr/>
              </a:pPr>
              <a:t>5</a:t>
            </a:fld>
            <a:endParaRPr lang="ru-RU" altLang="en-US"/>
          </a:p>
        </p:txBody>
      </p:sp>
      <p:sp>
        <p:nvSpPr>
          <p:cNvPr id="6146" name="Rectangle 2"/>
          <p:cNvSpPr>
            <a:spLocks noGrp="1" noChangeArrowheads="1"/>
          </p:cNvSpPr>
          <p:nvPr>
            <p:ph type="title"/>
          </p:nvPr>
        </p:nvSpPr>
        <p:spPr/>
        <p:txBody>
          <a:bodyPr/>
          <a:lstStyle/>
          <a:p>
            <a:pPr eaLnBrk="1" hangingPunct="1"/>
            <a:r>
              <a:rPr lang="en-US" sz="3800" smtClean="0"/>
              <a:t>Objectives and Tasks</a:t>
            </a:r>
            <a:r>
              <a:rPr lang="ru-RU" sz="3800" smtClean="0"/>
              <a:t> (</a:t>
            </a:r>
            <a:r>
              <a:rPr lang="en-US" sz="3800" smtClean="0"/>
              <a:t>2</a:t>
            </a:r>
            <a:r>
              <a:rPr lang="ru-RU" sz="3800" smtClean="0"/>
              <a:t>)</a:t>
            </a:r>
            <a:r>
              <a:rPr lang="en-US" sz="3800" smtClean="0"/>
              <a:t> </a:t>
            </a:r>
            <a:r>
              <a:rPr lang="en-US" sz="3800" b="1" smtClean="0"/>
              <a:t>Key states</a:t>
            </a:r>
            <a:br>
              <a:rPr lang="en-US" sz="3800" b="1" smtClean="0"/>
            </a:br>
            <a:r>
              <a:rPr lang="en-US" sz="2000" smtClean="0"/>
              <a:t>Proposed by J.Birchley, Approved at FZK Meeting on 1 September 2008</a:t>
            </a:r>
            <a:endParaRPr lang="ru-RU" sz="2000" smtClean="0"/>
          </a:p>
        </p:txBody>
      </p:sp>
      <p:sp>
        <p:nvSpPr>
          <p:cNvPr id="6147" name="Rectangle 3"/>
          <p:cNvSpPr>
            <a:spLocks noGrp="1" noChangeArrowheads="1"/>
          </p:cNvSpPr>
          <p:nvPr>
            <p:ph type="body" idx="1"/>
          </p:nvPr>
        </p:nvSpPr>
        <p:spPr/>
        <p:txBody>
          <a:bodyPr/>
          <a:lstStyle/>
          <a:p>
            <a:pPr eaLnBrk="1" hangingPunct="1">
              <a:buFont typeface="Wingdings" pitchFamily="2" charset="2"/>
              <a:buNone/>
            </a:pPr>
            <a:r>
              <a:rPr lang="ru-RU" sz="800" smtClean="0"/>
              <a:t> </a:t>
            </a:r>
            <a:endParaRPr lang="el-GR" sz="800" smtClean="0">
              <a:cs typeface="Arial" charset="0"/>
            </a:endParaRPr>
          </a:p>
          <a:p>
            <a:pPr eaLnBrk="1" hangingPunct="1"/>
            <a:r>
              <a:rPr lang="en-US" smtClean="0"/>
              <a:t>Pre-oxidation in steam at ~1200</a:t>
            </a:r>
            <a:r>
              <a:rPr lang="en-US" smtClean="0">
                <a:cs typeface="Arial" charset="0"/>
              </a:rPr>
              <a:t>º</a:t>
            </a:r>
            <a:r>
              <a:rPr lang="en-US" smtClean="0"/>
              <a:t>C </a:t>
            </a:r>
            <a:r>
              <a:rPr lang="en-US" smtClean="0">
                <a:cs typeface="Arial" charset="0"/>
              </a:rPr>
              <a:t>→ oxide layer 300(…400) </a:t>
            </a:r>
            <a:r>
              <a:rPr lang="el-GR" smtClean="0">
                <a:cs typeface="Arial" charset="0"/>
              </a:rPr>
              <a:t>μ</a:t>
            </a:r>
            <a:r>
              <a:rPr lang="en-US" smtClean="0">
                <a:cs typeface="Arial" charset="0"/>
              </a:rPr>
              <a:t>m</a:t>
            </a:r>
            <a:endParaRPr lang="en-US" smtClean="0"/>
          </a:p>
          <a:p>
            <a:pPr eaLnBrk="1" hangingPunct="1"/>
            <a:r>
              <a:rPr lang="en-US" smtClean="0"/>
              <a:t>Decrease power </a:t>
            </a:r>
            <a:r>
              <a:rPr lang="en-US" smtClean="0">
                <a:cs typeface="Arial" charset="0"/>
              </a:rPr>
              <a:t>→ reduce temperature from 1200º</a:t>
            </a:r>
            <a:r>
              <a:rPr lang="en-US" smtClean="0"/>
              <a:t>C</a:t>
            </a:r>
            <a:r>
              <a:rPr lang="en-US" smtClean="0">
                <a:cs typeface="Arial" charset="0"/>
              </a:rPr>
              <a:t> to 900º</a:t>
            </a:r>
            <a:r>
              <a:rPr lang="en-US" smtClean="0"/>
              <a:t>C</a:t>
            </a:r>
            <a:endParaRPr lang="ru-RU" smtClean="0"/>
          </a:p>
          <a:p>
            <a:pPr eaLnBrk="1" hangingPunct="1"/>
            <a:r>
              <a:rPr lang="en-US" smtClean="0"/>
              <a:t>Switch from steam to air</a:t>
            </a:r>
          </a:p>
          <a:p>
            <a:pPr eaLnBrk="1" hangingPunct="1"/>
            <a:r>
              <a:rPr lang="en-US" smtClean="0"/>
              <a:t>Target temperature before flooding onset ~1750</a:t>
            </a:r>
            <a:r>
              <a:rPr lang="en-US" smtClean="0">
                <a:cs typeface="Arial" charset="0"/>
              </a:rPr>
              <a:t>º</a:t>
            </a:r>
            <a:r>
              <a:rPr lang="en-US" smtClean="0"/>
              <a:t>C </a:t>
            </a:r>
            <a:endParaRPr lang="ru-RU"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sldNum" sz="quarter" idx="12"/>
          </p:nvPr>
        </p:nvSpPr>
        <p:spPr>
          <a:ln/>
        </p:spPr>
        <p:txBody>
          <a:bodyPr/>
          <a:lstStyle/>
          <a:p>
            <a:pPr>
              <a:defRPr/>
            </a:pPr>
            <a:fld id="{0FBD8E6E-B7D5-47FB-B60C-B81C34959DA6}" type="slidenum">
              <a:rPr lang="ru-RU" altLang="en-US"/>
              <a:pPr>
                <a:defRPr/>
              </a:pPr>
              <a:t>6</a:t>
            </a:fld>
            <a:endParaRPr lang="ru-RU" altLang="en-US"/>
          </a:p>
        </p:txBody>
      </p:sp>
      <p:sp>
        <p:nvSpPr>
          <p:cNvPr id="60418" name="Rectangle 2"/>
          <p:cNvSpPr>
            <a:spLocks noGrp="1" noChangeArrowheads="1"/>
          </p:cNvSpPr>
          <p:nvPr>
            <p:ph type="title" idx="4294967295"/>
          </p:nvPr>
        </p:nvSpPr>
        <p:spPr/>
        <p:txBody>
          <a:bodyPr/>
          <a:lstStyle/>
          <a:p>
            <a:pPr eaLnBrk="1" hangingPunct="1"/>
            <a:r>
              <a:rPr lang="en-US" sz="3800" smtClean="0"/>
              <a:t>Objectives and Tasks</a:t>
            </a:r>
            <a:r>
              <a:rPr lang="ru-RU" sz="3800" smtClean="0"/>
              <a:t> (</a:t>
            </a:r>
            <a:r>
              <a:rPr lang="en-US" sz="3800" smtClean="0"/>
              <a:t>3</a:t>
            </a:r>
            <a:r>
              <a:rPr lang="ru-RU" sz="3800" smtClean="0"/>
              <a:t>)</a:t>
            </a:r>
            <a:r>
              <a:rPr lang="en-US" sz="3800" smtClean="0"/>
              <a:t> </a:t>
            </a:r>
            <a:r>
              <a:rPr lang="en-US" sz="3800" b="1" smtClean="0"/>
              <a:t>Requirements</a:t>
            </a:r>
            <a:endParaRPr lang="ru-RU" sz="3800" b="1" smtClean="0"/>
          </a:p>
        </p:txBody>
      </p:sp>
      <p:sp>
        <p:nvSpPr>
          <p:cNvPr id="60419" name="Rectangle 3"/>
          <p:cNvSpPr>
            <a:spLocks noGrp="1" noChangeArrowheads="1"/>
          </p:cNvSpPr>
          <p:nvPr>
            <p:ph type="body" idx="4294967295"/>
          </p:nvPr>
        </p:nvSpPr>
        <p:spPr>
          <a:xfrm>
            <a:off x="539750" y="1341438"/>
            <a:ext cx="8229600" cy="4530725"/>
          </a:xfrm>
        </p:spPr>
        <p:txBody>
          <a:bodyPr/>
          <a:lstStyle/>
          <a:p>
            <a:pPr marL="0" indent="0" eaLnBrk="1" hangingPunct="1"/>
            <a:r>
              <a:rPr lang="en-US" sz="3200" smtClean="0"/>
              <a:t>Long period of oxygen starvation</a:t>
            </a:r>
          </a:p>
          <a:p>
            <a:pPr marL="0" indent="0" eaLnBrk="1" hangingPunct="1">
              <a:buFont typeface="Wingdings" pitchFamily="2" charset="2"/>
              <a:buNone/>
            </a:pPr>
            <a:endParaRPr lang="en-US" sz="3200" smtClean="0"/>
          </a:p>
          <a:p>
            <a:pPr marL="0" indent="0" eaLnBrk="1" hangingPunct="1">
              <a:buFont typeface="Wingdings" pitchFamily="2" charset="2"/>
              <a:buNone/>
            </a:pPr>
            <a:r>
              <a:rPr lang="en-US" sz="1800" smtClean="0"/>
              <a:t>Oxygen Measurement System Performance Capability</a:t>
            </a:r>
            <a:r>
              <a:rPr lang="ru-RU" sz="1800" smtClean="0"/>
              <a:t> </a:t>
            </a:r>
            <a:r>
              <a:rPr lang="en-US" sz="1800" smtClean="0"/>
              <a:t>of the PARAMETER Test Facility determines additional requirements to SF4 scenario:</a:t>
            </a:r>
          </a:p>
          <a:p>
            <a:pPr marL="0" indent="0" eaLnBrk="1" hangingPunct="1"/>
            <a:endParaRPr lang="en-US" sz="1800" smtClean="0"/>
          </a:p>
          <a:p>
            <a:pPr marL="0" indent="0" eaLnBrk="1" hangingPunct="1">
              <a:buFont typeface="Wingdings" pitchFamily="2" charset="2"/>
              <a:buNone/>
            </a:pPr>
            <a:r>
              <a:rPr lang="en-US" sz="3200" smtClean="0">
                <a:cs typeface="Arial" charset="0"/>
              </a:rPr>
              <a:t>                      ↕</a:t>
            </a:r>
          </a:p>
          <a:p>
            <a:pPr marL="0" indent="0" eaLnBrk="1" hangingPunct="1"/>
            <a:r>
              <a:rPr lang="en-US" sz="3200" smtClean="0"/>
              <a:t>Low (&lt;1 K/c) heat up rate</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sldNum" sz="quarter" idx="12"/>
          </p:nvPr>
        </p:nvSpPr>
        <p:spPr>
          <a:ln/>
        </p:spPr>
        <p:txBody>
          <a:bodyPr/>
          <a:lstStyle/>
          <a:p>
            <a:pPr>
              <a:defRPr/>
            </a:pPr>
            <a:fld id="{E823FF8A-F3B9-4BF5-B0A0-22459DD8C81F}" type="slidenum">
              <a:rPr lang="ru-RU" altLang="en-US"/>
              <a:pPr>
                <a:defRPr/>
              </a:pPr>
              <a:t>7</a:t>
            </a:fld>
            <a:endParaRPr lang="ru-RU" altLang="en-US"/>
          </a:p>
        </p:txBody>
      </p:sp>
      <p:sp>
        <p:nvSpPr>
          <p:cNvPr id="16386" name="Rectangle 2"/>
          <p:cNvSpPr>
            <a:spLocks noGrp="1" noChangeArrowheads="1"/>
          </p:cNvSpPr>
          <p:nvPr>
            <p:ph type="title" sz="quarter"/>
          </p:nvPr>
        </p:nvSpPr>
        <p:spPr>
          <a:xfrm>
            <a:off x="250825" y="260350"/>
            <a:ext cx="8640763" cy="706438"/>
          </a:xfrm>
        </p:spPr>
        <p:txBody>
          <a:bodyPr/>
          <a:lstStyle/>
          <a:p>
            <a:pPr eaLnBrk="1" hangingPunct="1"/>
            <a:r>
              <a:rPr lang="en-US" sz="3600" smtClean="0"/>
              <a:t>PARAMETER SF4 test scenario </a:t>
            </a:r>
            <a:r>
              <a:rPr lang="ru-RU" sz="3600" smtClean="0">
                <a:latin typeface="Arial" charset="0"/>
              </a:rPr>
              <a:t>(</a:t>
            </a:r>
            <a:r>
              <a:rPr lang="en-US" sz="3600" smtClean="0"/>
              <a:t>Summary</a:t>
            </a:r>
            <a:r>
              <a:rPr lang="ru-RU" sz="3600" smtClean="0">
                <a:latin typeface="Arial" charset="0"/>
              </a:rPr>
              <a:t>)</a:t>
            </a:r>
            <a:endParaRPr lang="ru-RU" sz="3600" smtClean="0"/>
          </a:p>
        </p:txBody>
      </p:sp>
      <p:sp>
        <p:nvSpPr>
          <p:cNvPr id="16394" name="Text Box 10"/>
          <p:cNvSpPr txBox="1">
            <a:spLocks noChangeArrowheads="1"/>
          </p:cNvSpPr>
          <p:nvPr/>
        </p:nvSpPr>
        <p:spPr bwMode="auto">
          <a:xfrm>
            <a:off x="5127625" y="4384675"/>
            <a:ext cx="3359150" cy="1465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t>Air flow rate:         to be defined</a:t>
            </a:r>
          </a:p>
          <a:p>
            <a:r>
              <a:rPr lang="en-US"/>
              <a:t>Total Power:         to be defined</a:t>
            </a:r>
            <a:endParaRPr lang="ru-RU"/>
          </a:p>
          <a:p>
            <a:r>
              <a:rPr lang="en-US"/>
              <a:t>Quench flow rate: to be defined</a:t>
            </a:r>
          </a:p>
          <a:p>
            <a:r>
              <a:rPr lang="en-US"/>
              <a:t>Pre-oxidation </a:t>
            </a:r>
          </a:p>
          <a:p>
            <a:r>
              <a:rPr lang="en-US"/>
              <a:t>   phase duration: to be defined</a:t>
            </a:r>
            <a:endParaRPr lang="ru-RU"/>
          </a:p>
        </p:txBody>
      </p:sp>
      <p:pic>
        <p:nvPicPr>
          <p:cNvPr id="16395" name="Picture 11" descr="scen_sf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8313" y="1125538"/>
            <a:ext cx="3741737" cy="4752975"/>
          </a:xfrm>
          <a:prstGeom prst="rect">
            <a:avLst/>
          </a:prstGeom>
          <a:noFill/>
          <a:extLst>
            <a:ext uri="{909E8E84-426E-40DD-AFC4-6F175D3DCCD1}">
              <a14:hiddenFill xmlns:a14="http://schemas.microsoft.com/office/drawing/2010/main">
                <a:solidFill>
                  <a:srgbClr val="FFFFFF"/>
                </a:solidFill>
              </a14:hiddenFill>
            </a:ext>
          </a:extLst>
        </p:spPr>
      </p:pic>
      <p:pic>
        <p:nvPicPr>
          <p:cNvPr id="16396" name="Picture 12" descr="q"/>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27538" y="1268413"/>
            <a:ext cx="3959225" cy="269716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6"/>
          <p:cNvSpPr>
            <a:spLocks noGrp="1" noChangeArrowheads="1"/>
          </p:cNvSpPr>
          <p:nvPr>
            <p:ph type="sldNum" sz="quarter" idx="12"/>
          </p:nvPr>
        </p:nvSpPr>
        <p:spPr>
          <a:ln/>
        </p:spPr>
        <p:txBody>
          <a:bodyPr/>
          <a:lstStyle/>
          <a:p>
            <a:pPr>
              <a:defRPr/>
            </a:pPr>
            <a:fld id="{AC55E132-D5DB-4B06-8B01-8C8B8FC96CD6}" type="slidenum">
              <a:rPr lang="ru-RU" altLang="en-US"/>
              <a:pPr>
                <a:defRPr/>
              </a:pPr>
              <a:t>8</a:t>
            </a:fld>
            <a:endParaRPr lang="ru-RU" altLang="en-US"/>
          </a:p>
        </p:txBody>
      </p:sp>
      <p:sp>
        <p:nvSpPr>
          <p:cNvPr id="8194" name="Rectangle 4"/>
          <p:cNvSpPr>
            <a:spLocks noGrp="1" noChangeArrowheads="1"/>
          </p:cNvSpPr>
          <p:nvPr>
            <p:ph type="title"/>
          </p:nvPr>
        </p:nvSpPr>
        <p:spPr>
          <a:xfrm>
            <a:off x="457200" y="277813"/>
            <a:ext cx="8229600" cy="849312"/>
          </a:xfrm>
        </p:spPr>
        <p:txBody>
          <a:bodyPr/>
          <a:lstStyle/>
          <a:p>
            <a:pPr eaLnBrk="1" hangingPunct="1"/>
            <a:r>
              <a:rPr lang="en-US" smtClean="0"/>
              <a:t>Modeling &amp; Knowledge</a:t>
            </a:r>
            <a:r>
              <a:rPr lang="ru-RU" smtClean="0"/>
              <a:t> </a:t>
            </a:r>
            <a:r>
              <a:rPr lang="en-US" smtClean="0"/>
              <a:t>Problems</a:t>
            </a:r>
            <a:endParaRPr lang="ru-RU" smtClean="0"/>
          </a:p>
        </p:txBody>
      </p:sp>
      <p:sp>
        <p:nvSpPr>
          <p:cNvPr id="8195" name="Rectangle 5"/>
          <p:cNvSpPr>
            <a:spLocks noGrp="1" noChangeArrowheads="1"/>
          </p:cNvSpPr>
          <p:nvPr>
            <p:ph type="body" sz="half" idx="1"/>
          </p:nvPr>
        </p:nvSpPr>
        <p:spPr>
          <a:xfrm>
            <a:off x="457200" y="1341438"/>
            <a:ext cx="4038600" cy="4784725"/>
          </a:xfrm>
        </p:spPr>
        <p:txBody>
          <a:bodyPr/>
          <a:lstStyle/>
          <a:p>
            <a:pPr eaLnBrk="1" hangingPunct="1"/>
            <a:endParaRPr lang="en-US" sz="2600" smtClean="0"/>
          </a:p>
          <a:p>
            <a:pPr eaLnBrk="1" hangingPunct="1">
              <a:buFont typeface="Wingdings" pitchFamily="2" charset="2"/>
              <a:buNone/>
            </a:pPr>
            <a:endParaRPr lang="ru-RU" sz="2200" smtClean="0"/>
          </a:p>
        </p:txBody>
      </p:sp>
      <p:sp>
        <p:nvSpPr>
          <p:cNvPr id="8196" name="Rectangle 8"/>
          <p:cNvSpPr>
            <a:spLocks noGrp="1" noChangeArrowheads="1"/>
          </p:cNvSpPr>
          <p:nvPr>
            <p:ph type="body" sz="half" idx="2"/>
          </p:nvPr>
        </p:nvSpPr>
        <p:spPr>
          <a:xfrm>
            <a:off x="539750" y="1268413"/>
            <a:ext cx="8147050" cy="2665412"/>
          </a:xfrm>
        </p:spPr>
        <p:txBody>
          <a:bodyPr/>
          <a:lstStyle/>
          <a:p>
            <a:pPr eaLnBrk="1" hangingPunct="1">
              <a:lnSpc>
                <a:spcPct val="90000"/>
              </a:lnSpc>
            </a:pPr>
            <a:r>
              <a:rPr lang="en-US" sz="2200" smtClean="0"/>
              <a:t>Lack of knowledge about air oxidation kinetic</a:t>
            </a:r>
          </a:p>
          <a:p>
            <a:pPr eaLnBrk="1" hangingPunct="1">
              <a:lnSpc>
                <a:spcPct val="90000"/>
              </a:lnSpc>
              <a:buFont typeface="Wingdings" pitchFamily="2" charset="2"/>
              <a:buNone/>
            </a:pPr>
            <a:endParaRPr lang="en-US" sz="2200" smtClean="0"/>
          </a:p>
          <a:p>
            <a:pPr eaLnBrk="1" hangingPunct="1">
              <a:lnSpc>
                <a:spcPct val="90000"/>
              </a:lnSpc>
            </a:pPr>
            <a:r>
              <a:rPr lang="en-US" sz="2200" smtClean="0"/>
              <a:t>Air-Argon Mixing in Test Section </a:t>
            </a:r>
          </a:p>
          <a:p>
            <a:pPr eaLnBrk="1" hangingPunct="1">
              <a:lnSpc>
                <a:spcPct val="90000"/>
              </a:lnSpc>
              <a:buFont typeface="Wingdings" pitchFamily="2" charset="2"/>
              <a:buNone/>
            </a:pPr>
            <a:r>
              <a:rPr lang="en-US" sz="2200" smtClean="0"/>
              <a:t>            (low flow rates </a:t>
            </a:r>
            <a:r>
              <a:rPr lang="en-US" sz="2200" smtClean="0">
                <a:cs typeface="Arial" charset="0"/>
              </a:rPr>
              <a:t>↔</a:t>
            </a:r>
            <a:r>
              <a:rPr lang="en-US" sz="2200" smtClean="0"/>
              <a:t> technique of air injection) </a:t>
            </a:r>
            <a:endParaRPr lang="ru-RU" sz="2200" smtClean="0"/>
          </a:p>
          <a:p>
            <a:pPr eaLnBrk="1" hangingPunct="1">
              <a:lnSpc>
                <a:spcPct val="90000"/>
              </a:lnSpc>
            </a:pPr>
            <a:r>
              <a:rPr lang="en-US" sz="2200" smtClean="0"/>
              <a:t>Difficulty of pressure calculations</a:t>
            </a:r>
            <a:r>
              <a:rPr lang="ru-RU" sz="2200" smtClean="0"/>
              <a:t> </a:t>
            </a:r>
            <a:r>
              <a:rPr lang="en-US" sz="2200" smtClean="0"/>
              <a:t>at air ingress phase and during flooding </a:t>
            </a:r>
          </a:p>
          <a:p>
            <a:pPr eaLnBrk="1" hangingPunct="1">
              <a:lnSpc>
                <a:spcPct val="90000"/>
              </a:lnSpc>
              <a:buFont typeface="Wingdings" pitchFamily="2" charset="2"/>
              <a:buNone/>
            </a:pPr>
            <a:r>
              <a:rPr lang="en-US" sz="2200" smtClean="0">
                <a:cs typeface="Arial" charset="0"/>
              </a:rPr>
              <a:t>             (system pressure ↔ quench flow rate)</a:t>
            </a:r>
            <a:endParaRPr lang="ru-RU" sz="2200" smtClean="0">
              <a:cs typeface="Arial" charset="0"/>
            </a:endParaRPr>
          </a:p>
        </p:txBody>
      </p:sp>
      <p:pic>
        <p:nvPicPr>
          <p:cNvPr id="8198" name="Рисунок 1" descr="Стенд_SF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87450" y="3789363"/>
            <a:ext cx="4824413" cy="2327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01" name="Freeform 9"/>
          <p:cNvSpPr>
            <a:spLocks/>
          </p:cNvSpPr>
          <p:nvPr/>
        </p:nvSpPr>
        <p:spPr bwMode="auto">
          <a:xfrm>
            <a:off x="3132138" y="3933825"/>
            <a:ext cx="2447925" cy="1727200"/>
          </a:xfrm>
          <a:custGeom>
            <a:avLst/>
            <a:gdLst>
              <a:gd name="T0" fmla="*/ 0 w 1542"/>
              <a:gd name="T1" fmla="*/ 91 h 1088"/>
              <a:gd name="T2" fmla="*/ 0 w 1542"/>
              <a:gd name="T3" fmla="*/ 1088 h 1088"/>
              <a:gd name="T4" fmla="*/ 544 w 1542"/>
              <a:gd name="T5" fmla="*/ 1088 h 1088"/>
              <a:gd name="T6" fmla="*/ 544 w 1542"/>
              <a:gd name="T7" fmla="*/ 499 h 1088"/>
              <a:gd name="T8" fmla="*/ 1542 w 1542"/>
              <a:gd name="T9" fmla="*/ 499 h 1088"/>
              <a:gd name="T10" fmla="*/ 1542 w 1542"/>
              <a:gd name="T11" fmla="*/ 0 h 1088"/>
              <a:gd name="T12" fmla="*/ 0 w 1542"/>
              <a:gd name="T13" fmla="*/ 0 h 1088"/>
              <a:gd name="T14" fmla="*/ 0 w 1542"/>
              <a:gd name="T15" fmla="*/ 91 h 108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42" h="1088">
                <a:moveTo>
                  <a:pt x="0" y="91"/>
                </a:moveTo>
                <a:lnTo>
                  <a:pt x="0" y="1088"/>
                </a:lnTo>
                <a:lnTo>
                  <a:pt x="544" y="1088"/>
                </a:lnTo>
                <a:lnTo>
                  <a:pt x="544" y="499"/>
                </a:lnTo>
                <a:lnTo>
                  <a:pt x="1542" y="499"/>
                </a:lnTo>
                <a:lnTo>
                  <a:pt x="1542" y="0"/>
                </a:lnTo>
                <a:lnTo>
                  <a:pt x="0" y="0"/>
                </a:lnTo>
                <a:lnTo>
                  <a:pt x="0" y="91"/>
                </a:lnTo>
                <a:close/>
              </a:path>
            </a:pathLst>
          </a:custGeom>
          <a:noFill/>
          <a:ln w="31750" cap="flat">
            <a:solidFill>
              <a:srgbClr val="FF0000"/>
            </a:solidFill>
            <a:prstDash val="sys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8202" name="Text Box 10"/>
          <p:cNvSpPr txBox="1">
            <a:spLocks noChangeArrowheads="1"/>
          </p:cNvSpPr>
          <p:nvPr/>
        </p:nvSpPr>
        <p:spPr bwMode="auto">
          <a:xfrm>
            <a:off x="5580063" y="4365625"/>
            <a:ext cx="21018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solidFill>
                  <a:srgbClr val="FF0000"/>
                </a:solidFill>
              </a:rPr>
              <a:t>Outlet coolant path</a:t>
            </a:r>
            <a:endParaRPr lang="ru-RU">
              <a:solidFill>
                <a:srgbClr val="FF0000"/>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sldNum" sz="quarter" idx="12"/>
          </p:nvPr>
        </p:nvSpPr>
        <p:spPr>
          <a:ln/>
        </p:spPr>
        <p:txBody>
          <a:bodyPr/>
          <a:lstStyle/>
          <a:p>
            <a:pPr>
              <a:defRPr/>
            </a:pPr>
            <a:fld id="{4A7863EA-32B9-47B3-A721-DB0D3BC5B604}" type="slidenum">
              <a:rPr lang="ru-RU" altLang="en-US"/>
              <a:pPr>
                <a:defRPr/>
              </a:pPr>
              <a:t>9</a:t>
            </a:fld>
            <a:endParaRPr lang="ru-RU" altLang="en-US"/>
          </a:p>
        </p:txBody>
      </p:sp>
      <p:sp>
        <p:nvSpPr>
          <p:cNvPr id="10242" name="Rectangle 2"/>
          <p:cNvSpPr>
            <a:spLocks noGrp="1" noChangeArrowheads="1"/>
          </p:cNvSpPr>
          <p:nvPr>
            <p:ph type="title"/>
          </p:nvPr>
        </p:nvSpPr>
        <p:spPr/>
        <p:txBody>
          <a:bodyPr/>
          <a:lstStyle/>
          <a:p>
            <a:pPr eaLnBrk="1" hangingPunct="1"/>
            <a:r>
              <a:rPr lang="en-US" sz="4000" smtClean="0"/>
              <a:t>“Roadmap”</a:t>
            </a:r>
            <a:endParaRPr lang="ru-RU" sz="4000" smtClean="0"/>
          </a:p>
        </p:txBody>
      </p:sp>
      <p:sp>
        <p:nvSpPr>
          <p:cNvPr id="10243" name="Rectangle 3"/>
          <p:cNvSpPr>
            <a:spLocks noGrp="1" noChangeArrowheads="1"/>
          </p:cNvSpPr>
          <p:nvPr>
            <p:ph type="body" idx="1"/>
          </p:nvPr>
        </p:nvSpPr>
        <p:spPr>
          <a:xfrm>
            <a:off x="468313" y="981075"/>
            <a:ext cx="8229600" cy="5327650"/>
          </a:xfrm>
        </p:spPr>
        <p:txBody>
          <a:bodyPr/>
          <a:lstStyle/>
          <a:p>
            <a:pPr eaLnBrk="1" hangingPunct="1">
              <a:lnSpc>
                <a:spcPct val="90000"/>
              </a:lnSpc>
            </a:pPr>
            <a:r>
              <a:rPr lang="en-US" smtClean="0"/>
              <a:t>Step 1: Determination of required time period and power level for pre-oxidation phase, required power level for cool-down phase  (Air flow rate = 0.8 g/s)</a:t>
            </a:r>
          </a:p>
          <a:p>
            <a:pPr eaLnBrk="1" hangingPunct="1">
              <a:lnSpc>
                <a:spcPct val="90000"/>
              </a:lnSpc>
              <a:buFont typeface="Wingdings" pitchFamily="2" charset="2"/>
              <a:buNone/>
            </a:pPr>
            <a:r>
              <a:rPr lang="en-US" smtClean="0"/>
              <a:t>Analyze of acceptability the “step1” scenario</a:t>
            </a:r>
          </a:p>
          <a:p>
            <a:pPr eaLnBrk="1" hangingPunct="1">
              <a:lnSpc>
                <a:spcPct val="90000"/>
              </a:lnSpc>
            </a:pPr>
            <a:r>
              <a:rPr lang="en-US" smtClean="0"/>
              <a:t>Step 2: Decreasing hot spot shift</a:t>
            </a:r>
          </a:p>
          <a:p>
            <a:pPr eaLnBrk="1" hangingPunct="1">
              <a:lnSpc>
                <a:spcPct val="90000"/>
              </a:lnSpc>
            </a:pPr>
            <a:r>
              <a:rPr lang="en-US" smtClean="0"/>
              <a:t>Step 3: Heat balance analysis at air ingress phase</a:t>
            </a:r>
          </a:p>
          <a:p>
            <a:pPr eaLnBrk="1" hangingPunct="1">
              <a:lnSpc>
                <a:spcPct val="90000"/>
              </a:lnSpc>
            </a:pPr>
            <a:r>
              <a:rPr lang="en-US" smtClean="0"/>
              <a:t>Step 4: Choose air flow rate (0.25</a:t>
            </a:r>
            <a:r>
              <a:rPr lang="en-US" smtClean="0">
                <a:cs typeface="Arial" charset="0"/>
              </a:rPr>
              <a:t>…1.0 g/s</a:t>
            </a:r>
            <a:r>
              <a:rPr lang="en-US" smtClean="0"/>
              <a:t>)</a:t>
            </a:r>
            <a:endParaRPr lang="en-US" smtClean="0">
              <a:solidFill>
                <a:srgbClr val="FF0000"/>
              </a:solidFill>
            </a:endParaRPr>
          </a:p>
          <a:p>
            <a:pPr eaLnBrk="1" hangingPunct="1">
              <a:lnSpc>
                <a:spcPct val="90000"/>
              </a:lnSpc>
            </a:pPr>
            <a:r>
              <a:rPr lang="en-US" smtClean="0"/>
              <a:t>Step 5: Estimation of heat up rate</a:t>
            </a:r>
            <a:r>
              <a:rPr lang="ru-RU" smtClean="0"/>
              <a:t> </a:t>
            </a:r>
            <a:r>
              <a:rPr lang="en-US" smtClean="0"/>
              <a:t>and starvation conditions at air ingress phase</a:t>
            </a:r>
            <a:endParaRPr lang="ru-RU" smtClean="0">
              <a:solidFill>
                <a:srgbClr val="FF0000"/>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Край">
  <a:themeElements>
    <a:clrScheme name="Край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Край">
      <a:majorFont>
        <a:latin typeface="Garamond"/>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Край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Край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Край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Край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Край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Край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Край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Край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Край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Edge</Template>
  <TotalTime>3140</TotalTime>
  <Words>1207</Words>
  <Application>Microsoft Office PowerPoint</Application>
  <PresentationFormat>Bildschirmpräsentation (4:3)</PresentationFormat>
  <Paragraphs>310</Paragraphs>
  <Slides>29</Slides>
  <Notes>29</Notes>
  <HiddenSlides>0</HiddenSlides>
  <MMClips>0</MMClips>
  <ScaleCrop>false</ScaleCrop>
  <HeadingPairs>
    <vt:vector size="6" baseType="variant">
      <vt:variant>
        <vt:lpstr>Verwendete Schriftarten</vt:lpstr>
      </vt:variant>
      <vt:variant>
        <vt:i4>8</vt:i4>
      </vt:variant>
      <vt:variant>
        <vt:lpstr>Design</vt:lpstr>
      </vt:variant>
      <vt:variant>
        <vt:i4>1</vt:i4>
      </vt:variant>
      <vt:variant>
        <vt:lpstr>Folientitel</vt:lpstr>
      </vt:variant>
      <vt:variant>
        <vt:i4>29</vt:i4>
      </vt:variant>
    </vt:vector>
  </HeadingPairs>
  <TitlesOfParts>
    <vt:vector size="38" baseType="lpstr">
      <vt:lpstr>Arial</vt:lpstr>
      <vt:lpstr>Garamond</vt:lpstr>
      <vt:lpstr>Wingdings</vt:lpstr>
      <vt:lpstr>Tahoma</vt:lpstr>
      <vt:lpstr>Times New Roman</vt:lpstr>
      <vt:lpstr>Calibri</vt:lpstr>
      <vt:lpstr>ＭＳ Ｐゴシック</vt:lpstr>
      <vt:lpstr>Symbol</vt:lpstr>
      <vt:lpstr>Край</vt:lpstr>
      <vt:lpstr>PowerPoint-Präsentation</vt:lpstr>
      <vt:lpstr>Used Codes and Participants</vt:lpstr>
      <vt:lpstr>Codes Capability</vt:lpstr>
      <vt:lpstr>Objectives and Tasks (1)</vt:lpstr>
      <vt:lpstr>Objectives and Tasks (2) Key states Proposed by J.Birchley, Approved at FZK Meeting on 1 September 2008</vt:lpstr>
      <vt:lpstr>Objectives and Tasks (3) Requirements</vt:lpstr>
      <vt:lpstr>PARAMETER SF4 test scenario (Summary)</vt:lpstr>
      <vt:lpstr>Modeling &amp; Knowledge Problems</vt:lpstr>
      <vt:lpstr>“Roadmap”</vt:lpstr>
      <vt:lpstr>Step 1. Boundary conditions for pre-oxidation phase</vt:lpstr>
      <vt:lpstr>Step 1. Hot spot location</vt:lpstr>
      <vt:lpstr>Step 1. Scenario weaknesses </vt:lpstr>
      <vt:lpstr>Step 2. Hot Spot Shift: How to…(SOCRAT data)</vt:lpstr>
      <vt:lpstr>Step 2. Hot Spot Shift (ATHLET-CD,SOCRAT)</vt:lpstr>
      <vt:lpstr>Step 3: Prolongate starvation period: How to…</vt:lpstr>
      <vt:lpstr>Step 3. Heat Balance on Air (SOCRAT)</vt:lpstr>
      <vt:lpstr>Step 4. Choose air flow rate (SOCRAT data)</vt:lpstr>
      <vt:lpstr>Proposed PARAMETER-SF4 test scenario for final calculations</vt:lpstr>
      <vt:lpstr>Final PARAMETER SF4 pretest calculations Boundary condition</vt:lpstr>
      <vt:lpstr>Final SF4 pretest calculations (1)</vt:lpstr>
      <vt:lpstr>Final SF4 pretest calculations (2)</vt:lpstr>
      <vt:lpstr> Temperature Evolution at Air Ingress Phase</vt:lpstr>
      <vt:lpstr>Final SF4 pretest calculations (3) </vt:lpstr>
      <vt:lpstr>Final SF4 pretest calculations (4)</vt:lpstr>
      <vt:lpstr>Final SF4 pretest calculations (5)</vt:lpstr>
      <vt:lpstr>Final SF4 pretest calculations (6)</vt:lpstr>
      <vt:lpstr>Hydrogen generation</vt:lpstr>
      <vt:lpstr>Conclusion</vt:lpstr>
      <vt:lpstr>Acknowledgement</vt:lpstr>
    </vt:vector>
  </TitlesOfParts>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Томащик</dc:creator>
  <cp:lastModifiedBy>Peters, Ursula</cp:lastModifiedBy>
  <cp:revision>95</cp:revision>
  <dcterms:created xsi:type="dcterms:W3CDTF">2007-03-01T15:23:47Z</dcterms:created>
  <dcterms:modified xsi:type="dcterms:W3CDTF">2012-10-11T17:45:42Z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escription0">
    <vt:lpwstr>Results of PARAMETER–SF3/SF4 pre- and post-test numerical modelling</vt:lpwstr>
  </property>
</Properties>
</file>