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3" r:id="rId1"/>
    <p:sldMasterId id="2147483655" r:id="rId2"/>
  </p:sldMasterIdLst>
  <p:notesMasterIdLst>
    <p:notesMasterId r:id="rId19"/>
  </p:notesMasterIdLst>
  <p:handoutMasterIdLst>
    <p:handoutMasterId r:id="rId20"/>
  </p:handoutMasterIdLst>
  <p:sldIdLst>
    <p:sldId id="337" r:id="rId3"/>
    <p:sldId id="325" r:id="rId4"/>
    <p:sldId id="304" r:id="rId5"/>
    <p:sldId id="326" r:id="rId6"/>
    <p:sldId id="305" r:id="rId7"/>
    <p:sldId id="336" r:id="rId8"/>
    <p:sldId id="274" r:id="rId9"/>
    <p:sldId id="299" r:id="rId10"/>
    <p:sldId id="331" r:id="rId11"/>
    <p:sldId id="335" r:id="rId12"/>
    <p:sldId id="315" r:id="rId13"/>
    <p:sldId id="316" r:id="rId14"/>
    <p:sldId id="313" r:id="rId15"/>
    <p:sldId id="298" r:id="rId16"/>
    <p:sldId id="312" r:id="rId17"/>
    <p:sldId id="317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60093"/>
    <a:srgbClr val="CCFFCC"/>
    <a:srgbClr val="3333CC"/>
    <a:srgbClr val="CC0000"/>
    <a:srgbClr val="003399"/>
    <a:srgbClr val="B2B2B2"/>
    <a:srgbClr val="80808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4660"/>
  </p:normalViewPr>
  <p:slideViewPr>
    <p:cSldViewPr>
      <p:cViewPr>
        <p:scale>
          <a:sx n="100" d="100"/>
          <a:sy n="100" d="100"/>
        </p:scale>
        <p:origin x="-840" y="2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0D42523-F188-493D-B264-F39865222C03}" type="slidenum">
              <a:rPr lang="ru-RU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0941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3379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A22652C-6D5F-420E-BA3B-A167C7F41116}" type="slidenum">
              <a:rPr lang="ru-RU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7874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8E90CD-6758-4C51-8E5A-DDA3E4D920BE}" type="slidenum">
              <a:rPr lang="ru-RU"/>
              <a:pPr/>
              <a:t>2</a:t>
            </a:fld>
            <a:endParaRPr lang="ru-RU"/>
          </a:p>
        </p:txBody>
      </p:sp>
      <p:sp>
        <p:nvSpPr>
          <p:cNvPr id="1280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69D55D-74C1-4E08-85F4-958BB4263B44}" type="slidenum">
              <a:rPr lang="ru-RU"/>
              <a:pPr/>
              <a:t>15</a:t>
            </a:fld>
            <a:endParaRPr lang="ru-RU"/>
          </a:p>
        </p:txBody>
      </p:sp>
      <p:sp>
        <p:nvSpPr>
          <p:cNvPr id="1054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r>
              <a:rPr lang="ru-RU"/>
              <a:t>На первом этапе работ был выполнен анализ выхода массы, энергии и водорода при протекании запроектных аварий </a:t>
            </a:r>
          </a:p>
          <a:p>
            <a:r>
              <a:rPr lang="ru-RU"/>
              <a:t>В качестве основного средства для выполнения такого анализа использовался код РСГ.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BE149E-3025-40A0-9D45-6BFA0472A2DB}" type="slidenum">
              <a:rPr lang="ru-RU"/>
              <a:pPr/>
              <a:t>16</a:t>
            </a:fld>
            <a:endParaRPr lang="ru-RU"/>
          </a:p>
        </p:txBody>
      </p:sp>
      <p:sp>
        <p:nvSpPr>
          <p:cNvPr id="1157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r>
              <a:rPr lang="ru-RU"/>
              <a:t>На первом этапе работ был выполнен анализ выхода массы, энергии и водорода при протекании запроектных аварий </a:t>
            </a:r>
          </a:p>
          <a:p>
            <a:r>
              <a:rPr lang="ru-RU"/>
              <a:t>В качестве основного средства для выполнения такого анализа использовался код РСГ.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76194F-1EA4-490F-91C6-D70DD5705FC9}" type="slidenum">
              <a:rPr lang="ru-RU"/>
              <a:pPr/>
              <a:t>4</a:t>
            </a:fld>
            <a:endParaRPr lang="ru-RU"/>
          </a:p>
        </p:txBody>
      </p:sp>
      <p:sp>
        <p:nvSpPr>
          <p:cNvPr id="1300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BF3C49-A59F-4F13-87B8-6EB041D2162D}" type="slidenum">
              <a:rPr lang="ru-RU"/>
              <a:pPr/>
              <a:t>7</a:t>
            </a:fld>
            <a:endParaRPr lang="ru-RU"/>
          </a:p>
        </p:txBody>
      </p:sp>
      <p:sp>
        <p:nvSpPr>
          <p:cNvPr id="34818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DB3499-4C2A-47DA-8181-A2A1344665D6}" type="slidenum">
              <a:rPr lang="ru-RU"/>
              <a:pPr/>
              <a:t>8</a:t>
            </a:fld>
            <a:endParaRPr lang="ru-RU"/>
          </a:p>
        </p:txBody>
      </p:sp>
      <p:sp>
        <p:nvSpPr>
          <p:cNvPr id="83970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56F633-D774-4558-BE20-28AC089147FE}" type="slidenum">
              <a:rPr lang="ru-RU"/>
              <a:pPr/>
              <a:t>9</a:t>
            </a:fld>
            <a:endParaRPr lang="ru-RU"/>
          </a:p>
        </p:txBody>
      </p:sp>
      <p:sp>
        <p:nvSpPr>
          <p:cNvPr id="1361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r>
              <a:rPr lang="ru-RU"/>
              <a:t>На первом этапе работ был выполнен анализ выхода массы, энергии и водорода при протекании запроектных аварий </a:t>
            </a:r>
          </a:p>
          <a:p>
            <a:r>
              <a:rPr lang="ru-RU"/>
              <a:t>В качестве основного средства для выполнения такого анализа использовался код РСГ.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CA2D0B-AA24-4A65-B68A-3E5EC271DF56}" type="slidenum">
              <a:rPr lang="ru-RU"/>
              <a:pPr/>
              <a:t>11</a:t>
            </a:fld>
            <a:endParaRPr lang="ru-RU"/>
          </a:p>
        </p:txBody>
      </p:sp>
      <p:sp>
        <p:nvSpPr>
          <p:cNvPr id="1116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r>
              <a:rPr lang="ru-RU"/>
              <a:t>На первом этапе работ был выполнен анализ выхода массы, энергии и водорода при протекании запроектных аварий </a:t>
            </a:r>
          </a:p>
          <a:p>
            <a:r>
              <a:rPr lang="ru-RU"/>
              <a:t>В качестве основного средства для выполнения такого анализа использовался код РСГ.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464A60-0B3E-411D-9259-594A3A4C1CE6}" type="slidenum">
              <a:rPr lang="ru-RU"/>
              <a:pPr/>
              <a:t>12</a:t>
            </a:fld>
            <a:endParaRPr lang="ru-RU"/>
          </a:p>
        </p:txBody>
      </p:sp>
      <p:sp>
        <p:nvSpPr>
          <p:cNvPr id="1136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r>
              <a:rPr lang="ru-RU"/>
              <a:t>На первом этапе работ был выполнен анализ выхода массы, энергии и водорода при протекании запроектных аварий </a:t>
            </a:r>
          </a:p>
          <a:p>
            <a:r>
              <a:rPr lang="ru-RU"/>
              <a:t>В качестве основного средства для выполнения такого анализа использовался код РСГ.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D459AE-5C5A-4993-B453-55E427CAA685}" type="slidenum">
              <a:rPr lang="ru-RU"/>
              <a:pPr/>
              <a:t>13</a:t>
            </a:fld>
            <a:endParaRPr lang="ru-RU"/>
          </a:p>
        </p:txBody>
      </p:sp>
      <p:sp>
        <p:nvSpPr>
          <p:cNvPr id="1075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r>
              <a:rPr lang="ru-RU"/>
              <a:t>На первом этапе работ был выполнен анализ выхода массы, энергии и водорода при протекании запроектных аварий </a:t>
            </a:r>
          </a:p>
          <a:p>
            <a:r>
              <a:rPr lang="ru-RU"/>
              <a:t>В качестве основного средства для выполнения такого анализа использовался код РСГ.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3697E3-C660-44C7-98BC-AA6373ABC479}" type="slidenum">
              <a:rPr lang="ru-RU"/>
              <a:pPr/>
              <a:t>14</a:t>
            </a:fld>
            <a:endParaRPr lang="ru-RU"/>
          </a:p>
        </p:txBody>
      </p:sp>
      <p:sp>
        <p:nvSpPr>
          <p:cNvPr id="81922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reeform 2"/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>
              <a:gd name="T0" fmla="*/ 163 w 4128"/>
              <a:gd name="T1" fmla="*/ 200 h 479"/>
              <a:gd name="T2" fmla="*/ 4128 w 4128"/>
              <a:gd name="T3" fmla="*/ 200 h 479"/>
              <a:gd name="T4" fmla="*/ 4128 w 4128"/>
              <a:gd name="T5" fmla="*/ 429 h 479"/>
              <a:gd name="T6" fmla="*/ 0 w 4128"/>
              <a:gd name="T7" fmla="*/ 441 h 479"/>
              <a:gd name="T8" fmla="*/ 163 w 4128"/>
              <a:gd name="T9" fmla="*/ 200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Щелчок правит образец заголовка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ru-RU" noProof="0" smtClean="0"/>
              <a:t>Щелчок правит образец подзаголовка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endParaRPr lang="ru-RU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endParaRPr lang="ru-RU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fld id="{66A601F8-81A8-4C29-831A-FC786D5C7940}" type="slidenum">
              <a:rPr lang="ru-RU"/>
              <a:pPr/>
              <a:t>‹Nr.›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6D5795-8D71-417A-B6A0-EAB5D4F7A6D6}" type="slidenum">
              <a:rPr lang="ru-RU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638565"/>
      </p:ext>
    </p:extLst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41327-9750-4064-8A7F-A82A42315230}" type="slidenum">
              <a:rPr lang="ru-RU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608048"/>
      </p:ext>
    </p:extLst>
  </p:cSld>
  <p:clrMapOvr>
    <a:masterClrMapping/>
  </p:clrMapOvr>
  <p:transition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85800" y="457200"/>
            <a:ext cx="7772400" cy="5638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503897E-78CA-4393-8D3B-FDC93DA708E4}" type="slidenum">
              <a:rPr lang="ru-RU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010082"/>
      </p:ext>
    </p:extLst>
  </p:cSld>
  <p:clrMapOvr>
    <a:masterClrMapping/>
  </p:clrMapOvr>
  <p:transition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75D4B-530A-4BFA-A573-2CB328F8782D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446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AB6E9-DB5A-4A0B-A475-1C2CFADD65DC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274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3AE29-7F53-4636-9636-DBC014207E9B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D34EB-1E5E-4795-AD0A-C1DBBDD8905F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901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B6D9D-721E-4A84-B2DA-A6D080AD3359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414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03EDC-FE33-4536-B306-B42DDA8CF74D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107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1B8EE-5B36-4EAC-828C-FDB18ADCD671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458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E51DFF-DF75-4C11-BD02-91D00560C6B5}" type="slidenum">
              <a:rPr lang="ru-RU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649302"/>
      </p:ext>
    </p:extLst>
  </p:cSld>
  <p:clrMapOvr>
    <a:masterClrMapping/>
  </p:clrMapOvr>
  <p:transition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AC2EE-A40F-4C1F-B046-833813AFE943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447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590AC-395F-4CAB-8FD3-F4731B4771B7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757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9C7ED-6C4B-4E7A-B4C1-C5B80FB9EC34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308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A35F9-CEB6-44F6-80DD-C831A3D46E7C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153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641FF3-D987-4699-B039-BB11152C578A}" type="slidenum">
              <a:rPr lang="ru-RU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498363"/>
      </p:ext>
    </p:extLst>
  </p:cSld>
  <p:clrMapOvr>
    <a:masterClrMapping/>
  </p:clrMapOvr>
  <p:transition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7090A-7B9C-49B1-91D8-CD653DFAAD2B}" type="slidenum">
              <a:rPr lang="ru-RU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141605"/>
      </p:ext>
    </p:extLst>
  </p:cSld>
  <p:clrMapOvr>
    <a:masterClrMapping/>
  </p:clrMapOvr>
  <p:transition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21B5A1-03F2-42AB-9934-79F2C971B58B}" type="slidenum">
              <a:rPr lang="ru-RU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285284"/>
      </p:ext>
    </p:extLst>
  </p:cSld>
  <p:clrMapOvr>
    <a:masterClrMapping/>
  </p:clrMapOvr>
  <p:transition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A065E-91DF-4B3E-9DB7-66B8F4669D09}" type="slidenum">
              <a:rPr lang="ru-RU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180954"/>
      </p:ext>
    </p:extLst>
  </p:cSld>
  <p:clrMapOvr>
    <a:masterClrMapping/>
  </p:clrMapOvr>
  <p:transition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4ACFE6-5057-4CD4-9BDE-8D0E6E7F0A42}" type="slidenum">
              <a:rPr lang="ru-RU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134504"/>
      </p:ext>
    </p:extLst>
  </p:cSld>
  <p:clrMapOvr>
    <a:masterClrMapping/>
  </p:clrMapOvr>
  <p:transition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F7F10-75A0-484C-9A5F-44A279637BA9}" type="slidenum">
              <a:rPr lang="ru-RU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099789"/>
      </p:ext>
    </p:extLst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4B642-483B-498A-83D8-264114FFCDF6}" type="slidenum">
              <a:rPr lang="ru-RU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017732"/>
      </p:ext>
    </p:extLst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fld id="{6BB464EC-61BF-40D7-A8F7-D96D369DD6EB}" type="slidenum">
              <a:rPr lang="ru-RU"/>
              <a:pPr/>
              <a:t>‹Nr.›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77" r:id="rId12"/>
  </p:sldLayoutIdLst>
  <p:transition>
    <p:blinds dir="vert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848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EC55B2C-DC15-47D0-8001-8FA6E3CAD13A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E6F6B9-9E2C-4592-A7B6-1F38F3FB6641}" type="slidenum">
              <a:rPr lang="ru-RU"/>
              <a:pPr>
                <a:defRPr/>
              </a:pPr>
              <a:t>1</a:t>
            </a:fld>
            <a:endParaRPr lang="ru-RU"/>
          </a:p>
        </p:txBody>
      </p:sp>
      <p:pic>
        <p:nvPicPr>
          <p:cNvPr id="149506" name="Рисунок 3" descr="Рисунок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28663"/>
            <a:ext cx="8647113" cy="592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9517" name="Group 13"/>
          <p:cNvGrpSpPr>
            <a:grpSpLocks/>
          </p:cNvGrpSpPr>
          <p:nvPr/>
        </p:nvGrpSpPr>
        <p:grpSpPr bwMode="auto">
          <a:xfrm>
            <a:off x="4895850" y="584200"/>
            <a:ext cx="4106863" cy="5508625"/>
            <a:chOff x="3084" y="368"/>
            <a:chExt cx="2587" cy="3470"/>
          </a:xfrm>
        </p:grpSpPr>
        <p:grpSp>
          <p:nvGrpSpPr>
            <p:cNvPr id="149511" name="Group 7"/>
            <p:cNvGrpSpPr>
              <a:grpSpLocks/>
            </p:cNvGrpSpPr>
            <p:nvPr/>
          </p:nvGrpSpPr>
          <p:grpSpPr bwMode="auto">
            <a:xfrm>
              <a:off x="3311" y="368"/>
              <a:ext cx="2360" cy="1610"/>
              <a:chOff x="3288" y="323"/>
              <a:chExt cx="2382" cy="1610"/>
            </a:xfrm>
          </p:grpSpPr>
          <p:sp>
            <p:nvSpPr>
              <p:cNvPr id="149508" name="Rectangle 4"/>
              <p:cNvSpPr>
                <a:spLocks noChangeArrowheads="1"/>
              </p:cNvSpPr>
              <p:nvPr/>
            </p:nvSpPr>
            <p:spPr bwMode="auto">
              <a:xfrm>
                <a:off x="3288" y="323"/>
                <a:ext cx="2382" cy="16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9507" name="Text Box 3"/>
              <p:cNvSpPr txBox="1">
                <a:spLocks noChangeArrowheads="1"/>
              </p:cNvSpPr>
              <p:nvPr/>
            </p:nvSpPr>
            <p:spPr bwMode="auto">
              <a:xfrm>
                <a:off x="3424" y="436"/>
                <a:ext cx="2246" cy="130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28398" dir="17793903" algn="ctr" rotWithShape="0">
                  <a:srgbClr val="80808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600" b="1">
                    <a:solidFill>
                      <a:srgbClr val="000099"/>
                    </a:solidFill>
                    <a:latin typeface="Arial" charset="0"/>
                  </a:rPr>
                  <a:t>LARGE-SCALE TEST FACILITY FOR CONTAINMENT EXPERIMENTAL RESEARCH</a:t>
                </a:r>
                <a:endParaRPr lang="ru-RU" sz="2600" b="1">
                  <a:solidFill>
                    <a:srgbClr val="000099"/>
                  </a:solidFill>
                  <a:latin typeface="Arial" charset="0"/>
                </a:endParaRPr>
              </a:p>
            </p:txBody>
          </p:sp>
        </p:grpSp>
        <p:sp>
          <p:nvSpPr>
            <p:cNvPr id="149509" name="Rectangle 5"/>
            <p:cNvSpPr>
              <a:spLocks noChangeArrowheads="1"/>
            </p:cNvSpPr>
            <p:nvPr/>
          </p:nvSpPr>
          <p:spPr bwMode="auto">
            <a:xfrm>
              <a:off x="3084" y="2183"/>
              <a:ext cx="1973" cy="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9512" name="Text Box 8"/>
            <p:cNvSpPr txBox="1">
              <a:spLocks noChangeArrowheads="1"/>
            </p:cNvSpPr>
            <p:nvPr/>
          </p:nvSpPr>
          <p:spPr bwMode="auto">
            <a:xfrm>
              <a:off x="3492" y="2183"/>
              <a:ext cx="1066" cy="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200" b="1">
                  <a:solidFill>
                    <a:srgbClr val="CC0000"/>
                  </a:solidFill>
                  <a:latin typeface="Arial" charset="0"/>
                </a:rPr>
                <a:t>V. Zasukha</a:t>
              </a:r>
              <a:endParaRPr lang="ru-RU" sz="2200" b="1">
                <a:solidFill>
                  <a:srgbClr val="CC0000"/>
                </a:solidFill>
                <a:latin typeface="Arial" charset="0"/>
              </a:endParaRPr>
            </a:p>
          </p:txBody>
        </p:sp>
        <p:sp>
          <p:nvSpPr>
            <p:cNvPr id="149514" name="Rectangle 10"/>
            <p:cNvSpPr>
              <a:spLocks noChangeArrowheads="1"/>
            </p:cNvSpPr>
            <p:nvPr/>
          </p:nvSpPr>
          <p:spPr bwMode="auto">
            <a:xfrm>
              <a:off x="3107" y="3317"/>
              <a:ext cx="2540" cy="5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9516" name="Text Box 12"/>
            <p:cNvSpPr txBox="1">
              <a:spLocks noChangeArrowheads="1"/>
            </p:cNvSpPr>
            <p:nvPr/>
          </p:nvSpPr>
          <p:spPr bwMode="auto">
            <a:xfrm>
              <a:off x="3402" y="3430"/>
              <a:ext cx="2109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solidFill>
                    <a:srgbClr val="003399"/>
                  </a:solidFill>
                  <a:latin typeface="Arial" charset="0"/>
                </a:rPr>
                <a:t>Sosnovy Bor</a:t>
              </a:r>
              <a:r>
                <a:rPr lang="ru-RU" sz="1800" b="1">
                  <a:solidFill>
                    <a:srgbClr val="003399"/>
                  </a:solidFill>
                  <a:latin typeface="Arial" charset="0"/>
                </a:rPr>
                <a:t>,</a:t>
              </a:r>
              <a:r>
                <a:rPr lang="en-US" sz="1800" b="1">
                  <a:solidFill>
                    <a:srgbClr val="003399"/>
                  </a:solidFill>
                  <a:latin typeface="Arial" charset="0"/>
                </a:rPr>
                <a:t> 29.09.2010</a:t>
              </a:r>
              <a:endParaRPr lang="ru-RU" sz="1800" b="1">
                <a:solidFill>
                  <a:srgbClr val="003399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1CE1F-B2F0-4675-8337-A166398988B2}" type="slidenum">
              <a:rPr lang="ru-RU"/>
              <a:pPr/>
              <a:t>10</a:t>
            </a:fld>
            <a:endParaRPr lang="ru-RU"/>
          </a:p>
        </p:txBody>
      </p:sp>
      <p:sp>
        <p:nvSpPr>
          <p:cNvPr id="142338" name="Text Box 2"/>
          <p:cNvSpPr txBox="1">
            <a:spLocks noChangeArrowheads="1"/>
          </p:cNvSpPr>
          <p:nvPr/>
        </p:nvSpPr>
        <p:spPr bwMode="auto">
          <a:xfrm>
            <a:off x="1889125" y="574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1619250" y="188913"/>
            <a:ext cx="63007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Temperature of steam-gas mixture </a:t>
            </a:r>
          </a:p>
          <a:p>
            <a:pPr algn="ctr">
              <a:lnSpc>
                <a:spcPct val="80000"/>
              </a:lnSpc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 containment boxes</a:t>
            </a:r>
            <a:endParaRPr lang="ru-RU" sz="1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142340" name="Group 4"/>
          <p:cNvGrpSpPr>
            <a:grpSpLocks/>
          </p:cNvGrpSpPr>
          <p:nvPr/>
        </p:nvGrpSpPr>
        <p:grpSpPr bwMode="auto">
          <a:xfrm>
            <a:off x="647700" y="6237288"/>
            <a:ext cx="7200900" cy="431800"/>
            <a:chOff x="499" y="3906"/>
            <a:chExt cx="5012" cy="272"/>
          </a:xfrm>
        </p:grpSpPr>
        <p:grpSp>
          <p:nvGrpSpPr>
            <p:cNvPr id="142341" name="Group 5"/>
            <p:cNvGrpSpPr>
              <a:grpSpLocks/>
            </p:cNvGrpSpPr>
            <p:nvPr/>
          </p:nvGrpSpPr>
          <p:grpSpPr bwMode="auto">
            <a:xfrm>
              <a:off x="499" y="3906"/>
              <a:ext cx="249" cy="272"/>
              <a:chOff x="590" y="148"/>
              <a:chExt cx="244" cy="274"/>
            </a:xfrm>
          </p:grpSpPr>
          <p:sp>
            <p:nvSpPr>
              <p:cNvPr id="142342" name="Freeform 6"/>
              <p:cNvSpPr>
                <a:spLocks/>
              </p:cNvSpPr>
              <p:nvPr/>
            </p:nvSpPr>
            <p:spPr bwMode="auto">
              <a:xfrm>
                <a:off x="639" y="199"/>
                <a:ext cx="155" cy="104"/>
              </a:xfrm>
              <a:custGeom>
                <a:avLst/>
                <a:gdLst>
                  <a:gd name="T0" fmla="*/ 0 w 311"/>
                  <a:gd name="T1" fmla="*/ 127 h 209"/>
                  <a:gd name="T2" fmla="*/ 56 w 311"/>
                  <a:gd name="T3" fmla="*/ 127 h 209"/>
                  <a:gd name="T4" fmla="*/ 56 w 311"/>
                  <a:gd name="T5" fmla="*/ 192 h 209"/>
                  <a:gd name="T6" fmla="*/ 106 w 311"/>
                  <a:gd name="T7" fmla="*/ 192 h 209"/>
                  <a:gd name="T8" fmla="*/ 125 w 311"/>
                  <a:gd name="T9" fmla="*/ 0 h 209"/>
                  <a:gd name="T10" fmla="*/ 169 w 311"/>
                  <a:gd name="T11" fmla="*/ 0 h 209"/>
                  <a:gd name="T12" fmla="*/ 182 w 311"/>
                  <a:gd name="T13" fmla="*/ 192 h 209"/>
                  <a:gd name="T14" fmla="*/ 230 w 311"/>
                  <a:gd name="T15" fmla="*/ 192 h 209"/>
                  <a:gd name="T16" fmla="*/ 230 w 311"/>
                  <a:gd name="T17" fmla="*/ 127 h 209"/>
                  <a:gd name="T18" fmla="*/ 311 w 311"/>
                  <a:gd name="T19" fmla="*/ 127 h 209"/>
                  <a:gd name="T20" fmla="*/ 311 w 311"/>
                  <a:gd name="T21" fmla="*/ 142 h 209"/>
                  <a:gd name="T22" fmla="*/ 248 w 311"/>
                  <a:gd name="T23" fmla="*/ 142 h 209"/>
                  <a:gd name="T24" fmla="*/ 248 w 311"/>
                  <a:gd name="T25" fmla="*/ 209 h 209"/>
                  <a:gd name="T26" fmla="*/ 165 w 311"/>
                  <a:gd name="T27" fmla="*/ 209 h 209"/>
                  <a:gd name="T28" fmla="*/ 154 w 311"/>
                  <a:gd name="T29" fmla="*/ 15 h 209"/>
                  <a:gd name="T30" fmla="*/ 138 w 311"/>
                  <a:gd name="T31" fmla="*/ 15 h 209"/>
                  <a:gd name="T32" fmla="*/ 121 w 311"/>
                  <a:gd name="T33" fmla="*/ 209 h 209"/>
                  <a:gd name="T34" fmla="*/ 39 w 311"/>
                  <a:gd name="T35" fmla="*/ 209 h 209"/>
                  <a:gd name="T36" fmla="*/ 39 w 311"/>
                  <a:gd name="T37" fmla="*/ 142 h 209"/>
                  <a:gd name="T38" fmla="*/ 0 w 311"/>
                  <a:gd name="T39" fmla="*/ 142 h 209"/>
                  <a:gd name="T40" fmla="*/ 0 w 311"/>
                  <a:gd name="T41" fmla="*/ 12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1" h="209">
                    <a:moveTo>
                      <a:pt x="0" y="127"/>
                    </a:moveTo>
                    <a:lnTo>
                      <a:pt x="56" y="127"/>
                    </a:lnTo>
                    <a:lnTo>
                      <a:pt x="56" y="192"/>
                    </a:lnTo>
                    <a:lnTo>
                      <a:pt x="106" y="192"/>
                    </a:lnTo>
                    <a:lnTo>
                      <a:pt x="125" y="0"/>
                    </a:lnTo>
                    <a:lnTo>
                      <a:pt x="169" y="0"/>
                    </a:lnTo>
                    <a:lnTo>
                      <a:pt x="182" y="192"/>
                    </a:lnTo>
                    <a:lnTo>
                      <a:pt x="230" y="192"/>
                    </a:lnTo>
                    <a:lnTo>
                      <a:pt x="230" y="127"/>
                    </a:lnTo>
                    <a:lnTo>
                      <a:pt x="311" y="127"/>
                    </a:lnTo>
                    <a:lnTo>
                      <a:pt x="311" y="142"/>
                    </a:lnTo>
                    <a:lnTo>
                      <a:pt x="248" y="142"/>
                    </a:lnTo>
                    <a:lnTo>
                      <a:pt x="248" y="209"/>
                    </a:lnTo>
                    <a:lnTo>
                      <a:pt x="165" y="209"/>
                    </a:lnTo>
                    <a:lnTo>
                      <a:pt x="154" y="15"/>
                    </a:lnTo>
                    <a:lnTo>
                      <a:pt x="138" y="15"/>
                    </a:lnTo>
                    <a:lnTo>
                      <a:pt x="121" y="209"/>
                    </a:lnTo>
                    <a:lnTo>
                      <a:pt x="39" y="209"/>
                    </a:lnTo>
                    <a:lnTo>
                      <a:pt x="39" y="142"/>
                    </a:lnTo>
                    <a:lnTo>
                      <a:pt x="0" y="142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343" name="Freeform 7"/>
              <p:cNvSpPr>
                <a:spLocks/>
              </p:cNvSpPr>
              <p:nvPr/>
            </p:nvSpPr>
            <p:spPr bwMode="auto">
              <a:xfrm>
                <a:off x="593" y="257"/>
                <a:ext cx="40" cy="40"/>
              </a:xfrm>
              <a:custGeom>
                <a:avLst/>
                <a:gdLst>
                  <a:gd name="T0" fmla="*/ 81 w 81"/>
                  <a:gd name="T1" fmla="*/ 37 h 81"/>
                  <a:gd name="T2" fmla="*/ 79 w 81"/>
                  <a:gd name="T3" fmla="*/ 31 h 81"/>
                  <a:gd name="T4" fmla="*/ 77 w 81"/>
                  <a:gd name="T5" fmla="*/ 25 h 81"/>
                  <a:gd name="T6" fmla="*/ 75 w 81"/>
                  <a:gd name="T7" fmla="*/ 19 h 81"/>
                  <a:gd name="T8" fmla="*/ 71 w 81"/>
                  <a:gd name="T9" fmla="*/ 15 h 81"/>
                  <a:gd name="T10" fmla="*/ 67 w 81"/>
                  <a:gd name="T11" fmla="*/ 10 h 81"/>
                  <a:gd name="T12" fmla="*/ 62 w 81"/>
                  <a:gd name="T13" fmla="*/ 8 h 81"/>
                  <a:gd name="T14" fmla="*/ 58 w 81"/>
                  <a:gd name="T15" fmla="*/ 4 h 81"/>
                  <a:gd name="T16" fmla="*/ 52 w 81"/>
                  <a:gd name="T17" fmla="*/ 2 h 81"/>
                  <a:gd name="T18" fmla="*/ 46 w 81"/>
                  <a:gd name="T19" fmla="*/ 0 h 81"/>
                  <a:gd name="T20" fmla="*/ 40 w 81"/>
                  <a:gd name="T21" fmla="*/ 0 h 81"/>
                  <a:gd name="T22" fmla="*/ 35 w 81"/>
                  <a:gd name="T23" fmla="*/ 0 h 81"/>
                  <a:gd name="T24" fmla="*/ 27 w 81"/>
                  <a:gd name="T25" fmla="*/ 2 h 81"/>
                  <a:gd name="T26" fmla="*/ 23 w 81"/>
                  <a:gd name="T27" fmla="*/ 4 h 81"/>
                  <a:gd name="T28" fmla="*/ 17 w 81"/>
                  <a:gd name="T29" fmla="*/ 8 h 81"/>
                  <a:gd name="T30" fmla="*/ 14 w 81"/>
                  <a:gd name="T31" fmla="*/ 10 h 81"/>
                  <a:gd name="T32" fmla="*/ 8 w 81"/>
                  <a:gd name="T33" fmla="*/ 15 h 81"/>
                  <a:gd name="T34" fmla="*/ 6 w 81"/>
                  <a:gd name="T35" fmla="*/ 19 h 81"/>
                  <a:gd name="T36" fmla="*/ 2 w 81"/>
                  <a:gd name="T37" fmla="*/ 25 h 81"/>
                  <a:gd name="T38" fmla="*/ 0 w 81"/>
                  <a:gd name="T39" fmla="*/ 31 h 81"/>
                  <a:gd name="T40" fmla="*/ 0 w 81"/>
                  <a:gd name="T41" fmla="*/ 37 h 81"/>
                  <a:gd name="T42" fmla="*/ 0 w 81"/>
                  <a:gd name="T43" fmla="*/ 42 h 81"/>
                  <a:gd name="T44" fmla="*/ 0 w 81"/>
                  <a:gd name="T45" fmla="*/ 48 h 81"/>
                  <a:gd name="T46" fmla="*/ 2 w 81"/>
                  <a:gd name="T47" fmla="*/ 54 h 81"/>
                  <a:gd name="T48" fmla="*/ 4 w 81"/>
                  <a:gd name="T49" fmla="*/ 60 h 81"/>
                  <a:gd name="T50" fmla="*/ 8 w 81"/>
                  <a:gd name="T51" fmla="*/ 65 h 81"/>
                  <a:gd name="T52" fmla="*/ 12 w 81"/>
                  <a:gd name="T53" fmla="*/ 69 h 81"/>
                  <a:gd name="T54" fmla="*/ 16 w 81"/>
                  <a:gd name="T55" fmla="*/ 73 h 81"/>
                  <a:gd name="T56" fmla="*/ 21 w 81"/>
                  <a:gd name="T57" fmla="*/ 75 h 81"/>
                  <a:gd name="T58" fmla="*/ 25 w 81"/>
                  <a:gd name="T59" fmla="*/ 79 h 81"/>
                  <a:gd name="T60" fmla="*/ 31 w 81"/>
                  <a:gd name="T61" fmla="*/ 81 h 81"/>
                  <a:gd name="T62" fmla="*/ 39 w 81"/>
                  <a:gd name="T63" fmla="*/ 81 h 81"/>
                  <a:gd name="T64" fmla="*/ 44 w 81"/>
                  <a:gd name="T65" fmla="*/ 81 h 81"/>
                  <a:gd name="T66" fmla="*/ 50 w 81"/>
                  <a:gd name="T67" fmla="*/ 79 h 81"/>
                  <a:gd name="T68" fmla="*/ 56 w 81"/>
                  <a:gd name="T69" fmla="*/ 77 h 81"/>
                  <a:gd name="T70" fmla="*/ 62 w 81"/>
                  <a:gd name="T71" fmla="*/ 75 h 81"/>
                  <a:gd name="T72" fmla="*/ 65 w 81"/>
                  <a:gd name="T73" fmla="*/ 71 h 81"/>
                  <a:gd name="T74" fmla="*/ 69 w 81"/>
                  <a:gd name="T75" fmla="*/ 67 h 81"/>
                  <a:gd name="T76" fmla="*/ 73 w 81"/>
                  <a:gd name="T77" fmla="*/ 63 h 81"/>
                  <a:gd name="T78" fmla="*/ 77 w 81"/>
                  <a:gd name="T79" fmla="*/ 58 h 81"/>
                  <a:gd name="T80" fmla="*/ 79 w 81"/>
                  <a:gd name="T81" fmla="*/ 52 h 81"/>
                  <a:gd name="T82" fmla="*/ 79 w 81"/>
                  <a:gd name="T83" fmla="*/ 46 h 81"/>
                  <a:gd name="T84" fmla="*/ 81 w 81"/>
                  <a:gd name="T85" fmla="*/ 4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" h="81">
                    <a:moveTo>
                      <a:pt x="81" y="40"/>
                    </a:moveTo>
                    <a:lnTo>
                      <a:pt x="81" y="38"/>
                    </a:lnTo>
                    <a:lnTo>
                      <a:pt x="81" y="37"/>
                    </a:lnTo>
                    <a:lnTo>
                      <a:pt x="79" y="35"/>
                    </a:lnTo>
                    <a:lnTo>
                      <a:pt x="79" y="33"/>
                    </a:lnTo>
                    <a:lnTo>
                      <a:pt x="79" y="31"/>
                    </a:lnTo>
                    <a:lnTo>
                      <a:pt x="79" y="29"/>
                    </a:lnTo>
                    <a:lnTo>
                      <a:pt x="77" y="27"/>
                    </a:lnTo>
                    <a:lnTo>
                      <a:pt x="77" y="25"/>
                    </a:lnTo>
                    <a:lnTo>
                      <a:pt x="77" y="23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3" y="17"/>
                    </a:lnTo>
                    <a:lnTo>
                      <a:pt x="73" y="15"/>
                    </a:lnTo>
                    <a:lnTo>
                      <a:pt x="71" y="15"/>
                    </a:lnTo>
                    <a:lnTo>
                      <a:pt x="69" y="14"/>
                    </a:lnTo>
                    <a:lnTo>
                      <a:pt x="69" y="12"/>
                    </a:lnTo>
                    <a:lnTo>
                      <a:pt x="67" y="10"/>
                    </a:lnTo>
                    <a:lnTo>
                      <a:pt x="65" y="10"/>
                    </a:lnTo>
                    <a:lnTo>
                      <a:pt x="63" y="8"/>
                    </a:lnTo>
                    <a:lnTo>
                      <a:pt x="62" y="8"/>
                    </a:lnTo>
                    <a:lnTo>
                      <a:pt x="62" y="6"/>
                    </a:lnTo>
                    <a:lnTo>
                      <a:pt x="60" y="4"/>
                    </a:lnTo>
                    <a:lnTo>
                      <a:pt x="58" y="4"/>
                    </a:lnTo>
                    <a:lnTo>
                      <a:pt x="56" y="4"/>
                    </a:lnTo>
                    <a:lnTo>
                      <a:pt x="54" y="2"/>
                    </a:lnTo>
                    <a:lnTo>
                      <a:pt x="52" y="2"/>
                    </a:lnTo>
                    <a:lnTo>
                      <a:pt x="50" y="2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5" y="2"/>
                    </a:lnTo>
                    <a:lnTo>
                      <a:pt x="25" y="4"/>
                    </a:lnTo>
                    <a:lnTo>
                      <a:pt x="23" y="4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2" y="12"/>
                    </a:lnTo>
                    <a:lnTo>
                      <a:pt x="10" y="14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6" y="17"/>
                    </a:lnTo>
                    <a:lnTo>
                      <a:pt x="6" y="19"/>
                    </a:lnTo>
                    <a:lnTo>
                      <a:pt x="4" y="21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2" y="27"/>
                    </a:lnTo>
                    <a:lnTo>
                      <a:pt x="2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2" y="52"/>
                    </a:lnTo>
                    <a:lnTo>
                      <a:pt x="2" y="54"/>
                    </a:lnTo>
                    <a:lnTo>
                      <a:pt x="2" y="56"/>
                    </a:lnTo>
                    <a:lnTo>
                      <a:pt x="4" y="58"/>
                    </a:lnTo>
                    <a:lnTo>
                      <a:pt x="4" y="60"/>
                    </a:lnTo>
                    <a:lnTo>
                      <a:pt x="6" y="61"/>
                    </a:lnTo>
                    <a:lnTo>
                      <a:pt x="6" y="63"/>
                    </a:lnTo>
                    <a:lnTo>
                      <a:pt x="8" y="65"/>
                    </a:lnTo>
                    <a:lnTo>
                      <a:pt x="8" y="65"/>
                    </a:lnTo>
                    <a:lnTo>
                      <a:pt x="10" y="67"/>
                    </a:lnTo>
                    <a:lnTo>
                      <a:pt x="12" y="69"/>
                    </a:lnTo>
                    <a:lnTo>
                      <a:pt x="14" y="71"/>
                    </a:lnTo>
                    <a:lnTo>
                      <a:pt x="14" y="71"/>
                    </a:lnTo>
                    <a:lnTo>
                      <a:pt x="16" y="73"/>
                    </a:lnTo>
                    <a:lnTo>
                      <a:pt x="17" y="73"/>
                    </a:lnTo>
                    <a:lnTo>
                      <a:pt x="19" y="75"/>
                    </a:lnTo>
                    <a:lnTo>
                      <a:pt x="21" y="75"/>
                    </a:lnTo>
                    <a:lnTo>
                      <a:pt x="23" y="77"/>
                    </a:lnTo>
                    <a:lnTo>
                      <a:pt x="25" y="77"/>
                    </a:lnTo>
                    <a:lnTo>
                      <a:pt x="25" y="79"/>
                    </a:lnTo>
                    <a:lnTo>
                      <a:pt x="27" y="79"/>
                    </a:lnTo>
                    <a:lnTo>
                      <a:pt x="29" y="79"/>
                    </a:lnTo>
                    <a:lnTo>
                      <a:pt x="31" y="81"/>
                    </a:lnTo>
                    <a:lnTo>
                      <a:pt x="35" y="81"/>
                    </a:lnTo>
                    <a:lnTo>
                      <a:pt x="37" y="81"/>
                    </a:lnTo>
                    <a:lnTo>
                      <a:pt x="39" y="81"/>
                    </a:lnTo>
                    <a:lnTo>
                      <a:pt x="40" y="81"/>
                    </a:lnTo>
                    <a:lnTo>
                      <a:pt x="42" y="81"/>
                    </a:lnTo>
                    <a:lnTo>
                      <a:pt x="44" y="81"/>
                    </a:lnTo>
                    <a:lnTo>
                      <a:pt x="46" y="81"/>
                    </a:lnTo>
                    <a:lnTo>
                      <a:pt x="48" y="81"/>
                    </a:lnTo>
                    <a:lnTo>
                      <a:pt x="50" y="79"/>
                    </a:lnTo>
                    <a:lnTo>
                      <a:pt x="52" y="79"/>
                    </a:lnTo>
                    <a:lnTo>
                      <a:pt x="54" y="79"/>
                    </a:lnTo>
                    <a:lnTo>
                      <a:pt x="56" y="77"/>
                    </a:lnTo>
                    <a:lnTo>
                      <a:pt x="58" y="77"/>
                    </a:lnTo>
                    <a:lnTo>
                      <a:pt x="60" y="75"/>
                    </a:lnTo>
                    <a:lnTo>
                      <a:pt x="62" y="75"/>
                    </a:lnTo>
                    <a:lnTo>
                      <a:pt x="62" y="73"/>
                    </a:lnTo>
                    <a:lnTo>
                      <a:pt x="63" y="73"/>
                    </a:lnTo>
                    <a:lnTo>
                      <a:pt x="65" y="71"/>
                    </a:lnTo>
                    <a:lnTo>
                      <a:pt x="67" y="71"/>
                    </a:lnTo>
                    <a:lnTo>
                      <a:pt x="69" y="69"/>
                    </a:lnTo>
                    <a:lnTo>
                      <a:pt x="69" y="67"/>
                    </a:lnTo>
                    <a:lnTo>
                      <a:pt x="71" y="65"/>
                    </a:lnTo>
                    <a:lnTo>
                      <a:pt x="73" y="65"/>
                    </a:lnTo>
                    <a:lnTo>
                      <a:pt x="73" y="63"/>
                    </a:lnTo>
                    <a:lnTo>
                      <a:pt x="75" y="61"/>
                    </a:lnTo>
                    <a:lnTo>
                      <a:pt x="75" y="60"/>
                    </a:lnTo>
                    <a:lnTo>
                      <a:pt x="77" y="58"/>
                    </a:lnTo>
                    <a:lnTo>
                      <a:pt x="77" y="56"/>
                    </a:lnTo>
                    <a:lnTo>
                      <a:pt x="77" y="54"/>
                    </a:lnTo>
                    <a:lnTo>
                      <a:pt x="79" y="52"/>
                    </a:lnTo>
                    <a:lnTo>
                      <a:pt x="79" y="50"/>
                    </a:lnTo>
                    <a:lnTo>
                      <a:pt x="79" y="48"/>
                    </a:lnTo>
                    <a:lnTo>
                      <a:pt x="79" y="46"/>
                    </a:lnTo>
                    <a:lnTo>
                      <a:pt x="81" y="44"/>
                    </a:lnTo>
                    <a:lnTo>
                      <a:pt x="81" y="42"/>
                    </a:lnTo>
                    <a:lnTo>
                      <a:pt x="81" y="40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344" name="Freeform 8"/>
              <p:cNvSpPr>
                <a:spLocks/>
              </p:cNvSpPr>
              <p:nvPr/>
            </p:nvSpPr>
            <p:spPr bwMode="auto">
              <a:xfrm>
                <a:off x="590" y="148"/>
                <a:ext cx="244" cy="274"/>
              </a:xfrm>
              <a:custGeom>
                <a:avLst/>
                <a:gdLst>
                  <a:gd name="T0" fmla="*/ 52 w 488"/>
                  <a:gd name="T1" fmla="*/ 352 h 548"/>
                  <a:gd name="T2" fmla="*/ 91 w 488"/>
                  <a:gd name="T3" fmla="*/ 368 h 548"/>
                  <a:gd name="T4" fmla="*/ 116 w 488"/>
                  <a:gd name="T5" fmla="*/ 377 h 548"/>
                  <a:gd name="T6" fmla="*/ 87 w 488"/>
                  <a:gd name="T7" fmla="*/ 391 h 548"/>
                  <a:gd name="T8" fmla="*/ 108 w 488"/>
                  <a:gd name="T9" fmla="*/ 410 h 548"/>
                  <a:gd name="T10" fmla="*/ 135 w 488"/>
                  <a:gd name="T11" fmla="*/ 423 h 548"/>
                  <a:gd name="T12" fmla="*/ 162 w 488"/>
                  <a:gd name="T13" fmla="*/ 429 h 548"/>
                  <a:gd name="T14" fmla="*/ 171 w 488"/>
                  <a:gd name="T15" fmla="*/ 429 h 548"/>
                  <a:gd name="T16" fmla="*/ 188 w 488"/>
                  <a:gd name="T17" fmla="*/ 425 h 548"/>
                  <a:gd name="T18" fmla="*/ 206 w 488"/>
                  <a:gd name="T19" fmla="*/ 404 h 548"/>
                  <a:gd name="T20" fmla="*/ 217 w 488"/>
                  <a:gd name="T21" fmla="*/ 373 h 548"/>
                  <a:gd name="T22" fmla="*/ 223 w 488"/>
                  <a:gd name="T23" fmla="*/ 341 h 548"/>
                  <a:gd name="T24" fmla="*/ 263 w 488"/>
                  <a:gd name="T25" fmla="*/ 366 h 548"/>
                  <a:gd name="T26" fmla="*/ 275 w 488"/>
                  <a:gd name="T27" fmla="*/ 398 h 548"/>
                  <a:gd name="T28" fmla="*/ 292 w 488"/>
                  <a:gd name="T29" fmla="*/ 423 h 548"/>
                  <a:gd name="T30" fmla="*/ 305 w 488"/>
                  <a:gd name="T31" fmla="*/ 429 h 548"/>
                  <a:gd name="T32" fmla="*/ 311 w 488"/>
                  <a:gd name="T33" fmla="*/ 429 h 548"/>
                  <a:gd name="T34" fmla="*/ 334 w 488"/>
                  <a:gd name="T35" fmla="*/ 427 h 548"/>
                  <a:gd name="T36" fmla="*/ 357 w 488"/>
                  <a:gd name="T37" fmla="*/ 419 h 548"/>
                  <a:gd name="T38" fmla="*/ 378 w 488"/>
                  <a:gd name="T39" fmla="*/ 408 h 548"/>
                  <a:gd name="T40" fmla="*/ 407 w 488"/>
                  <a:gd name="T41" fmla="*/ 377 h 548"/>
                  <a:gd name="T42" fmla="*/ 434 w 488"/>
                  <a:gd name="T43" fmla="*/ 333 h 548"/>
                  <a:gd name="T44" fmla="*/ 447 w 488"/>
                  <a:gd name="T45" fmla="*/ 285 h 548"/>
                  <a:gd name="T46" fmla="*/ 449 w 488"/>
                  <a:gd name="T47" fmla="*/ 262 h 548"/>
                  <a:gd name="T48" fmla="*/ 442 w 488"/>
                  <a:gd name="T49" fmla="*/ 195 h 548"/>
                  <a:gd name="T50" fmla="*/ 396 w 488"/>
                  <a:gd name="T51" fmla="*/ 120 h 548"/>
                  <a:gd name="T52" fmla="*/ 323 w 488"/>
                  <a:gd name="T53" fmla="*/ 72 h 548"/>
                  <a:gd name="T54" fmla="*/ 300 w 488"/>
                  <a:gd name="T55" fmla="*/ 67 h 548"/>
                  <a:gd name="T56" fmla="*/ 263 w 488"/>
                  <a:gd name="T57" fmla="*/ 61 h 548"/>
                  <a:gd name="T58" fmla="*/ 171 w 488"/>
                  <a:gd name="T59" fmla="*/ 88 h 548"/>
                  <a:gd name="T60" fmla="*/ 108 w 488"/>
                  <a:gd name="T61" fmla="*/ 153 h 548"/>
                  <a:gd name="T62" fmla="*/ 83 w 488"/>
                  <a:gd name="T63" fmla="*/ 210 h 548"/>
                  <a:gd name="T64" fmla="*/ 68 w 488"/>
                  <a:gd name="T65" fmla="*/ 201 h 548"/>
                  <a:gd name="T66" fmla="*/ 50 w 488"/>
                  <a:gd name="T67" fmla="*/ 195 h 548"/>
                  <a:gd name="T68" fmla="*/ 31 w 488"/>
                  <a:gd name="T69" fmla="*/ 197 h 548"/>
                  <a:gd name="T70" fmla="*/ 16 w 488"/>
                  <a:gd name="T71" fmla="*/ 203 h 548"/>
                  <a:gd name="T72" fmla="*/ 0 w 488"/>
                  <a:gd name="T73" fmla="*/ 212 h 548"/>
                  <a:gd name="T74" fmla="*/ 25 w 488"/>
                  <a:gd name="T75" fmla="*/ 134 h 548"/>
                  <a:gd name="T76" fmla="*/ 75 w 488"/>
                  <a:gd name="T77" fmla="*/ 69 h 548"/>
                  <a:gd name="T78" fmla="*/ 146 w 488"/>
                  <a:gd name="T79" fmla="*/ 21 h 548"/>
                  <a:gd name="T80" fmla="*/ 234 w 488"/>
                  <a:gd name="T81" fmla="*/ 0 h 548"/>
                  <a:gd name="T82" fmla="*/ 325 w 488"/>
                  <a:gd name="T83" fmla="*/ 13 h 548"/>
                  <a:gd name="T84" fmla="*/ 407 w 488"/>
                  <a:gd name="T85" fmla="*/ 61 h 548"/>
                  <a:gd name="T86" fmla="*/ 465 w 488"/>
                  <a:gd name="T87" fmla="*/ 138 h 548"/>
                  <a:gd name="T88" fmla="*/ 488 w 488"/>
                  <a:gd name="T89" fmla="*/ 232 h 548"/>
                  <a:gd name="T90" fmla="*/ 486 w 488"/>
                  <a:gd name="T91" fmla="*/ 258 h 548"/>
                  <a:gd name="T92" fmla="*/ 472 w 488"/>
                  <a:gd name="T93" fmla="*/ 322 h 548"/>
                  <a:gd name="T94" fmla="*/ 440 w 488"/>
                  <a:gd name="T95" fmla="*/ 379 h 548"/>
                  <a:gd name="T96" fmla="*/ 405 w 488"/>
                  <a:gd name="T97" fmla="*/ 417 h 548"/>
                  <a:gd name="T98" fmla="*/ 369 w 488"/>
                  <a:gd name="T99" fmla="*/ 446 h 548"/>
                  <a:gd name="T100" fmla="*/ 328 w 488"/>
                  <a:gd name="T101" fmla="*/ 465 h 548"/>
                  <a:gd name="T102" fmla="*/ 290 w 488"/>
                  <a:gd name="T103" fmla="*/ 490 h 548"/>
                  <a:gd name="T104" fmla="*/ 257 w 488"/>
                  <a:gd name="T105" fmla="*/ 523 h 548"/>
                  <a:gd name="T106" fmla="*/ 234 w 488"/>
                  <a:gd name="T107" fmla="*/ 534 h 548"/>
                  <a:gd name="T108" fmla="*/ 206 w 488"/>
                  <a:gd name="T109" fmla="*/ 500 h 548"/>
                  <a:gd name="T110" fmla="*/ 169 w 488"/>
                  <a:gd name="T111" fmla="*/ 473 h 548"/>
                  <a:gd name="T112" fmla="*/ 131 w 488"/>
                  <a:gd name="T113" fmla="*/ 456 h 548"/>
                  <a:gd name="T114" fmla="*/ 96 w 488"/>
                  <a:gd name="T115" fmla="*/ 433 h 548"/>
                  <a:gd name="T116" fmla="*/ 68 w 488"/>
                  <a:gd name="T117" fmla="*/ 408 h 548"/>
                  <a:gd name="T118" fmla="*/ 48 w 488"/>
                  <a:gd name="T119" fmla="*/ 427 h 548"/>
                  <a:gd name="T120" fmla="*/ 37 w 488"/>
                  <a:gd name="T121" fmla="*/ 396 h 548"/>
                  <a:gd name="T122" fmla="*/ 23 w 488"/>
                  <a:gd name="T123" fmla="*/ 345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88" h="548">
                    <a:moveTo>
                      <a:pt x="20" y="331"/>
                    </a:moveTo>
                    <a:lnTo>
                      <a:pt x="22" y="333"/>
                    </a:lnTo>
                    <a:lnTo>
                      <a:pt x="25" y="335"/>
                    </a:lnTo>
                    <a:lnTo>
                      <a:pt x="27" y="339"/>
                    </a:lnTo>
                    <a:lnTo>
                      <a:pt x="31" y="341"/>
                    </a:lnTo>
                    <a:lnTo>
                      <a:pt x="33" y="343"/>
                    </a:lnTo>
                    <a:lnTo>
                      <a:pt x="37" y="345"/>
                    </a:lnTo>
                    <a:lnTo>
                      <a:pt x="39" y="347"/>
                    </a:lnTo>
                    <a:lnTo>
                      <a:pt x="43" y="348"/>
                    </a:lnTo>
                    <a:lnTo>
                      <a:pt x="46" y="348"/>
                    </a:lnTo>
                    <a:lnTo>
                      <a:pt x="48" y="350"/>
                    </a:lnTo>
                    <a:lnTo>
                      <a:pt x="52" y="352"/>
                    </a:lnTo>
                    <a:lnTo>
                      <a:pt x="54" y="354"/>
                    </a:lnTo>
                    <a:lnTo>
                      <a:pt x="58" y="356"/>
                    </a:lnTo>
                    <a:lnTo>
                      <a:pt x="62" y="358"/>
                    </a:lnTo>
                    <a:lnTo>
                      <a:pt x="64" y="358"/>
                    </a:lnTo>
                    <a:lnTo>
                      <a:pt x="68" y="360"/>
                    </a:lnTo>
                    <a:lnTo>
                      <a:pt x="71" y="362"/>
                    </a:lnTo>
                    <a:lnTo>
                      <a:pt x="73" y="362"/>
                    </a:lnTo>
                    <a:lnTo>
                      <a:pt x="77" y="364"/>
                    </a:lnTo>
                    <a:lnTo>
                      <a:pt x="81" y="366"/>
                    </a:lnTo>
                    <a:lnTo>
                      <a:pt x="85" y="366"/>
                    </a:lnTo>
                    <a:lnTo>
                      <a:pt x="87" y="368"/>
                    </a:lnTo>
                    <a:lnTo>
                      <a:pt x="91" y="368"/>
                    </a:lnTo>
                    <a:lnTo>
                      <a:pt x="94" y="370"/>
                    </a:lnTo>
                    <a:lnTo>
                      <a:pt x="98" y="370"/>
                    </a:lnTo>
                    <a:lnTo>
                      <a:pt x="102" y="370"/>
                    </a:lnTo>
                    <a:lnTo>
                      <a:pt x="104" y="371"/>
                    </a:lnTo>
                    <a:lnTo>
                      <a:pt x="108" y="371"/>
                    </a:lnTo>
                    <a:lnTo>
                      <a:pt x="112" y="371"/>
                    </a:lnTo>
                    <a:lnTo>
                      <a:pt x="116" y="373"/>
                    </a:lnTo>
                    <a:lnTo>
                      <a:pt x="119" y="373"/>
                    </a:lnTo>
                    <a:lnTo>
                      <a:pt x="121" y="373"/>
                    </a:lnTo>
                    <a:lnTo>
                      <a:pt x="119" y="375"/>
                    </a:lnTo>
                    <a:lnTo>
                      <a:pt x="117" y="375"/>
                    </a:lnTo>
                    <a:lnTo>
                      <a:pt x="116" y="377"/>
                    </a:lnTo>
                    <a:lnTo>
                      <a:pt x="112" y="377"/>
                    </a:lnTo>
                    <a:lnTo>
                      <a:pt x="110" y="379"/>
                    </a:lnTo>
                    <a:lnTo>
                      <a:pt x="108" y="379"/>
                    </a:lnTo>
                    <a:lnTo>
                      <a:pt x="106" y="381"/>
                    </a:lnTo>
                    <a:lnTo>
                      <a:pt x="104" y="381"/>
                    </a:lnTo>
                    <a:lnTo>
                      <a:pt x="100" y="383"/>
                    </a:lnTo>
                    <a:lnTo>
                      <a:pt x="98" y="385"/>
                    </a:lnTo>
                    <a:lnTo>
                      <a:pt x="96" y="385"/>
                    </a:lnTo>
                    <a:lnTo>
                      <a:pt x="94" y="387"/>
                    </a:lnTo>
                    <a:lnTo>
                      <a:pt x="92" y="389"/>
                    </a:lnTo>
                    <a:lnTo>
                      <a:pt x="91" y="389"/>
                    </a:lnTo>
                    <a:lnTo>
                      <a:pt x="87" y="391"/>
                    </a:lnTo>
                    <a:lnTo>
                      <a:pt x="85" y="393"/>
                    </a:lnTo>
                    <a:lnTo>
                      <a:pt x="87" y="394"/>
                    </a:lnTo>
                    <a:lnTo>
                      <a:pt x="89" y="396"/>
                    </a:lnTo>
                    <a:lnTo>
                      <a:pt x="91" y="398"/>
                    </a:lnTo>
                    <a:lnTo>
                      <a:pt x="92" y="398"/>
                    </a:lnTo>
                    <a:lnTo>
                      <a:pt x="94" y="400"/>
                    </a:lnTo>
                    <a:lnTo>
                      <a:pt x="96" y="402"/>
                    </a:lnTo>
                    <a:lnTo>
                      <a:pt x="98" y="404"/>
                    </a:lnTo>
                    <a:lnTo>
                      <a:pt x="102" y="406"/>
                    </a:lnTo>
                    <a:lnTo>
                      <a:pt x="104" y="406"/>
                    </a:lnTo>
                    <a:lnTo>
                      <a:pt x="106" y="408"/>
                    </a:lnTo>
                    <a:lnTo>
                      <a:pt x="108" y="410"/>
                    </a:lnTo>
                    <a:lnTo>
                      <a:pt x="110" y="412"/>
                    </a:lnTo>
                    <a:lnTo>
                      <a:pt x="112" y="412"/>
                    </a:lnTo>
                    <a:lnTo>
                      <a:pt x="114" y="414"/>
                    </a:lnTo>
                    <a:lnTo>
                      <a:pt x="116" y="414"/>
                    </a:lnTo>
                    <a:lnTo>
                      <a:pt x="119" y="416"/>
                    </a:lnTo>
                    <a:lnTo>
                      <a:pt x="121" y="417"/>
                    </a:lnTo>
                    <a:lnTo>
                      <a:pt x="123" y="417"/>
                    </a:lnTo>
                    <a:lnTo>
                      <a:pt x="125" y="419"/>
                    </a:lnTo>
                    <a:lnTo>
                      <a:pt x="127" y="419"/>
                    </a:lnTo>
                    <a:lnTo>
                      <a:pt x="131" y="421"/>
                    </a:lnTo>
                    <a:lnTo>
                      <a:pt x="133" y="421"/>
                    </a:lnTo>
                    <a:lnTo>
                      <a:pt x="135" y="423"/>
                    </a:lnTo>
                    <a:lnTo>
                      <a:pt x="137" y="423"/>
                    </a:lnTo>
                    <a:lnTo>
                      <a:pt x="140" y="423"/>
                    </a:lnTo>
                    <a:lnTo>
                      <a:pt x="142" y="425"/>
                    </a:lnTo>
                    <a:lnTo>
                      <a:pt x="144" y="425"/>
                    </a:lnTo>
                    <a:lnTo>
                      <a:pt x="148" y="425"/>
                    </a:lnTo>
                    <a:lnTo>
                      <a:pt x="150" y="427"/>
                    </a:lnTo>
                    <a:lnTo>
                      <a:pt x="152" y="427"/>
                    </a:lnTo>
                    <a:lnTo>
                      <a:pt x="156" y="427"/>
                    </a:lnTo>
                    <a:lnTo>
                      <a:pt x="158" y="427"/>
                    </a:lnTo>
                    <a:lnTo>
                      <a:pt x="160" y="429"/>
                    </a:lnTo>
                    <a:lnTo>
                      <a:pt x="162" y="429"/>
                    </a:lnTo>
                    <a:lnTo>
                      <a:pt x="162" y="429"/>
                    </a:lnTo>
                    <a:lnTo>
                      <a:pt x="163" y="429"/>
                    </a:lnTo>
                    <a:lnTo>
                      <a:pt x="165" y="429"/>
                    </a:lnTo>
                    <a:lnTo>
                      <a:pt x="167" y="429"/>
                    </a:lnTo>
                    <a:lnTo>
                      <a:pt x="169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3" y="429"/>
                    </a:lnTo>
                    <a:lnTo>
                      <a:pt x="173" y="429"/>
                    </a:lnTo>
                    <a:lnTo>
                      <a:pt x="175" y="429"/>
                    </a:lnTo>
                    <a:lnTo>
                      <a:pt x="177" y="429"/>
                    </a:lnTo>
                    <a:lnTo>
                      <a:pt x="179" y="429"/>
                    </a:lnTo>
                    <a:lnTo>
                      <a:pt x="179" y="429"/>
                    </a:lnTo>
                    <a:lnTo>
                      <a:pt x="181" y="429"/>
                    </a:lnTo>
                    <a:lnTo>
                      <a:pt x="183" y="427"/>
                    </a:lnTo>
                    <a:lnTo>
                      <a:pt x="183" y="427"/>
                    </a:lnTo>
                    <a:lnTo>
                      <a:pt x="185" y="427"/>
                    </a:lnTo>
                    <a:lnTo>
                      <a:pt x="186" y="425"/>
                    </a:lnTo>
                    <a:lnTo>
                      <a:pt x="188" y="425"/>
                    </a:lnTo>
                    <a:lnTo>
                      <a:pt x="188" y="425"/>
                    </a:lnTo>
                    <a:lnTo>
                      <a:pt x="190" y="423"/>
                    </a:lnTo>
                    <a:lnTo>
                      <a:pt x="190" y="423"/>
                    </a:lnTo>
                    <a:lnTo>
                      <a:pt x="192" y="421"/>
                    </a:lnTo>
                    <a:lnTo>
                      <a:pt x="194" y="421"/>
                    </a:lnTo>
                    <a:lnTo>
                      <a:pt x="196" y="419"/>
                    </a:lnTo>
                    <a:lnTo>
                      <a:pt x="198" y="416"/>
                    </a:lnTo>
                    <a:lnTo>
                      <a:pt x="198" y="414"/>
                    </a:lnTo>
                    <a:lnTo>
                      <a:pt x="200" y="412"/>
                    </a:lnTo>
                    <a:lnTo>
                      <a:pt x="202" y="410"/>
                    </a:lnTo>
                    <a:lnTo>
                      <a:pt x="204" y="408"/>
                    </a:lnTo>
                    <a:lnTo>
                      <a:pt x="206" y="404"/>
                    </a:lnTo>
                    <a:lnTo>
                      <a:pt x="206" y="402"/>
                    </a:lnTo>
                    <a:lnTo>
                      <a:pt x="208" y="400"/>
                    </a:lnTo>
                    <a:lnTo>
                      <a:pt x="210" y="396"/>
                    </a:lnTo>
                    <a:lnTo>
                      <a:pt x="210" y="394"/>
                    </a:lnTo>
                    <a:lnTo>
                      <a:pt x="211" y="393"/>
                    </a:lnTo>
                    <a:lnTo>
                      <a:pt x="213" y="389"/>
                    </a:lnTo>
                    <a:lnTo>
                      <a:pt x="213" y="387"/>
                    </a:lnTo>
                    <a:lnTo>
                      <a:pt x="215" y="385"/>
                    </a:lnTo>
                    <a:lnTo>
                      <a:pt x="215" y="381"/>
                    </a:lnTo>
                    <a:lnTo>
                      <a:pt x="217" y="379"/>
                    </a:lnTo>
                    <a:lnTo>
                      <a:pt x="217" y="377"/>
                    </a:lnTo>
                    <a:lnTo>
                      <a:pt x="217" y="373"/>
                    </a:lnTo>
                    <a:lnTo>
                      <a:pt x="219" y="371"/>
                    </a:lnTo>
                    <a:lnTo>
                      <a:pt x="219" y="368"/>
                    </a:lnTo>
                    <a:lnTo>
                      <a:pt x="221" y="366"/>
                    </a:lnTo>
                    <a:lnTo>
                      <a:pt x="221" y="364"/>
                    </a:lnTo>
                    <a:lnTo>
                      <a:pt x="221" y="360"/>
                    </a:lnTo>
                    <a:lnTo>
                      <a:pt x="221" y="358"/>
                    </a:lnTo>
                    <a:lnTo>
                      <a:pt x="223" y="354"/>
                    </a:lnTo>
                    <a:lnTo>
                      <a:pt x="223" y="352"/>
                    </a:lnTo>
                    <a:lnTo>
                      <a:pt x="223" y="348"/>
                    </a:lnTo>
                    <a:lnTo>
                      <a:pt x="223" y="347"/>
                    </a:lnTo>
                    <a:lnTo>
                      <a:pt x="223" y="343"/>
                    </a:lnTo>
                    <a:lnTo>
                      <a:pt x="223" y="341"/>
                    </a:lnTo>
                    <a:lnTo>
                      <a:pt x="223" y="337"/>
                    </a:lnTo>
                    <a:lnTo>
                      <a:pt x="259" y="337"/>
                    </a:lnTo>
                    <a:lnTo>
                      <a:pt x="259" y="341"/>
                    </a:lnTo>
                    <a:lnTo>
                      <a:pt x="259" y="343"/>
                    </a:lnTo>
                    <a:lnTo>
                      <a:pt x="259" y="347"/>
                    </a:lnTo>
                    <a:lnTo>
                      <a:pt x="259" y="348"/>
                    </a:lnTo>
                    <a:lnTo>
                      <a:pt x="259" y="352"/>
                    </a:lnTo>
                    <a:lnTo>
                      <a:pt x="261" y="354"/>
                    </a:lnTo>
                    <a:lnTo>
                      <a:pt x="261" y="358"/>
                    </a:lnTo>
                    <a:lnTo>
                      <a:pt x="261" y="360"/>
                    </a:lnTo>
                    <a:lnTo>
                      <a:pt x="261" y="364"/>
                    </a:lnTo>
                    <a:lnTo>
                      <a:pt x="263" y="366"/>
                    </a:lnTo>
                    <a:lnTo>
                      <a:pt x="263" y="368"/>
                    </a:lnTo>
                    <a:lnTo>
                      <a:pt x="263" y="371"/>
                    </a:lnTo>
                    <a:lnTo>
                      <a:pt x="265" y="373"/>
                    </a:lnTo>
                    <a:lnTo>
                      <a:pt x="265" y="377"/>
                    </a:lnTo>
                    <a:lnTo>
                      <a:pt x="267" y="379"/>
                    </a:lnTo>
                    <a:lnTo>
                      <a:pt x="267" y="381"/>
                    </a:lnTo>
                    <a:lnTo>
                      <a:pt x="269" y="385"/>
                    </a:lnTo>
                    <a:lnTo>
                      <a:pt x="269" y="387"/>
                    </a:lnTo>
                    <a:lnTo>
                      <a:pt x="271" y="391"/>
                    </a:lnTo>
                    <a:lnTo>
                      <a:pt x="271" y="393"/>
                    </a:lnTo>
                    <a:lnTo>
                      <a:pt x="273" y="394"/>
                    </a:lnTo>
                    <a:lnTo>
                      <a:pt x="275" y="398"/>
                    </a:lnTo>
                    <a:lnTo>
                      <a:pt x="275" y="400"/>
                    </a:lnTo>
                    <a:lnTo>
                      <a:pt x="277" y="402"/>
                    </a:lnTo>
                    <a:lnTo>
                      <a:pt x="279" y="404"/>
                    </a:lnTo>
                    <a:lnTo>
                      <a:pt x="279" y="408"/>
                    </a:lnTo>
                    <a:lnTo>
                      <a:pt x="280" y="410"/>
                    </a:lnTo>
                    <a:lnTo>
                      <a:pt x="282" y="412"/>
                    </a:lnTo>
                    <a:lnTo>
                      <a:pt x="284" y="414"/>
                    </a:lnTo>
                    <a:lnTo>
                      <a:pt x="286" y="417"/>
                    </a:lnTo>
                    <a:lnTo>
                      <a:pt x="288" y="419"/>
                    </a:lnTo>
                    <a:lnTo>
                      <a:pt x="290" y="421"/>
                    </a:lnTo>
                    <a:lnTo>
                      <a:pt x="290" y="421"/>
                    </a:lnTo>
                    <a:lnTo>
                      <a:pt x="292" y="423"/>
                    </a:lnTo>
                    <a:lnTo>
                      <a:pt x="292" y="423"/>
                    </a:lnTo>
                    <a:lnTo>
                      <a:pt x="294" y="425"/>
                    </a:lnTo>
                    <a:lnTo>
                      <a:pt x="294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8" y="427"/>
                    </a:lnTo>
                    <a:lnTo>
                      <a:pt x="300" y="427"/>
                    </a:lnTo>
                    <a:lnTo>
                      <a:pt x="300" y="427"/>
                    </a:lnTo>
                    <a:lnTo>
                      <a:pt x="302" y="429"/>
                    </a:lnTo>
                    <a:lnTo>
                      <a:pt x="303" y="429"/>
                    </a:lnTo>
                    <a:lnTo>
                      <a:pt x="305" y="429"/>
                    </a:lnTo>
                    <a:lnTo>
                      <a:pt x="305" y="429"/>
                    </a:lnTo>
                    <a:lnTo>
                      <a:pt x="307" y="429"/>
                    </a:lnTo>
                    <a:lnTo>
                      <a:pt x="309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3" y="429"/>
                    </a:lnTo>
                    <a:lnTo>
                      <a:pt x="315" y="429"/>
                    </a:lnTo>
                    <a:lnTo>
                      <a:pt x="317" y="429"/>
                    </a:lnTo>
                    <a:lnTo>
                      <a:pt x="319" y="429"/>
                    </a:lnTo>
                    <a:lnTo>
                      <a:pt x="321" y="429"/>
                    </a:lnTo>
                    <a:lnTo>
                      <a:pt x="323" y="429"/>
                    </a:lnTo>
                    <a:lnTo>
                      <a:pt x="325" y="429"/>
                    </a:lnTo>
                    <a:lnTo>
                      <a:pt x="325" y="427"/>
                    </a:lnTo>
                    <a:lnTo>
                      <a:pt x="327" y="427"/>
                    </a:lnTo>
                    <a:lnTo>
                      <a:pt x="330" y="427"/>
                    </a:lnTo>
                    <a:lnTo>
                      <a:pt x="332" y="427"/>
                    </a:lnTo>
                    <a:lnTo>
                      <a:pt x="334" y="427"/>
                    </a:lnTo>
                    <a:lnTo>
                      <a:pt x="336" y="425"/>
                    </a:lnTo>
                    <a:lnTo>
                      <a:pt x="338" y="425"/>
                    </a:lnTo>
                    <a:lnTo>
                      <a:pt x="340" y="425"/>
                    </a:lnTo>
                    <a:lnTo>
                      <a:pt x="342" y="425"/>
                    </a:lnTo>
                    <a:lnTo>
                      <a:pt x="344" y="423"/>
                    </a:lnTo>
                    <a:lnTo>
                      <a:pt x="346" y="423"/>
                    </a:lnTo>
                    <a:lnTo>
                      <a:pt x="348" y="423"/>
                    </a:lnTo>
                    <a:lnTo>
                      <a:pt x="350" y="421"/>
                    </a:lnTo>
                    <a:lnTo>
                      <a:pt x="351" y="421"/>
                    </a:lnTo>
                    <a:lnTo>
                      <a:pt x="353" y="421"/>
                    </a:lnTo>
                    <a:lnTo>
                      <a:pt x="355" y="419"/>
                    </a:lnTo>
                    <a:lnTo>
                      <a:pt x="357" y="419"/>
                    </a:lnTo>
                    <a:lnTo>
                      <a:pt x="359" y="417"/>
                    </a:lnTo>
                    <a:lnTo>
                      <a:pt x="361" y="417"/>
                    </a:lnTo>
                    <a:lnTo>
                      <a:pt x="363" y="416"/>
                    </a:lnTo>
                    <a:lnTo>
                      <a:pt x="365" y="416"/>
                    </a:lnTo>
                    <a:lnTo>
                      <a:pt x="367" y="414"/>
                    </a:lnTo>
                    <a:lnTo>
                      <a:pt x="369" y="414"/>
                    </a:lnTo>
                    <a:lnTo>
                      <a:pt x="371" y="412"/>
                    </a:lnTo>
                    <a:lnTo>
                      <a:pt x="373" y="412"/>
                    </a:lnTo>
                    <a:lnTo>
                      <a:pt x="374" y="410"/>
                    </a:lnTo>
                    <a:lnTo>
                      <a:pt x="376" y="410"/>
                    </a:lnTo>
                    <a:lnTo>
                      <a:pt x="376" y="408"/>
                    </a:lnTo>
                    <a:lnTo>
                      <a:pt x="378" y="408"/>
                    </a:lnTo>
                    <a:lnTo>
                      <a:pt x="380" y="406"/>
                    </a:lnTo>
                    <a:lnTo>
                      <a:pt x="382" y="404"/>
                    </a:lnTo>
                    <a:lnTo>
                      <a:pt x="384" y="404"/>
                    </a:lnTo>
                    <a:lnTo>
                      <a:pt x="386" y="402"/>
                    </a:lnTo>
                    <a:lnTo>
                      <a:pt x="388" y="398"/>
                    </a:lnTo>
                    <a:lnTo>
                      <a:pt x="392" y="396"/>
                    </a:lnTo>
                    <a:lnTo>
                      <a:pt x="394" y="393"/>
                    </a:lnTo>
                    <a:lnTo>
                      <a:pt x="397" y="391"/>
                    </a:lnTo>
                    <a:lnTo>
                      <a:pt x="399" y="387"/>
                    </a:lnTo>
                    <a:lnTo>
                      <a:pt x="403" y="383"/>
                    </a:lnTo>
                    <a:lnTo>
                      <a:pt x="405" y="379"/>
                    </a:lnTo>
                    <a:lnTo>
                      <a:pt x="407" y="377"/>
                    </a:lnTo>
                    <a:lnTo>
                      <a:pt x="411" y="373"/>
                    </a:lnTo>
                    <a:lnTo>
                      <a:pt x="413" y="370"/>
                    </a:lnTo>
                    <a:lnTo>
                      <a:pt x="415" y="366"/>
                    </a:lnTo>
                    <a:lnTo>
                      <a:pt x="417" y="362"/>
                    </a:lnTo>
                    <a:lnTo>
                      <a:pt x="421" y="360"/>
                    </a:lnTo>
                    <a:lnTo>
                      <a:pt x="422" y="356"/>
                    </a:lnTo>
                    <a:lnTo>
                      <a:pt x="424" y="352"/>
                    </a:lnTo>
                    <a:lnTo>
                      <a:pt x="426" y="348"/>
                    </a:lnTo>
                    <a:lnTo>
                      <a:pt x="428" y="345"/>
                    </a:lnTo>
                    <a:lnTo>
                      <a:pt x="430" y="341"/>
                    </a:lnTo>
                    <a:lnTo>
                      <a:pt x="432" y="337"/>
                    </a:lnTo>
                    <a:lnTo>
                      <a:pt x="434" y="333"/>
                    </a:lnTo>
                    <a:lnTo>
                      <a:pt x="434" y="329"/>
                    </a:lnTo>
                    <a:lnTo>
                      <a:pt x="436" y="325"/>
                    </a:lnTo>
                    <a:lnTo>
                      <a:pt x="438" y="322"/>
                    </a:lnTo>
                    <a:lnTo>
                      <a:pt x="440" y="318"/>
                    </a:lnTo>
                    <a:lnTo>
                      <a:pt x="440" y="314"/>
                    </a:lnTo>
                    <a:lnTo>
                      <a:pt x="442" y="310"/>
                    </a:lnTo>
                    <a:lnTo>
                      <a:pt x="444" y="304"/>
                    </a:lnTo>
                    <a:lnTo>
                      <a:pt x="444" y="301"/>
                    </a:lnTo>
                    <a:lnTo>
                      <a:pt x="445" y="297"/>
                    </a:lnTo>
                    <a:lnTo>
                      <a:pt x="445" y="293"/>
                    </a:lnTo>
                    <a:lnTo>
                      <a:pt x="447" y="289"/>
                    </a:lnTo>
                    <a:lnTo>
                      <a:pt x="447" y="285"/>
                    </a:lnTo>
                    <a:lnTo>
                      <a:pt x="447" y="283"/>
                    </a:lnTo>
                    <a:lnTo>
                      <a:pt x="449" y="281"/>
                    </a:lnTo>
                    <a:lnTo>
                      <a:pt x="449" y="279"/>
                    </a:lnTo>
                    <a:lnTo>
                      <a:pt x="449" y="278"/>
                    </a:lnTo>
                    <a:lnTo>
                      <a:pt x="449" y="276"/>
                    </a:lnTo>
                    <a:lnTo>
                      <a:pt x="449" y="274"/>
                    </a:lnTo>
                    <a:lnTo>
                      <a:pt x="449" y="272"/>
                    </a:lnTo>
                    <a:lnTo>
                      <a:pt x="449" y="270"/>
                    </a:lnTo>
                    <a:lnTo>
                      <a:pt x="449" y="268"/>
                    </a:lnTo>
                    <a:lnTo>
                      <a:pt x="449" y="266"/>
                    </a:lnTo>
                    <a:lnTo>
                      <a:pt x="449" y="264"/>
                    </a:lnTo>
                    <a:lnTo>
                      <a:pt x="449" y="262"/>
                    </a:lnTo>
                    <a:lnTo>
                      <a:pt x="451" y="260"/>
                    </a:lnTo>
                    <a:lnTo>
                      <a:pt x="451" y="258"/>
                    </a:lnTo>
                    <a:lnTo>
                      <a:pt x="451" y="256"/>
                    </a:lnTo>
                    <a:lnTo>
                      <a:pt x="451" y="255"/>
                    </a:lnTo>
                    <a:lnTo>
                      <a:pt x="449" y="247"/>
                    </a:lnTo>
                    <a:lnTo>
                      <a:pt x="449" y="239"/>
                    </a:lnTo>
                    <a:lnTo>
                      <a:pt x="449" y="232"/>
                    </a:lnTo>
                    <a:lnTo>
                      <a:pt x="447" y="224"/>
                    </a:lnTo>
                    <a:lnTo>
                      <a:pt x="447" y="216"/>
                    </a:lnTo>
                    <a:lnTo>
                      <a:pt x="445" y="209"/>
                    </a:lnTo>
                    <a:lnTo>
                      <a:pt x="444" y="201"/>
                    </a:lnTo>
                    <a:lnTo>
                      <a:pt x="442" y="195"/>
                    </a:lnTo>
                    <a:lnTo>
                      <a:pt x="438" y="187"/>
                    </a:lnTo>
                    <a:lnTo>
                      <a:pt x="436" y="182"/>
                    </a:lnTo>
                    <a:lnTo>
                      <a:pt x="434" y="174"/>
                    </a:lnTo>
                    <a:lnTo>
                      <a:pt x="430" y="168"/>
                    </a:lnTo>
                    <a:lnTo>
                      <a:pt x="426" y="161"/>
                    </a:lnTo>
                    <a:lnTo>
                      <a:pt x="422" y="155"/>
                    </a:lnTo>
                    <a:lnTo>
                      <a:pt x="419" y="149"/>
                    </a:lnTo>
                    <a:lnTo>
                      <a:pt x="415" y="141"/>
                    </a:lnTo>
                    <a:lnTo>
                      <a:pt x="411" y="136"/>
                    </a:lnTo>
                    <a:lnTo>
                      <a:pt x="405" y="130"/>
                    </a:lnTo>
                    <a:lnTo>
                      <a:pt x="401" y="126"/>
                    </a:lnTo>
                    <a:lnTo>
                      <a:pt x="396" y="120"/>
                    </a:lnTo>
                    <a:lnTo>
                      <a:pt x="392" y="115"/>
                    </a:lnTo>
                    <a:lnTo>
                      <a:pt x="386" y="109"/>
                    </a:lnTo>
                    <a:lnTo>
                      <a:pt x="380" y="105"/>
                    </a:lnTo>
                    <a:lnTo>
                      <a:pt x="374" y="101"/>
                    </a:lnTo>
                    <a:lnTo>
                      <a:pt x="369" y="95"/>
                    </a:lnTo>
                    <a:lnTo>
                      <a:pt x="363" y="92"/>
                    </a:lnTo>
                    <a:lnTo>
                      <a:pt x="355" y="88"/>
                    </a:lnTo>
                    <a:lnTo>
                      <a:pt x="350" y="84"/>
                    </a:lnTo>
                    <a:lnTo>
                      <a:pt x="342" y="80"/>
                    </a:lnTo>
                    <a:lnTo>
                      <a:pt x="336" y="78"/>
                    </a:lnTo>
                    <a:lnTo>
                      <a:pt x="328" y="74"/>
                    </a:lnTo>
                    <a:lnTo>
                      <a:pt x="323" y="72"/>
                    </a:lnTo>
                    <a:lnTo>
                      <a:pt x="321" y="70"/>
                    </a:lnTo>
                    <a:lnTo>
                      <a:pt x="319" y="70"/>
                    </a:lnTo>
                    <a:lnTo>
                      <a:pt x="317" y="70"/>
                    </a:lnTo>
                    <a:lnTo>
                      <a:pt x="315" y="70"/>
                    </a:lnTo>
                    <a:lnTo>
                      <a:pt x="313" y="69"/>
                    </a:lnTo>
                    <a:lnTo>
                      <a:pt x="311" y="69"/>
                    </a:lnTo>
                    <a:lnTo>
                      <a:pt x="309" y="69"/>
                    </a:lnTo>
                    <a:lnTo>
                      <a:pt x="307" y="67"/>
                    </a:lnTo>
                    <a:lnTo>
                      <a:pt x="305" y="67"/>
                    </a:lnTo>
                    <a:lnTo>
                      <a:pt x="303" y="67"/>
                    </a:lnTo>
                    <a:lnTo>
                      <a:pt x="302" y="67"/>
                    </a:lnTo>
                    <a:lnTo>
                      <a:pt x="300" y="67"/>
                    </a:lnTo>
                    <a:lnTo>
                      <a:pt x="296" y="65"/>
                    </a:lnTo>
                    <a:lnTo>
                      <a:pt x="292" y="65"/>
                    </a:lnTo>
                    <a:lnTo>
                      <a:pt x="290" y="65"/>
                    </a:lnTo>
                    <a:lnTo>
                      <a:pt x="288" y="65"/>
                    </a:lnTo>
                    <a:lnTo>
                      <a:pt x="286" y="63"/>
                    </a:lnTo>
                    <a:lnTo>
                      <a:pt x="284" y="63"/>
                    </a:lnTo>
                    <a:lnTo>
                      <a:pt x="280" y="63"/>
                    </a:lnTo>
                    <a:lnTo>
                      <a:pt x="277" y="63"/>
                    </a:lnTo>
                    <a:lnTo>
                      <a:pt x="275" y="63"/>
                    </a:lnTo>
                    <a:lnTo>
                      <a:pt x="271" y="63"/>
                    </a:lnTo>
                    <a:lnTo>
                      <a:pt x="267" y="61"/>
                    </a:lnTo>
                    <a:lnTo>
                      <a:pt x="263" y="61"/>
                    </a:lnTo>
                    <a:lnTo>
                      <a:pt x="254" y="63"/>
                    </a:lnTo>
                    <a:lnTo>
                      <a:pt x="246" y="63"/>
                    </a:lnTo>
                    <a:lnTo>
                      <a:pt x="238" y="63"/>
                    </a:lnTo>
                    <a:lnTo>
                      <a:pt x="231" y="65"/>
                    </a:lnTo>
                    <a:lnTo>
                      <a:pt x="223" y="67"/>
                    </a:lnTo>
                    <a:lnTo>
                      <a:pt x="215" y="69"/>
                    </a:lnTo>
                    <a:lnTo>
                      <a:pt x="208" y="70"/>
                    </a:lnTo>
                    <a:lnTo>
                      <a:pt x="200" y="72"/>
                    </a:lnTo>
                    <a:lnTo>
                      <a:pt x="192" y="76"/>
                    </a:lnTo>
                    <a:lnTo>
                      <a:pt x="185" y="80"/>
                    </a:lnTo>
                    <a:lnTo>
                      <a:pt x="179" y="84"/>
                    </a:lnTo>
                    <a:lnTo>
                      <a:pt x="171" y="88"/>
                    </a:lnTo>
                    <a:lnTo>
                      <a:pt x="165" y="92"/>
                    </a:lnTo>
                    <a:lnTo>
                      <a:pt x="158" y="95"/>
                    </a:lnTo>
                    <a:lnTo>
                      <a:pt x="152" y="101"/>
                    </a:lnTo>
                    <a:lnTo>
                      <a:pt x="146" y="105"/>
                    </a:lnTo>
                    <a:lnTo>
                      <a:pt x="140" y="111"/>
                    </a:lnTo>
                    <a:lnTo>
                      <a:pt x="135" y="116"/>
                    </a:lnTo>
                    <a:lnTo>
                      <a:pt x="131" y="122"/>
                    </a:lnTo>
                    <a:lnTo>
                      <a:pt x="125" y="128"/>
                    </a:lnTo>
                    <a:lnTo>
                      <a:pt x="119" y="134"/>
                    </a:lnTo>
                    <a:lnTo>
                      <a:pt x="116" y="139"/>
                    </a:lnTo>
                    <a:lnTo>
                      <a:pt x="112" y="147"/>
                    </a:lnTo>
                    <a:lnTo>
                      <a:pt x="108" y="153"/>
                    </a:lnTo>
                    <a:lnTo>
                      <a:pt x="104" y="161"/>
                    </a:lnTo>
                    <a:lnTo>
                      <a:pt x="100" y="168"/>
                    </a:lnTo>
                    <a:lnTo>
                      <a:pt x="98" y="174"/>
                    </a:lnTo>
                    <a:lnTo>
                      <a:pt x="94" y="182"/>
                    </a:lnTo>
                    <a:lnTo>
                      <a:pt x="92" y="189"/>
                    </a:lnTo>
                    <a:lnTo>
                      <a:pt x="91" y="199"/>
                    </a:lnTo>
                    <a:lnTo>
                      <a:pt x="89" y="207"/>
                    </a:lnTo>
                    <a:lnTo>
                      <a:pt x="87" y="214"/>
                    </a:lnTo>
                    <a:lnTo>
                      <a:pt x="87" y="212"/>
                    </a:lnTo>
                    <a:lnTo>
                      <a:pt x="85" y="212"/>
                    </a:lnTo>
                    <a:lnTo>
                      <a:pt x="85" y="210"/>
                    </a:lnTo>
                    <a:lnTo>
                      <a:pt x="83" y="210"/>
                    </a:lnTo>
                    <a:lnTo>
                      <a:pt x="81" y="209"/>
                    </a:lnTo>
                    <a:lnTo>
                      <a:pt x="81" y="209"/>
                    </a:lnTo>
                    <a:lnTo>
                      <a:pt x="79" y="207"/>
                    </a:lnTo>
                    <a:lnTo>
                      <a:pt x="77" y="207"/>
                    </a:lnTo>
                    <a:lnTo>
                      <a:pt x="77" y="205"/>
                    </a:lnTo>
                    <a:lnTo>
                      <a:pt x="75" y="205"/>
                    </a:lnTo>
                    <a:lnTo>
                      <a:pt x="73" y="205"/>
                    </a:lnTo>
                    <a:lnTo>
                      <a:pt x="73" y="203"/>
                    </a:lnTo>
                    <a:lnTo>
                      <a:pt x="71" y="203"/>
                    </a:lnTo>
                    <a:lnTo>
                      <a:pt x="69" y="201"/>
                    </a:lnTo>
                    <a:lnTo>
                      <a:pt x="69" y="201"/>
                    </a:lnTo>
                    <a:lnTo>
                      <a:pt x="68" y="201"/>
                    </a:lnTo>
                    <a:lnTo>
                      <a:pt x="66" y="199"/>
                    </a:lnTo>
                    <a:lnTo>
                      <a:pt x="64" y="199"/>
                    </a:lnTo>
                    <a:lnTo>
                      <a:pt x="64" y="199"/>
                    </a:lnTo>
                    <a:lnTo>
                      <a:pt x="62" y="199"/>
                    </a:lnTo>
                    <a:lnTo>
                      <a:pt x="60" y="197"/>
                    </a:lnTo>
                    <a:lnTo>
                      <a:pt x="58" y="197"/>
                    </a:lnTo>
                    <a:lnTo>
                      <a:pt x="56" y="197"/>
                    </a:lnTo>
                    <a:lnTo>
                      <a:pt x="56" y="197"/>
                    </a:lnTo>
                    <a:lnTo>
                      <a:pt x="54" y="197"/>
                    </a:lnTo>
                    <a:lnTo>
                      <a:pt x="52" y="197"/>
                    </a:lnTo>
                    <a:lnTo>
                      <a:pt x="50" y="197"/>
                    </a:lnTo>
                    <a:lnTo>
                      <a:pt x="50" y="195"/>
                    </a:lnTo>
                    <a:lnTo>
                      <a:pt x="48" y="195"/>
                    </a:lnTo>
                    <a:lnTo>
                      <a:pt x="46" y="195"/>
                    </a:lnTo>
                    <a:lnTo>
                      <a:pt x="45" y="195"/>
                    </a:lnTo>
                    <a:lnTo>
                      <a:pt x="43" y="195"/>
                    </a:lnTo>
                    <a:lnTo>
                      <a:pt x="43" y="195"/>
                    </a:lnTo>
                    <a:lnTo>
                      <a:pt x="41" y="195"/>
                    </a:lnTo>
                    <a:lnTo>
                      <a:pt x="39" y="195"/>
                    </a:lnTo>
                    <a:lnTo>
                      <a:pt x="37" y="195"/>
                    </a:lnTo>
                    <a:lnTo>
                      <a:pt x="35" y="197"/>
                    </a:lnTo>
                    <a:lnTo>
                      <a:pt x="35" y="197"/>
                    </a:lnTo>
                    <a:lnTo>
                      <a:pt x="33" y="197"/>
                    </a:lnTo>
                    <a:lnTo>
                      <a:pt x="31" y="197"/>
                    </a:lnTo>
                    <a:lnTo>
                      <a:pt x="29" y="197"/>
                    </a:lnTo>
                    <a:lnTo>
                      <a:pt x="29" y="197"/>
                    </a:lnTo>
                    <a:lnTo>
                      <a:pt x="27" y="197"/>
                    </a:lnTo>
                    <a:lnTo>
                      <a:pt x="25" y="199"/>
                    </a:lnTo>
                    <a:lnTo>
                      <a:pt x="25" y="199"/>
                    </a:lnTo>
                    <a:lnTo>
                      <a:pt x="23" y="199"/>
                    </a:lnTo>
                    <a:lnTo>
                      <a:pt x="22" y="199"/>
                    </a:lnTo>
                    <a:lnTo>
                      <a:pt x="20" y="201"/>
                    </a:lnTo>
                    <a:lnTo>
                      <a:pt x="20" y="201"/>
                    </a:lnTo>
                    <a:lnTo>
                      <a:pt x="18" y="201"/>
                    </a:lnTo>
                    <a:lnTo>
                      <a:pt x="16" y="203"/>
                    </a:lnTo>
                    <a:lnTo>
                      <a:pt x="16" y="203"/>
                    </a:lnTo>
                    <a:lnTo>
                      <a:pt x="14" y="203"/>
                    </a:lnTo>
                    <a:lnTo>
                      <a:pt x="12" y="205"/>
                    </a:lnTo>
                    <a:lnTo>
                      <a:pt x="12" y="205"/>
                    </a:lnTo>
                    <a:lnTo>
                      <a:pt x="10" y="205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6" y="209"/>
                    </a:lnTo>
                    <a:lnTo>
                      <a:pt x="4" y="209"/>
                    </a:lnTo>
                    <a:lnTo>
                      <a:pt x="4" y="210"/>
                    </a:lnTo>
                    <a:lnTo>
                      <a:pt x="2" y="210"/>
                    </a:lnTo>
                    <a:lnTo>
                      <a:pt x="2" y="212"/>
                    </a:lnTo>
                    <a:lnTo>
                      <a:pt x="0" y="212"/>
                    </a:lnTo>
                    <a:lnTo>
                      <a:pt x="2" y="207"/>
                    </a:lnTo>
                    <a:lnTo>
                      <a:pt x="2" y="199"/>
                    </a:lnTo>
                    <a:lnTo>
                      <a:pt x="4" y="191"/>
                    </a:lnTo>
                    <a:lnTo>
                      <a:pt x="6" y="186"/>
                    </a:lnTo>
                    <a:lnTo>
                      <a:pt x="8" y="178"/>
                    </a:lnTo>
                    <a:lnTo>
                      <a:pt x="10" y="172"/>
                    </a:lnTo>
                    <a:lnTo>
                      <a:pt x="12" y="164"/>
                    </a:lnTo>
                    <a:lnTo>
                      <a:pt x="14" y="159"/>
                    </a:lnTo>
                    <a:lnTo>
                      <a:pt x="18" y="153"/>
                    </a:lnTo>
                    <a:lnTo>
                      <a:pt x="20" y="145"/>
                    </a:lnTo>
                    <a:lnTo>
                      <a:pt x="23" y="139"/>
                    </a:lnTo>
                    <a:lnTo>
                      <a:pt x="25" y="134"/>
                    </a:lnTo>
                    <a:lnTo>
                      <a:pt x="29" y="128"/>
                    </a:lnTo>
                    <a:lnTo>
                      <a:pt x="33" y="122"/>
                    </a:lnTo>
                    <a:lnTo>
                      <a:pt x="35" y="116"/>
                    </a:lnTo>
                    <a:lnTo>
                      <a:pt x="39" y="111"/>
                    </a:lnTo>
                    <a:lnTo>
                      <a:pt x="43" y="105"/>
                    </a:lnTo>
                    <a:lnTo>
                      <a:pt x="46" y="99"/>
                    </a:lnTo>
                    <a:lnTo>
                      <a:pt x="52" y="93"/>
                    </a:lnTo>
                    <a:lnTo>
                      <a:pt x="56" y="88"/>
                    </a:lnTo>
                    <a:lnTo>
                      <a:pt x="60" y="84"/>
                    </a:lnTo>
                    <a:lnTo>
                      <a:pt x="66" y="78"/>
                    </a:lnTo>
                    <a:lnTo>
                      <a:pt x="69" y="72"/>
                    </a:lnTo>
                    <a:lnTo>
                      <a:pt x="75" y="69"/>
                    </a:lnTo>
                    <a:lnTo>
                      <a:pt x="79" y="63"/>
                    </a:lnTo>
                    <a:lnTo>
                      <a:pt x="85" y="59"/>
                    </a:lnTo>
                    <a:lnTo>
                      <a:pt x="91" y="55"/>
                    </a:lnTo>
                    <a:lnTo>
                      <a:pt x="96" y="49"/>
                    </a:lnTo>
                    <a:lnTo>
                      <a:pt x="102" y="46"/>
                    </a:lnTo>
                    <a:lnTo>
                      <a:pt x="108" y="42"/>
                    </a:lnTo>
                    <a:lnTo>
                      <a:pt x="114" y="38"/>
                    </a:lnTo>
                    <a:lnTo>
                      <a:pt x="119" y="34"/>
                    </a:lnTo>
                    <a:lnTo>
                      <a:pt x="125" y="30"/>
                    </a:lnTo>
                    <a:lnTo>
                      <a:pt x="133" y="26"/>
                    </a:lnTo>
                    <a:lnTo>
                      <a:pt x="139" y="24"/>
                    </a:lnTo>
                    <a:lnTo>
                      <a:pt x="146" y="21"/>
                    </a:lnTo>
                    <a:lnTo>
                      <a:pt x="154" y="17"/>
                    </a:lnTo>
                    <a:lnTo>
                      <a:pt x="162" y="15"/>
                    </a:lnTo>
                    <a:lnTo>
                      <a:pt x="167" y="13"/>
                    </a:lnTo>
                    <a:lnTo>
                      <a:pt x="175" y="11"/>
                    </a:lnTo>
                    <a:lnTo>
                      <a:pt x="183" y="7"/>
                    </a:lnTo>
                    <a:lnTo>
                      <a:pt x="190" y="5"/>
                    </a:lnTo>
                    <a:lnTo>
                      <a:pt x="198" y="5"/>
                    </a:lnTo>
                    <a:lnTo>
                      <a:pt x="204" y="3"/>
                    </a:lnTo>
                    <a:lnTo>
                      <a:pt x="211" y="1"/>
                    </a:lnTo>
                    <a:lnTo>
                      <a:pt x="219" y="1"/>
                    </a:lnTo>
                    <a:lnTo>
                      <a:pt x="227" y="1"/>
                    </a:lnTo>
                    <a:lnTo>
                      <a:pt x="234" y="0"/>
                    </a:lnTo>
                    <a:lnTo>
                      <a:pt x="242" y="0"/>
                    </a:lnTo>
                    <a:lnTo>
                      <a:pt x="250" y="0"/>
                    </a:lnTo>
                    <a:lnTo>
                      <a:pt x="257" y="0"/>
                    </a:lnTo>
                    <a:lnTo>
                      <a:pt x="265" y="1"/>
                    </a:lnTo>
                    <a:lnTo>
                      <a:pt x="273" y="1"/>
                    </a:lnTo>
                    <a:lnTo>
                      <a:pt x="280" y="1"/>
                    </a:lnTo>
                    <a:lnTo>
                      <a:pt x="288" y="3"/>
                    </a:lnTo>
                    <a:lnTo>
                      <a:pt x="296" y="5"/>
                    </a:lnTo>
                    <a:lnTo>
                      <a:pt x="303" y="7"/>
                    </a:lnTo>
                    <a:lnTo>
                      <a:pt x="309" y="7"/>
                    </a:lnTo>
                    <a:lnTo>
                      <a:pt x="317" y="11"/>
                    </a:lnTo>
                    <a:lnTo>
                      <a:pt x="325" y="13"/>
                    </a:lnTo>
                    <a:lnTo>
                      <a:pt x="332" y="15"/>
                    </a:lnTo>
                    <a:lnTo>
                      <a:pt x="340" y="19"/>
                    </a:lnTo>
                    <a:lnTo>
                      <a:pt x="346" y="21"/>
                    </a:lnTo>
                    <a:lnTo>
                      <a:pt x="353" y="24"/>
                    </a:lnTo>
                    <a:lnTo>
                      <a:pt x="361" y="28"/>
                    </a:lnTo>
                    <a:lnTo>
                      <a:pt x="369" y="32"/>
                    </a:lnTo>
                    <a:lnTo>
                      <a:pt x="374" y="36"/>
                    </a:lnTo>
                    <a:lnTo>
                      <a:pt x="382" y="40"/>
                    </a:lnTo>
                    <a:lnTo>
                      <a:pt x="388" y="46"/>
                    </a:lnTo>
                    <a:lnTo>
                      <a:pt x="396" y="49"/>
                    </a:lnTo>
                    <a:lnTo>
                      <a:pt x="401" y="55"/>
                    </a:lnTo>
                    <a:lnTo>
                      <a:pt x="407" y="61"/>
                    </a:lnTo>
                    <a:lnTo>
                      <a:pt x="413" y="67"/>
                    </a:lnTo>
                    <a:lnTo>
                      <a:pt x="419" y="72"/>
                    </a:lnTo>
                    <a:lnTo>
                      <a:pt x="424" y="78"/>
                    </a:lnTo>
                    <a:lnTo>
                      <a:pt x="430" y="84"/>
                    </a:lnTo>
                    <a:lnTo>
                      <a:pt x="436" y="90"/>
                    </a:lnTo>
                    <a:lnTo>
                      <a:pt x="440" y="95"/>
                    </a:lnTo>
                    <a:lnTo>
                      <a:pt x="445" y="103"/>
                    </a:lnTo>
                    <a:lnTo>
                      <a:pt x="449" y="109"/>
                    </a:lnTo>
                    <a:lnTo>
                      <a:pt x="453" y="116"/>
                    </a:lnTo>
                    <a:lnTo>
                      <a:pt x="457" y="124"/>
                    </a:lnTo>
                    <a:lnTo>
                      <a:pt x="461" y="130"/>
                    </a:lnTo>
                    <a:lnTo>
                      <a:pt x="465" y="138"/>
                    </a:lnTo>
                    <a:lnTo>
                      <a:pt x="468" y="145"/>
                    </a:lnTo>
                    <a:lnTo>
                      <a:pt x="470" y="153"/>
                    </a:lnTo>
                    <a:lnTo>
                      <a:pt x="474" y="161"/>
                    </a:lnTo>
                    <a:lnTo>
                      <a:pt x="476" y="168"/>
                    </a:lnTo>
                    <a:lnTo>
                      <a:pt x="478" y="176"/>
                    </a:lnTo>
                    <a:lnTo>
                      <a:pt x="480" y="184"/>
                    </a:lnTo>
                    <a:lnTo>
                      <a:pt x="482" y="191"/>
                    </a:lnTo>
                    <a:lnTo>
                      <a:pt x="484" y="199"/>
                    </a:lnTo>
                    <a:lnTo>
                      <a:pt x="486" y="209"/>
                    </a:lnTo>
                    <a:lnTo>
                      <a:pt x="486" y="216"/>
                    </a:lnTo>
                    <a:lnTo>
                      <a:pt x="488" y="224"/>
                    </a:lnTo>
                    <a:lnTo>
                      <a:pt x="488" y="232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41"/>
                    </a:lnTo>
                    <a:lnTo>
                      <a:pt x="488" y="247"/>
                    </a:lnTo>
                    <a:lnTo>
                      <a:pt x="488" y="253"/>
                    </a:lnTo>
                    <a:lnTo>
                      <a:pt x="486" y="258"/>
                    </a:lnTo>
                    <a:lnTo>
                      <a:pt x="486" y="262"/>
                    </a:lnTo>
                    <a:lnTo>
                      <a:pt x="486" y="268"/>
                    </a:lnTo>
                    <a:lnTo>
                      <a:pt x="484" y="274"/>
                    </a:lnTo>
                    <a:lnTo>
                      <a:pt x="484" y="279"/>
                    </a:lnTo>
                    <a:lnTo>
                      <a:pt x="482" y="285"/>
                    </a:lnTo>
                    <a:lnTo>
                      <a:pt x="482" y="291"/>
                    </a:lnTo>
                    <a:lnTo>
                      <a:pt x="480" y="295"/>
                    </a:lnTo>
                    <a:lnTo>
                      <a:pt x="478" y="301"/>
                    </a:lnTo>
                    <a:lnTo>
                      <a:pt x="476" y="306"/>
                    </a:lnTo>
                    <a:lnTo>
                      <a:pt x="474" y="312"/>
                    </a:lnTo>
                    <a:lnTo>
                      <a:pt x="474" y="316"/>
                    </a:lnTo>
                    <a:lnTo>
                      <a:pt x="472" y="322"/>
                    </a:lnTo>
                    <a:lnTo>
                      <a:pt x="468" y="327"/>
                    </a:lnTo>
                    <a:lnTo>
                      <a:pt x="467" y="331"/>
                    </a:lnTo>
                    <a:lnTo>
                      <a:pt x="465" y="337"/>
                    </a:lnTo>
                    <a:lnTo>
                      <a:pt x="463" y="341"/>
                    </a:lnTo>
                    <a:lnTo>
                      <a:pt x="461" y="347"/>
                    </a:lnTo>
                    <a:lnTo>
                      <a:pt x="457" y="350"/>
                    </a:lnTo>
                    <a:lnTo>
                      <a:pt x="455" y="356"/>
                    </a:lnTo>
                    <a:lnTo>
                      <a:pt x="451" y="360"/>
                    </a:lnTo>
                    <a:lnTo>
                      <a:pt x="449" y="366"/>
                    </a:lnTo>
                    <a:lnTo>
                      <a:pt x="445" y="370"/>
                    </a:lnTo>
                    <a:lnTo>
                      <a:pt x="444" y="375"/>
                    </a:lnTo>
                    <a:lnTo>
                      <a:pt x="440" y="379"/>
                    </a:lnTo>
                    <a:lnTo>
                      <a:pt x="436" y="383"/>
                    </a:lnTo>
                    <a:lnTo>
                      <a:pt x="432" y="387"/>
                    </a:lnTo>
                    <a:lnTo>
                      <a:pt x="428" y="393"/>
                    </a:lnTo>
                    <a:lnTo>
                      <a:pt x="426" y="396"/>
                    </a:lnTo>
                    <a:lnTo>
                      <a:pt x="422" y="398"/>
                    </a:lnTo>
                    <a:lnTo>
                      <a:pt x="421" y="402"/>
                    </a:lnTo>
                    <a:lnTo>
                      <a:pt x="419" y="404"/>
                    </a:lnTo>
                    <a:lnTo>
                      <a:pt x="415" y="408"/>
                    </a:lnTo>
                    <a:lnTo>
                      <a:pt x="413" y="410"/>
                    </a:lnTo>
                    <a:lnTo>
                      <a:pt x="411" y="414"/>
                    </a:lnTo>
                    <a:lnTo>
                      <a:pt x="407" y="416"/>
                    </a:lnTo>
                    <a:lnTo>
                      <a:pt x="405" y="417"/>
                    </a:lnTo>
                    <a:lnTo>
                      <a:pt x="401" y="421"/>
                    </a:lnTo>
                    <a:lnTo>
                      <a:pt x="399" y="423"/>
                    </a:lnTo>
                    <a:lnTo>
                      <a:pt x="396" y="425"/>
                    </a:lnTo>
                    <a:lnTo>
                      <a:pt x="394" y="427"/>
                    </a:lnTo>
                    <a:lnTo>
                      <a:pt x="390" y="431"/>
                    </a:lnTo>
                    <a:lnTo>
                      <a:pt x="388" y="433"/>
                    </a:lnTo>
                    <a:lnTo>
                      <a:pt x="384" y="435"/>
                    </a:lnTo>
                    <a:lnTo>
                      <a:pt x="380" y="437"/>
                    </a:lnTo>
                    <a:lnTo>
                      <a:pt x="378" y="439"/>
                    </a:lnTo>
                    <a:lnTo>
                      <a:pt x="374" y="440"/>
                    </a:lnTo>
                    <a:lnTo>
                      <a:pt x="373" y="444"/>
                    </a:lnTo>
                    <a:lnTo>
                      <a:pt x="369" y="446"/>
                    </a:lnTo>
                    <a:lnTo>
                      <a:pt x="365" y="448"/>
                    </a:lnTo>
                    <a:lnTo>
                      <a:pt x="363" y="450"/>
                    </a:lnTo>
                    <a:lnTo>
                      <a:pt x="359" y="452"/>
                    </a:lnTo>
                    <a:lnTo>
                      <a:pt x="355" y="454"/>
                    </a:lnTo>
                    <a:lnTo>
                      <a:pt x="351" y="454"/>
                    </a:lnTo>
                    <a:lnTo>
                      <a:pt x="350" y="456"/>
                    </a:lnTo>
                    <a:lnTo>
                      <a:pt x="346" y="458"/>
                    </a:lnTo>
                    <a:lnTo>
                      <a:pt x="342" y="460"/>
                    </a:lnTo>
                    <a:lnTo>
                      <a:pt x="338" y="462"/>
                    </a:lnTo>
                    <a:lnTo>
                      <a:pt x="336" y="464"/>
                    </a:lnTo>
                    <a:lnTo>
                      <a:pt x="332" y="464"/>
                    </a:lnTo>
                    <a:lnTo>
                      <a:pt x="328" y="465"/>
                    </a:lnTo>
                    <a:lnTo>
                      <a:pt x="325" y="467"/>
                    </a:lnTo>
                    <a:lnTo>
                      <a:pt x="321" y="469"/>
                    </a:lnTo>
                    <a:lnTo>
                      <a:pt x="317" y="471"/>
                    </a:lnTo>
                    <a:lnTo>
                      <a:pt x="315" y="473"/>
                    </a:lnTo>
                    <a:lnTo>
                      <a:pt x="311" y="475"/>
                    </a:lnTo>
                    <a:lnTo>
                      <a:pt x="307" y="477"/>
                    </a:lnTo>
                    <a:lnTo>
                      <a:pt x="305" y="479"/>
                    </a:lnTo>
                    <a:lnTo>
                      <a:pt x="302" y="481"/>
                    </a:lnTo>
                    <a:lnTo>
                      <a:pt x="298" y="483"/>
                    </a:lnTo>
                    <a:lnTo>
                      <a:pt x="296" y="485"/>
                    </a:lnTo>
                    <a:lnTo>
                      <a:pt x="292" y="487"/>
                    </a:lnTo>
                    <a:lnTo>
                      <a:pt x="290" y="490"/>
                    </a:lnTo>
                    <a:lnTo>
                      <a:pt x="286" y="492"/>
                    </a:lnTo>
                    <a:lnTo>
                      <a:pt x="284" y="494"/>
                    </a:lnTo>
                    <a:lnTo>
                      <a:pt x="280" y="496"/>
                    </a:lnTo>
                    <a:lnTo>
                      <a:pt x="279" y="500"/>
                    </a:lnTo>
                    <a:lnTo>
                      <a:pt x="275" y="502"/>
                    </a:lnTo>
                    <a:lnTo>
                      <a:pt x="273" y="506"/>
                    </a:lnTo>
                    <a:lnTo>
                      <a:pt x="269" y="508"/>
                    </a:lnTo>
                    <a:lnTo>
                      <a:pt x="267" y="510"/>
                    </a:lnTo>
                    <a:lnTo>
                      <a:pt x="265" y="513"/>
                    </a:lnTo>
                    <a:lnTo>
                      <a:pt x="263" y="515"/>
                    </a:lnTo>
                    <a:lnTo>
                      <a:pt x="259" y="519"/>
                    </a:lnTo>
                    <a:lnTo>
                      <a:pt x="257" y="523"/>
                    </a:lnTo>
                    <a:lnTo>
                      <a:pt x="256" y="525"/>
                    </a:lnTo>
                    <a:lnTo>
                      <a:pt x="254" y="529"/>
                    </a:lnTo>
                    <a:lnTo>
                      <a:pt x="252" y="531"/>
                    </a:lnTo>
                    <a:lnTo>
                      <a:pt x="250" y="534"/>
                    </a:lnTo>
                    <a:lnTo>
                      <a:pt x="248" y="538"/>
                    </a:lnTo>
                    <a:lnTo>
                      <a:pt x="246" y="542"/>
                    </a:lnTo>
                    <a:lnTo>
                      <a:pt x="244" y="544"/>
                    </a:lnTo>
                    <a:lnTo>
                      <a:pt x="242" y="548"/>
                    </a:lnTo>
                    <a:lnTo>
                      <a:pt x="240" y="544"/>
                    </a:lnTo>
                    <a:lnTo>
                      <a:pt x="238" y="542"/>
                    </a:lnTo>
                    <a:lnTo>
                      <a:pt x="236" y="538"/>
                    </a:lnTo>
                    <a:lnTo>
                      <a:pt x="234" y="534"/>
                    </a:lnTo>
                    <a:lnTo>
                      <a:pt x="233" y="531"/>
                    </a:lnTo>
                    <a:lnTo>
                      <a:pt x="229" y="529"/>
                    </a:lnTo>
                    <a:lnTo>
                      <a:pt x="227" y="525"/>
                    </a:lnTo>
                    <a:lnTo>
                      <a:pt x="225" y="523"/>
                    </a:lnTo>
                    <a:lnTo>
                      <a:pt x="223" y="519"/>
                    </a:lnTo>
                    <a:lnTo>
                      <a:pt x="221" y="517"/>
                    </a:lnTo>
                    <a:lnTo>
                      <a:pt x="217" y="513"/>
                    </a:lnTo>
                    <a:lnTo>
                      <a:pt x="215" y="511"/>
                    </a:lnTo>
                    <a:lnTo>
                      <a:pt x="213" y="508"/>
                    </a:lnTo>
                    <a:lnTo>
                      <a:pt x="210" y="506"/>
                    </a:lnTo>
                    <a:lnTo>
                      <a:pt x="208" y="502"/>
                    </a:lnTo>
                    <a:lnTo>
                      <a:pt x="206" y="500"/>
                    </a:lnTo>
                    <a:lnTo>
                      <a:pt x="202" y="498"/>
                    </a:lnTo>
                    <a:lnTo>
                      <a:pt x="200" y="494"/>
                    </a:lnTo>
                    <a:lnTo>
                      <a:pt x="196" y="492"/>
                    </a:lnTo>
                    <a:lnTo>
                      <a:pt x="194" y="490"/>
                    </a:lnTo>
                    <a:lnTo>
                      <a:pt x="190" y="488"/>
                    </a:lnTo>
                    <a:lnTo>
                      <a:pt x="188" y="485"/>
                    </a:lnTo>
                    <a:lnTo>
                      <a:pt x="185" y="483"/>
                    </a:lnTo>
                    <a:lnTo>
                      <a:pt x="181" y="481"/>
                    </a:lnTo>
                    <a:lnTo>
                      <a:pt x="179" y="479"/>
                    </a:lnTo>
                    <a:lnTo>
                      <a:pt x="175" y="477"/>
                    </a:lnTo>
                    <a:lnTo>
                      <a:pt x="171" y="475"/>
                    </a:lnTo>
                    <a:lnTo>
                      <a:pt x="169" y="473"/>
                    </a:lnTo>
                    <a:lnTo>
                      <a:pt x="165" y="471"/>
                    </a:lnTo>
                    <a:lnTo>
                      <a:pt x="162" y="469"/>
                    </a:lnTo>
                    <a:lnTo>
                      <a:pt x="158" y="467"/>
                    </a:lnTo>
                    <a:lnTo>
                      <a:pt x="156" y="465"/>
                    </a:lnTo>
                    <a:lnTo>
                      <a:pt x="152" y="465"/>
                    </a:lnTo>
                    <a:lnTo>
                      <a:pt x="148" y="464"/>
                    </a:lnTo>
                    <a:lnTo>
                      <a:pt x="146" y="462"/>
                    </a:lnTo>
                    <a:lnTo>
                      <a:pt x="142" y="462"/>
                    </a:lnTo>
                    <a:lnTo>
                      <a:pt x="140" y="460"/>
                    </a:lnTo>
                    <a:lnTo>
                      <a:pt x="137" y="458"/>
                    </a:lnTo>
                    <a:lnTo>
                      <a:pt x="133" y="456"/>
                    </a:lnTo>
                    <a:lnTo>
                      <a:pt x="131" y="456"/>
                    </a:lnTo>
                    <a:lnTo>
                      <a:pt x="127" y="454"/>
                    </a:lnTo>
                    <a:lnTo>
                      <a:pt x="125" y="452"/>
                    </a:lnTo>
                    <a:lnTo>
                      <a:pt x="121" y="450"/>
                    </a:lnTo>
                    <a:lnTo>
                      <a:pt x="119" y="448"/>
                    </a:lnTo>
                    <a:lnTo>
                      <a:pt x="116" y="446"/>
                    </a:lnTo>
                    <a:lnTo>
                      <a:pt x="114" y="444"/>
                    </a:lnTo>
                    <a:lnTo>
                      <a:pt x="110" y="442"/>
                    </a:lnTo>
                    <a:lnTo>
                      <a:pt x="108" y="440"/>
                    </a:lnTo>
                    <a:lnTo>
                      <a:pt x="106" y="439"/>
                    </a:lnTo>
                    <a:lnTo>
                      <a:pt x="102" y="439"/>
                    </a:lnTo>
                    <a:lnTo>
                      <a:pt x="100" y="435"/>
                    </a:lnTo>
                    <a:lnTo>
                      <a:pt x="96" y="433"/>
                    </a:lnTo>
                    <a:lnTo>
                      <a:pt x="94" y="431"/>
                    </a:lnTo>
                    <a:lnTo>
                      <a:pt x="92" y="429"/>
                    </a:lnTo>
                    <a:lnTo>
                      <a:pt x="89" y="427"/>
                    </a:lnTo>
                    <a:lnTo>
                      <a:pt x="87" y="425"/>
                    </a:lnTo>
                    <a:lnTo>
                      <a:pt x="85" y="423"/>
                    </a:lnTo>
                    <a:lnTo>
                      <a:pt x="81" y="421"/>
                    </a:lnTo>
                    <a:lnTo>
                      <a:pt x="79" y="419"/>
                    </a:lnTo>
                    <a:lnTo>
                      <a:pt x="77" y="416"/>
                    </a:lnTo>
                    <a:lnTo>
                      <a:pt x="73" y="414"/>
                    </a:lnTo>
                    <a:lnTo>
                      <a:pt x="71" y="412"/>
                    </a:lnTo>
                    <a:lnTo>
                      <a:pt x="69" y="410"/>
                    </a:lnTo>
                    <a:lnTo>
                      <a:pt x="68" y="408"/>
                    </a:lnTo>
                    <a:lnTo>
                      <a:pt x="66" y="408"/>
                    </a:lnTo>
                    <a:lnTo>
                      <a:pt x="64" y="410"/>
                    </a:lnTo>
                    <a:lnTo>
                      <a:pt x="62" y="412"/>
                    </a:lnTo>
                    <a:lnTo>
                      <a:pt x="60" y="414"/>
                    </a:lnTo>
                    <a:lnTo>
                      <a:pt x="58" y="416"/>
                    </a:lnTo>
                    <a:lnTo>
                      <a:pt x="58" y="417"/>
                    </a:lnTo>
                    <a:lnTo>
                      <a:pt x="56" y="417"/>
                    </a:lnTo>
                    <a:lnTo>
                      <a:pt x="54" y="419"/>
                    </a:lnTo>
                    <a:lnTo>
                      <a:pt x="52" y="421"/>
                    </a:lnTo>
                    <a:lnTo>
                      <a:pt x="50" y="423"/>
                    </a:lnTo>
                    <a:lnTo>
                      <a:pt x="50" y="425"/>
                    </a:lnTo>
                    <a:lnTo>
                      <a:pt x="48" y="427"/>
                    </a:lnTo>
                    <a:lnTo>
                      <a:pt x="46" y="429"/>
                    </a:lnTo>
                    <a:lnTo>
                      <a:pt x="45" y="431"/>
                    </a:lnTo>
                    <a:lnTo>
                      <a:pt x="45" y="433"/>
                    </a:lnTo>
                    <a:lnTo>
                      <a:pt x="43" y="435"/>
                    </a:lnTo>
                    <a:lnTo>
                      <a:pt x="43" y="431"/>
                    </a:lnTo>
                    <a:lnTo>
                      <a:pt x="43" y="429"/>
                    </a:lnTo>
                    <a:lnTo>
                      <a:pt x="41" y="425"/>
                    </a:lnTo>
                    <a:lnTo>
                      <a:pt x="41" y="421"/>
                    </a:lnTo>
                    <a:lnTo>
                      <a:pt x="41" y="416"/>
                    </a:lnTo>
                    <a:lnTo>
                      <a:pt x="39" y="408"/>
                    </a:lnTo>
                    <a:lnTo>
                      <a:pt x="37" y="402"/>
                    </a:lnTo>
                    <a:lnTo>
                      <a:pt x="37" y="396"/>
                    </a:lnTo>
                    <a:lnTo>
                      <a:pt x="35" y="389"/>
                    </a:lnTo>
                    <a:lnTo>
                      <a:pt x="33" y="383"/>
                    </a:lnTo>
                    <a:lnTo>
                      <a:pt x="33" y="379"/>
                    </a:lnTo>
                    <a:lnTo>
                      <a:pt x="31" y="377"/>
                    </a:lnTo>
                    <a:lnTo>
                      <a:pt x="31" y="373"/>
                    </a:lnTo>
                    <a:lnTo>
                      <a:pt x="31" y="370"/>
                    </a:lnTo>
                    <a:lnTo>
                      <a:pt x="29" y="368"/>
                    </a:lnTo>
                    <a:lnTo>
                      <a:pt x="29" y="364"/>
                    </a:lnTo>
                    <a:lnTo>
                      <a:pt x="27" y="360"/>
                    </a:lnTo>
                    <a:lnTo>
                      <a:pt x="27" y="358"/>
                    </a:lnTo>
                    <a:lnTo>
                      <a:pt x="25" y="350"/>
                    </a:lnTo>
                    <a:lnTo>
                      <a:pt x="23" y="345"/>
                    </a:lnTo>
                    <a:lnTo>
                      <a:pt x="22" y="341"/>
                    </a:lnTo>
                    <a:lnTo>
                      <a:pt x="22" y="339"/>
                    </a:lnTo>
                    <a:lnTo>
                      <a:pt x="20" y="335"/>
                    </a:lnTo>
                    <a:lnTo>
                      <a:pt x="20" y="333"/>
                    </a:lnTo>
                    <a:lnTo>
                      <a:pt x="20" y="331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793" y="4020"/>
              <a:ext cx="243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808080"/>
                  </a:solidFill>
                  <a:latin typeface="Arial" charset="0"/>
                </a:rPr>
                <a:t>RESEARCH INSTITUTE OF TECHNOLOGY (NITI)</a:t>
              </a:r>
              <a:endParaRPr lang="ru-RU" sz="1200">
                <a:solidFill>
                  <a:srgbClr val="808080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793" y="3929"/>
              <a:ext cx="54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808080"/>
                  </a:solidFill>
                  <a:latin typeface="Arial" charset="0"/>
                </a:rPr>
                <a:t>ALEXANDROV</a:t>
              </a:r>
              <a:endParaRPr lang="ru-RU" sz="900">
                <a:solidFill>
                  <a:srgbClr val="808080"/>
                </a:solidFill>
              </a:endParaRPr>
            </a:p>
          </p:txBody>
        </p:sp>
        <p:sp>
          <p:nvSpPr>
            <p:cNvPr id="142347" name="Line 11"/>
            <p:cNvSpPr>
              <a:spLocks noChangeShapeType="1"/>
            </p:cNvSpPr>
            <p:nvPr/>
          </p:nvSpPr>
          <p:spPr bwMode="auto">
            <a:xfrm>
              <a:off x="1338" y="3974"/>
              <a:ext cx="41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42634" name="Group 298"/>
          <p:cNvGrpSpPr>
            <a:grpSpLocks/>
          </p:cNvGrpSpPr>
          <p:nvPr/>
        </p:nvGrpSpPr>
        <p:grpSpPr bwMode="auto">
          <a:xfrm>
            <a:off x="1547813" y="800100"/>
            <a:ext cx="5643562" cy="5535613"/>
            <a:chOff x="1155" y="636"/>
            <a:chExt cx="3483" cy="3346"/>
          </a:xfrm>
        </p:grpSpPr>
        <p:sp>
          <p:nvSpPr>
            <p:cNvPr id="142553" name="Rectangle 217"/>
            <p:cNvSpPr>
              <a:spLocks noChangeArrowheads="1"/>
            </p:cNvSpPr>
            <p:nvPr/>
          </p:nvSpPr>
          <p:spPr bwMode="auto">
            <a:xfrm>
              <a:off x="2971" y="3838"/>
              <a:ext cx="98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ru-RU" sz="1500">
                  <a:solidFill>
                    <a:srgbClr val="000000"/>
                  </a:solidFill>
                  <a:sym typeface="Symbol" pitchFamily="18" charset="2"/>
                </a:rPr>
                <a:t></a:t>
              </a:r>
              <a:r>
                <a:rPr lang="en-US" sz="1500">
                  <a:solidFill>
                    <a:srgbClr val="000000"/>
                  </a:solidFill>
                  <a:sym typeface="Symbol" pitchFamily="18" charset="2"/>
                </a:rPr>
                <a:t>,</a:t>
              </a:r>
              <a:endParaRPr lang="ru-RU">
                <a:sym typeface="Symbol" pitchFamily="18" charset="2"/>
              </a:endParaRPr>
            </a:p>
          </p:txBody>
        </p:sp>
        <p:sp>
          <p:nvSpPr>
            <p:cNvPr id="142556" name="Rectangle 220"/>
            <p:cNvSpPr>
              <a:spLocks noChangeArrowheads="1"/>
            </p:cNvSpPr>
            <p:nvPr/>
          </p:nvSpPr>
          <p:spPr bwMode="auto">
            <a:xfrm>
              <a:off x="3084" y="3844"/>
              <a:ext cx="46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</a:rPr>
                <a:t>s</a:t>
              </a:r>
              <a:endParaRPr lang="ru-RU"/>
            </a:p>
          </p:txBody>
        </p:sp>
        <p:grpSp>
          <p:nvGrpSpPr>
            <p:cNvPr id="142633" name="Group 297"/>
            <p:cNvGrpSpPr>
              <a:grpSpLocks/>
            </p:cNvGrpSpPr>
            <p:nvPr/>
          </p:nvGrpSpPr>
          <p:grpSpPr bwMode="auto">
            <a:xfrm>
              <a:off x="1155" y="636"/>
              <a:ext cx="3483" cy="3211"/>
              <a:chOff x="1155" y="636"/>
              <a:chExt cx="3483" cy="3211"/>
            </a:xfrm>
          </p:grpSpPr>
          <p:sp>
            <p:nvSpPr>
              <p:cNvPr id="142494" name="Line 158"/>
              <p:cNvSpPr>
                <a:spLocks noChangeShapeType="1"/>
              </p:cNvSpPr>
              <p:nvPr/>
            </p:nvSpPr>
            <p:spPr bwMode="auto">
              <a:xfrm>
                <a:off x="1607" y="3610"/>
                <a:ext cx="2926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495" name="Line 159"/>
              <p:cNvSpPr>
                <a:spLocks noChangeShapeType="1"/>
              </p:cNvSpPr>
              <p:nvPr/>
            </p:nvSpPr>
            <p:spPr bwMode="auto">
              <a:xfrm>
                <a:off x="1607" y="3610"/>
                <a:ext cx="1" cy="99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496" name="Line 160"/>
              <p:cNvSpPr>
                <a:spLocks noChangeShapeType="1"/>
              </p:cNvSpPr>
              <p:nvPr/>
            </p:nvSpPr>
            <p:spPr bwMode="auto">
              <a:xfrm>
                <a:off x="1971" y="3610"/>
                <a:ext cx="1" cy="99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497" name="Line 161"/>
              <p:cNvSpPr>
                <a:spLocks noChangeShapeType="1"/>
              </p:cNvSpPr>
              <p:nvPr/>
            </p:nvSpPr>
            <p:spPr bwMode="auto">
              <a:xfrm>
                <a:off x="2341" y="3610"/>
                <a:ext cx="1" cy="99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498" name="Line 162"/>
              <p:cNvSpPr>
                <a:spLocks noChangeShapeType="1"/>
              </p:cNvSpPr>
              <p:nvPr/>
            </p:nvSpPr>
            <p:spPr bwMode="auto">
              <a:xfrm>
                <a:off x="2705" y="3610"/>
                <a:ext cx="1" cy="99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499" name="Line 163"/>
              <p:cNvSpPr>
                <a:spLocks noChangeShapeType="1"/>
              </p:cNvSpPr>
              <p:nvPr/>
            </p:nvSpPr>
            <p:spPr bwMode="auto">
              <a:xfrm>
                <a:off x="3070" y="3610"/>
                <a:ext cx="1" cy="99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00" name="Line 164"/>
              <p:cNvSpPr>
                <a:spLocks noChangeShapeType="1"/>
              </p:cNvSpPr>
              <p:nvPr/>
            </p:nvSpPr>
            <p:spPr bwMode="auto">
              <a:xfrm>
                <a:off x="3439" y="3610"/>
                <a:ext cx="1" cy="99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01" name="Line 165"/>
              <p:cNvSpPr>
                <a:spLocks noChangeShapeType="1"/>
              </p:cNvSpPr>
              <p:nvPr/>
            </p:nvSpPr>
            <p:spPr bwMode="auto">
              <a:xfrm>
                <a:off x="3804" y="3610"/>
                <a:ext cx="1" cy="99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02" name="Line 166"/>
              <p:cNvSpPr>
                <a:spLocks noChangeShapeType="1"/>
              </p:cNvSpPr>
              <p:nvPr/>
            </p:nvSpPr>
            <p:spPr bwMode="auto">
              <a:xfrm>
                <a:off x="4168" y="3610"/>
                <a:ext cx="1" cy="99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03" name="Line 167"/>
              <p:cNvSpPr>
                <a:spLocks noChangeShapeType="1"/>
              </p:cNvSpPr>
              <p:nvPr/>
            </p:nvSpPr>
            <p:spPr bwMode="auto">
              <a:xfrm>
                <a:off x="4533" y="3610"/>
                <a:ext cx="1" cy="99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04" name="Line 168"/>
              <p:cNvSpPr>
                <a:spLocks noChangeShapeType="1"/>
              </p:cNvSpPr>
              <p:nvPr/>
            </p:nvSpPr>
            <p:spPr bwMode="auto">
              <a:xfrm>
                <a:off x="1679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05" name="Line 169"/>
              <p:cNvSpPr>
                <a:spLocks noChangeShapeType="1"/>
              </p:cNvSpPr>
              <p:nvPr/>
            </p:nvSpPr>
            <p:spPr bwMode="auto">
              <a:xfrm>
                <a:off x="1756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06" name="Line 170"/>
              <p:cNvSpPr>
                <a:spLocks noChangeShapeType="1"/>
              </p:cNvSpPr>
              <p:nvPr/>
            </p:nvSpPr>
            <p:spPr bwMode="auto">
              <a:xfrm>
                <a:off x="1828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07" name="Line 171"/>
              <p:cNvSpPr>
                <a:spLocks noChangeShapeType="1"/>
              </p:cNvSpPr>
              <p:nvPr/>
            </p:nvSpPr>
            <p:spPr bwMode="auto">
              <a:xfrm>
                <a:off x="1899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08" name="Line 172"/>
              <p:cNvSpPr>
                <a:spLocks noChangeShapeType="1"/>
              </p:cNvSpPr>
              <p:nvPr/>
            </p:nvSpPr>
            <p:spPr bwMode="auto">
              <a:xfrm>
                <a:off x="2048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09" name="Line 173"/>
              <p:cNvSpPr>
                <a:spLocks noChangeShapeType="1"/>
              </p:cNvSpPr>
              <p:nvPr/>
            </p:nvSpPr>
            <p:spPr bwMode="auto">
              <a:xfrm>
                <a:off x="2120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10" name="Line 174"/>
              <p:cNvSpPr>
                <a:spLocks noChangeShapeType="1"/>
              </p:cNvSpPr>
              <p:nvPr/>
            </p:nvSpPr>
            <p:spPr bwMode="auto">
              <a:xfrm>
                <a:off x="2192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11" name="Line 175"/>
              <p:cNvSpPr>
                <a:spLocks noChangeShapeType="1"/>
              </p:cNvSpPr>
              <p:nvPr/>
            </p:nvSpPr>
            <p:spPr bwMode="auto">
              <a:xfrm>
                <a:off x="2264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12" name="Line 176"/>
              <p:cNvSpPr>
                <a:spLocks noChangeShapeType="1"/>
              </p:cNvSpPr>
              <p:nvPr/>
            </p:nvSpPr>
            <p:spPr bwMode="auto">
              <a:xfrm>
                <a:off x="2413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13" name="Line 177"/>
              <p:cNvSpPr>
                <a:spLocks noChangeShapeType="1"/>
              </p:cNvSpPr>
              <p:nvPr/>
            </p:nvSpPr>
            <p:spPr bwMode="auto">
              <a:xfrm>
                <a:off x="2485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14" name="Line 178"/>
              <p:cNvSpPr>
                <a:spLocks noChangeShapeType="1"/>
              </p:cNvSpPr>
              <p:nvPr/>
            </p:nvSpPr>
            <p:spPr bwMode="auto">
              <a:xfrm>
                <a:off x="2557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15" name="Line 179"/>
              <p:cNvSpPr>
                <a:spLocks noChangeShapeType="1"/>
              </p:cNvSpPr>
              <p:nvPr/>
            </p:nvSpPr>
            <p:spPr bwMode="auto">
              <a:xfrm>
                <a:off x="2633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16" name="Line 180"/>
              <p:cNvSpPr>
                <a:spLocks noChangeShapeType="1"/>
              </p:cNvSpPr>
              <p:nvPr/>
            </p:nvSpPr>
            <p:spPr bwMode="auto">
              <a:xfrm>
                <a:off x="2777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17" name="Line 181"/>
              <p:cNvSpPr>
                <a:spLocks noChangeShapeType="1"/>
              </p:cNvSpPr>
              <p:nvPr/>
            </p:nvSpPr>
            <p:spPr bwMode="auto">
              <a:xfrm>
                <a:off x="2849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18" name="Line 182"/>
              <p:cNvSpPr>
                <a:spLocks noChangeShapeType="1"/>
              </p:cNvSpPr>
              <p:nvPr/>
            </p:nvSpPr>
            <p:spPr bwMode="auto">
              <a:xfrm>
                <a:off x="2926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19" name="Line 183"/>
              <p:cNvSpPr>
                <a:spLocks noChangeShapeType="1"/>
              </p:cNvSpPr>
              <p:nvPr/>
            </p:nvSpPr>
            <p:spPr bwMode="auto">
              <a:xfrm>
                <a:off x="2998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20" name="Line 184"/>
              <p:cNvSpPr>
                <a:spLocks noChangeShapeType="1"/>
              </p:cNvSpPr>
              <p:nvPr/>
            </p:nvSpPr>
            <p:spPr bwMode="auto">
              <a:xfrm>
                <a:off x="3147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21" name="Line 185"/>
              <p:cNvSpPr>
                <a:spLocks noChangeShapeType="1"/>
              </p:cNvSpPr>
              <p:nvPr/>
            </p:nvSpPr>
            <p:spPr bwMode="auto">
              <a:xfrm>
                <a:off x="3219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22" name="Line 186"/>
              <p:cNvSpPr>
                <a:spLocks noChangeShapeType="1"/>
              </p:cNvSpPr>
              <p:nvPr/>
            </p:nvSpPr>
            <p:spPr bwMode="auto">
              <a:xfrm>
                <a:off x="3291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23" name="Line 187"/>
              <p:cNvSpPr>
                <a:spLocks noChangeShapeType="1"/>
              </p:cNvSpPr>
              <p:nvPr/>
            </p:nvSpPr>
            <p:spPr bwMode="auto">
              <a:xfrm>
                <a:off x="3362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24" name="Line 188"/>
              <p:cNvSpPr>
                <a:spLocks noChangeShapeType="1"/>
              </p:cNvSpPr>
              <p:nvPr/>
            </p:nvSpPr>
            <p:spPr bwMode="auto">
              <a:xfrm>
                <a:off x="3511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25" name="Line 189"/>
              <p:cNvSpPr>
                <a:spLocks noChangeShapeType="1"/>
              </p:cNvSpPr>
              <p:nvPr/>
            </p:nvSpPr>
            <p:spPr bwMode="auto">
              <a:xfrm>
                <a:off x="3583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26" name="Line 190"/>
              <p:cNvSpPr>
                <a:spLocks noChangeShapeType="1"/>
              </p:cNvSpPr>
              <p:nvPr/>
            </p:nvSpPr>
            <p:spPr bwMode="auto">
              <a:xfrm>
                <a:off x="3655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27" name="Line 191"/>
              <p:cNvSpPr>
                <a:spLocks noChangeShapeType="1"/>
              </p:cNvSpPr>
              <p:nvPr/>
            </p:nvSpPr>
            <p:spPr bwMode="auto">
              <a:xfrm>
                <a:off x="3732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28" name="Line 192"/>
              <p:cNvSpPr>
                <a:spLocks noChangeShapeType="1"/>
              </p:cNvSpPr>
              <p:nvPr/>
            </p:nvSpPr>
            <p:spPr bwMode="auto">
              <a:xfrm>
                <a:off x="3876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29" name="Line 193"/>
              <p:cNvSpPr>
                <a:spLocks noChangeShapeType="1"/>
              </p:cNvSpPr>
              <p:nvPr/>
            </p:nvSpPr>
            <p:spPr bwMode="auto">
              <a:xfrm>
                <a:off x="3948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30" name="Line 194"/>
              <p:cNvSpPr>
                <a:spLocks noChangeShapeType="1"/>
              </p:cNvSpPr>
              <p:nvPr/>
            </p:nvSpPr>
            <p:spPr bwMode="auto">
              <a:xfrm>
                <a:off x="4024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31" name="Line 195"/>
              <p:cNvSpPr>
                <a:spLocks noChangeShapeType="1"/>
              </p:cNvSpPr>
              <p:nvPr/>
            </p:nvSpPr>
            <p:spPr bwMode="auto">
              <a:xfrm>
                <a:off x="4096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32" name="Line 196"/>
              <p:cNvSpPr>
                <a:spLocks noChangeShapeType="1"/>
              </p:cNvSpPr>
              <p:nvPr/>
            </p:nvSpPr>
            <p:spPr bwMode="auto">
              <a:xfrm>
                <a:off x="4240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33" name="Line 197"/>
              <p:cNvSpPr>
                <a:spLocks noChangeShapeType="1"/>
              </p:cNvSpPr>
              <p:nvPr/>
            </p:nvSpPr>
            <p:spPr bwMode="auto">
              <a:xfrm>
                <a:off x="4317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34" name="Line 198"/>
              <p:cNvSpPr>
                <a:spLocks noChangeShapeType="1"/>
              </p:cNvSpPr>
              <p:nvPr/>
            </p:nvSpPr>
            <p:spPr bwMode="auto">
              <a:xfrm>
                <a:off x="4389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35" name="Line 199"/>
              <p:cNvSpPr>
                <a:spLocks noChangeShapeType="1"/>
              </p:cNvSpPr>
              <p:nvPr/>
            </p:nvSpPr>
            <p:spPr bwMode="auto">
              <a:xfrm>
                <a:off x="4461" y="3610"/>
                <a:ext cx="1" cy="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36" name="Rectangle 200"/>
              <p:cNvSpPr>
                <a:spLocks noChangeArrowheads="1"/>
              </p:cNvSpPr>
              <p:nvPr/>
            </p:nvSpPr>
            <p:spPr bwMode="auto">
              <a:xfrm>
                <a:off x="1583" y="3755"/>
                <a:ext cx="43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0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ru-RU"/>
              </a:p>
            </p:txBody>
          </p:sp>
          <p:sp>
            <p:nvSpPr>
              <p:cNvPr id="142537" name="Rectangle 201"/>
              <p:cNvSpPr>
                <a:spLocks noChangeArrowheads="1"/>
              </p:cNvSpPr>
              <p:nvPr/>
            </p:nvSpPr>
            <p:spPr bwMode="auto">
              <a:xfrm>
                <a:off x="1885" y="3755"/>
                <a:ext cx="172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000">
                    <a:solidFill>
                      <a:srgbClr val="000000"/>
                    </a:solidFill>
                    <a:latin typeface="Arial" charset="0"/>
                  </a:rPr>
                  <a:t>5000</a:t>
                </a:r>
                <a:endParaRPr lang="ru-RU"/>
              </a:p>
            </p:txBody>
          </p:sp>
          <p:sp>
            <p:nvSpPr>
              <p:cNvPr id="142538" name="Rectangle 202"/>
              <p:cNvSpPr>
                <a:spLocks noChangeArrowheads="1"/>
              </p:cNvSpPr>
              <p:nvPr/>
            </p:nvSpPr>
            <p:spPr bwMode="auto">
              <a:xfrm>
                <a:off x="2226" y="3755"/>
                <a:ext cx="215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000">
                    <a:solidFill>
                      <a:srgbClr val="000000"/>
                    </a:solidFill>
                    <a:latin typeface="Arial" charset="0"/>
                  </a:rPr>
                  <a:t>10000</a:t>
                </a:r>
                <a:endParaRPr lang="ru-RU"/>
              </a:p>
            </p:txBody>
          </p:sp>
          <p:sp>
            <p:nvSpPr>
              <p:cNvPr id="142539" name="Rectangle 203"/>
              <p:cNvSpPr>
                <a:spLocks noChangeArrowheads="1"/>
              </p:cNvSpPr>
              <p:nvPr/>
            </p:nvSpPr>
            <p:spPr bwMode="auto">
              <a:xfrm>
                <a:off x="2590" y="3755"/>
                <a:ext cx="216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000">
                    <a:solidFill>
                      <a:srgbClr val="000000"/>
                    </a:solidFill>
                    <a:latin typeface="Arial" charset="0"/>
                  </a:rPr>
                  <a:t>15000</a:t>
                </a:r>
                <a:endParaRPr lang="ru-RU"/>
              </a:p>
            </p:txBody>
          </p:sp>
          <p:sp>
            <p:nvSpPr>
              <p:cNvPr id="142540" name="Rectangle 204"/>
              <p:cNvSpPr>
                <a:spLocks noChangeArrowheads="1"/>
              </p:cNvSpPr>
              <p:nvPr/>
            </p:nvSpPr>
            <p:spPr bwMode="auto">
              <a:xfrm>
                <a:off x="2960" y="3755"/>
                <a:ext cx="220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ru-RU" sz="1000">
                    <a:solidFill>
                      <a:srgbClr val="000000"/>
                    </a:solidFill>
                    <a:latin typeface="Arial" charset="0"/>
                  </a:rPr>
                  <a:t>20000</a:t>
                </a:r>
                <a:endParaRPr lang="ru-RU"/>
              </a:p>
            </p:txBody>
          </p:sp>
          <p:sp>
            <p:nvSpPr>
              <p:cNvPr id="142541" name="Rectangle 205"/>
              <p:cNvSpPr>
                <a:spLocks noChangeArrowheads="1"/>
              </p:cNvSpPr>
              <p:nvPr/>
            </p:nvSpPr>
            <p:spPr bwMode="auto">
              <a:xfrm>
                <a:off x="3324" y="3755"/>
                <a:ext cx="216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000">
                    <a:solidFill>
                      <a:srgbClr val="000000"/>
                    </a:solidFill>
                    <a:latin typeface="Arial" charset="0"/>
                  </a:rPr>
                  <a:t>25000</a:t>
                </a:r>
                <a:endParaRPr lang="ru-RU"/>
              </a:p>
            </p:txBody>
          </p:sp>
          <p:sp>
            <p:nvSpPr>
              <p:cNvPr id="142542" name="Rectangle 206"/>
              <p:cNvSpPr>
                <a:spLocks noChangeArrowheads="1"/>
              </p:cNvSpPr>
              <p:nvPr/>
            </p:nvSpPr>
            <p:spPr bwMode="auto">
              <a:xfrm>
                <a:off x="3689" y="3755"/>
                <a:ext cx="215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000">
                    <a:solidFill>
                      <a:srgbClr val="000000"/>
                    </a:solidFill>
                    <a:latin typeface="Arial" charset="0"/>
                  </a:rPr>
                  <a:t>30000</a:t>
                </a:r>
                <a:endParaRPr lang="ru-RU"/>
              </a:p>
            </p:txBody>
          </p:sp>
          <p:sp>
            <p:nvSpPr>
              <p:cNvPr id="142543" name="Rectangle 207"/>
              <p:cNvSpPr>
                <a:spLocks noChangeArrowheads="1"/>
              </p:cNvSpPr>
              <p:nvPr/>
            </p:nvSpPr>
            <p:spPr bwMode="auto">
              <a:xfrm>
                <a:off x="4058" y="3755"/>
                <a:ext cx="216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000">
                    <a:solidFill>
                      <a:srgbClr val="000000"/>
                    </a:solidFill>
                    <a:latin typeface="Arial" charset="0"/>
                  </a:rPr>
                  <a:t>35000</a:t>
                </a:r>
                <a:endParaRPr lang="ru-RU"/>
              </a:p>
            </p:txBody>
          </p:sp>
          <p:sp>
            <p:nvSpPr>
              <p:cNvPr id="142544" name="Rectangle 208"/>
              <p:cNvSpPr>
                <a:spLocks noChangeArrowheads="1"/>
              </p:cNvSpPr>
              <p:nvPr/>
            </p:nvSpPr>
            <p:spPr bwMode="auto">
              <a:xfrm>
                <a:off x="4423" y="3755"/>
                <a:ext cx="215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000">
                    <a:solidFill>
                      <a:srgbClr val="000000"/>
                    </a:solidFill>
                    <a:latin typeface="Arial" charset="0"/>
                  </a:rPr>
                  <a:t>40000</a:t>
                </a:r>
                <a:endParaRPr lang="ru-RU"/>
              </a:p>
            </p:txBody>
          </p:sp>
          <p:sp>
            <p:nvSpPr>
              <p:cNvPr id="142545" name="Line 209"/>
              <p:cNvSpPr>
                <a:spLocks noChangeShapeType="1"/>
              </p:cNvSpPr>
              <p:nvPr/>
            </p:nvSpPr>
            <p:spPr bwMode="auto">
              <a:xfrm flipV="1">
                <a:off x="1971" y="685"/>
                <a:ext cx="1" cy="29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46" name="Line 210"/>
              <p:cNvSpPr>
                <a:spLocks noChangeShapeType="1"/>
              </p:cNvSpPr>
              <p:nvPr/>
            </p:nvSpPr>
            <p:spPr bwMode="auto">
              <a:xfrm flipV="1">
                <a:off x="2341" y="685"/>
                <a:ext cx="1" cy="29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47" name="Line 211"/>
              <p:cNvSpPr>
                <a:spLocks noChangeShapeType="1"/>
              </p:cNvSpPr>
              <p:nvPr/>
            </p:nvSpPr>
            <p:spPr bwMode="auto">
              <a:xfrm flipV="1">
                <a:off x="2705" y="685"/>
                <a:ext cx="1" cy="29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48" name="Line 212"/>
              <p:cNvSpPr>
                <a:spLocks noChangeShapeType="1"/>
              </p:cNvSpPr>
              <p:nvPr/>
            </p:nvSpPr>
            <p:spPr bwMode="auto">
              <a:xfrm flipV="1">
                <a:off x="3070" y="685"/>
                <a:ext cx="1" cy="29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49" name="Line 213"/>
              <p:cNvSpPr>
                <a:spLocks noChangeShapeType="1"/>
              </p:cNvSpPr>
              <p:nvPr/>
            </p:nvSpPr>
            <p:spPr bwMode="auto">
              <a:xfrm flipV="1">
                <a:off x="3439" y="685"/>
                <a:ext cx="1" cy="29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50" name="Line 214"/>
              <p:cNvSpPr>
                <a:spLocks noChangeShapeType="1"/>
              </p:cNvSpPr>
              <p:nvPr/>
            </p:nvSpPr>
            <p:spPr bwMode="auto">
              <a:xfrm flipV="1">
                <a:off x="3804" y="685"/>
                <a:ext cx="1" cy="29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51" name="Line 215"/>
              <p:cNvSpPr>
                <a:spLocks noChangeShapeType="1"/>
              </p:cNvSpPr>
              <p:nvPr/>
            </p:nvSpPr>
            <p:spPr bwMode="auto">
              <a:xfrm flipV="1">
                <a:off x="4168" y="685"/>
                <a:ext cx="1" cy="29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52" name="Line 216"/>
              <p:cNvSpPr>
                <a:spLocks noChangeShapeType="1"/>
              </p:cNvSpPr>
              <p:nvPr/>
            </p:nvSpPr>
            <p:spPr bwMode="auto">
              <a:xfrm flipV="1">
                <a:off x="4533" y="685"/>
                <a:ext cx="1" cy="29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57" name="Line 221"/>
              <p:cNvSpPr>
                <a:spLocks noChangeShapeType="1"/>
              </p:cNvSpPr>
              <p:nvPr/>
            </p:nvSpPr>
            <p:spPr bwMode="auto">
              <a:xfrm flipV="1">
                <a:off x="1607" y="685"/>
                <a:ext cx="1" cy="292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58" name="Line 222"/>
              <p:cNvSpPr>
                <a:spLocks noChangeShapeType="1"/>
              </p:cNvSpPr>
              <p:nvPr/>
            </p:nvSpPr>
            <p:spPr bwMode="auto">
              <a:xfrm flipH="1">
                <a:off x="1511" y="3610"/>
                <a:ext cx="96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59" name="Line 223"/>
              <p:cNvSpPr>
                <a:spLocks noChangeShapeType="1"/>
              </p:cNvSpPr>
              <p:nvPr/>
            </p:nvSpPr>
            <p:spPr bwMode="auto">
              <a:xfrm flipH="1">
                <a:off x="1511" y="3193"/>
                <a:ext cx="96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60" name="Line 224"/>
              <p:cNvSpPr>
                <a:spLocks noChangeShapeType="1"/>
              </p:cNvSpPr>
              <p:nvPr/>
            </p:nvSpPr>
            <p:spPr bwMode="auto">
              <a:xfrm flipH="1">
                <a:off x="1511" y="2775"/>
                <a:ext cx="96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61" name="Line 225"/>
              <p:cNvSpPr>
                <a:spLocks noChangeShapeType="1"/>
              </p:cNvSpPr>
              <p:nvPr/>
            </p:nvSpPr>
            <p:spPr bwMode="auto">
              <a:xfrm flipH="1">
                <a:off x="1511" y="2357"/>
                <a:ext cx="96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62" name="Line 226"/>
              <p:cNvSpPr>
                <a:spLocks noChangeShapeType="1"/>
              </p:cNvSpPr>
              <p:nvPr/>
            </p:nvSpPr>
            <p:spPr bwMode="auto">
              <a:xfrm flipH="1">
                <a:off x="1511" y="1939"/>
                <a:ext cx="96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63" name="Line 227"/>
              <p:cNvSpPr>
                <a:spLocks noChangeShapeType="1"/>
              </p:cNvSpPr>
              <p:nvPr/>
            </p:nvSpPr>
            <p:spPr bwMode="auto">
              <a:xfrm flipH="1">
                <a:off x="1511" y="1521"/>
                <a:ext cx="96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64" name="Line 228"/>
              <p:cNvSpPr>
                <a:spLocks noChangeShapeType="1"/>
              </p:cNvSpPr>
              <p:nvPr/>
            </p:nvSpPr>
            <p:spPr bwMode="auto">
              <a:xfrm flipH="1">
                <a:off x="1511" y="1103"/>
                <a:ext cx="96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65" name="Line 229"/>
              <p:cNvSpPr>
                <a:spLocks noChangeShapeType="1"/>
              </p:cNvSpPr>
              <p:nvPr/>
            </p:nvSpPr>
            <p:spPr bwMode="auto">
              <a:xfrm flipH="1">
                <a:off x="1511" y="685"/>
                <a:ext cx="96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66" name="Line 230"/>
              <p:cNvSpPr>
                <a:spLocks noChangeShapeType="1"/>
              </p:cNvSpPr>
              <p:nvPr/>
            </p:nvSpPr>
            <p:spPr bwMode="auto">
              <a:xfrm flipH="1">
                <a:off x="1559" y="3507"/>
                <a:ext cx="4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67" name="Line 231"/>
              <p:cNvSpPr>
                <a:spLocks noChangeShapeType="1"/>
              </p:cNvSpPr>
              <p:nvPr/>
            </p:nvSpPr>
            <p:spPr bwMode="auto">
              <a:xfrm flipH="1">
                <a:off x="1559" y="3399"/>
                <a:ext cx="4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68" name="Line 232"/>
              <p:cNvSpPr>
                <a:spLocks noChangeShapeType="1"/>
              </p:cNvSpPr>
              <p:nvPr/>
            </p:nvSpPr>
            <p:spPr bwMode="auto">
              <a:xfrm flipH="1">
                <a:off x="1559" y="3296"/>
                <a:ext cx="4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69" name="Line 233"/>
              <p:cNvSpPr>
                <a:spLocks noChangeShapeType="1"/>
              </p:cNvSpPr>
              <p:nvPr/>
            </p:nvSpPr>
            <p:spPr bwMode="auto">
              <a:xfrm flipH="1">
                <a:off x="1559" y="3089"/>
                <a:ext cx="4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70" name="Line 234"/>
              <p:cNvSpPr>
                <a:spLocks noChangeShapeType="1"/>
              </p:cNvSpPr>
              <p:nvPr/>
            </p:nvSpPr>
            <p:spPr bwMode="auto">
              <a:xfrm flipH="1">
                <a:off x="1559" y="2981"/>
                <a:ext cx="4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71" name="Line 235"/>
              <p:cNvSpPr>
                <a:spLocks noChangeShapeType="1"/>
              </p:cNvSpPr>
              <p:nvPr/>
            </p:nvSpPr>
            <p:spPr bwMode="auto">
              <a:xfrm flipH="1">
                <a:off x="1559" y="2878"/>
                <a:ext cx="4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72" name="Line 236"/>
              <p:cNvSpPr>
                <a:spLocks noChangeShapeType="1"/>
              </p:cNvSpPr>
              <p:nvPr/>
            </p:nvSpPr>
            <p:spPr bwMode="auto">
              <a:xfrm flipH="1">
                <a:off x="1559" y="2671"/>
                <a:ext cx="4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73" name="Line 237"/>
              <p:cNvSpPr>
                <a:spLocks noChangeShapeType="1"/>
              </p:cNvSpPr>
              <p:nvPr/>
            </p:nvSpPr>
            <p:spPr bwMode="auto">
              <a:xfrm flipH="1">
                <a:off x="1559" y="2568"/>
                <a:ext cx="4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74" name="Line 238"/>
              <p:cNvSpPr>
                <a:spLocks noChangeShapeType="1"/>
              </p:cNvSpPr>
              <p:nvPr/>
            </p:nvSpPr>
            <p:spPr bwMode="auto">
              <a:xfrm flipH="1">
                <a:off x="1559" y="2460"/>
                <a:ext cx="4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75" name="Line 239"/>
              <p:cNvSpPr>
                <a:spLocks noChangeShapeType="1"/>
              </p:cNvSpPr>
              <p:nvPr/>
            </p:nvSpPr>
            <p:spPr bwMode="auto">
              <a:xfrm flipH="1">
                <a:off x="1559" y="2253"/>
                <a:ext cx="4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76" name="Line 240"/>
              <p:cNvSpPr>
                <a:spLocks noChangeShapeType="1"/>
              </p:cNvSpPr>
              <p:nvPr/>
            </p:nvSpPr>
            <p:spPr bwMode="auto">
              <a:xfrm flipH="1">
                <a:off x="1559" y="2150"/>
                <a:ext cx="4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77" name="Line 241"/>
              <p:cNvSpPr>
                <a:spLocks noChangeShapeType="1"/>
              </p:cNvSpPr>
              <p:nvPr/>
            </p:nvSpPr>
            <p:spPr bwMode="auto">
              <a:xfrm flipH="1">
                <a:off x="1559" y="2042"/>
                <a:ext cx="4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78" name="Line 242"/>
              <p:cNvSpPr>
                <a:spLocks noChangeShapeType="1"/>
              </p:cNvSpPr>
              <p:nvPr/>
            </p:nvSpPr>
            <p:spPr bwMode="auto">
              <a:xfrm flipH="1">
                <a:off x="1559" y="1835"/>
                <a:ext cx="4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79" name="Line 243"/>
              <p:cNvSpPr>
                <a:spLocks noChangeShapeType="1"/>
              </p:cNvSpPr>
              <p:nvPr/>
            </p:nvSpPr>
            <p:spPr bwMode="auto">
              <a:xfrm flipH="1">
                <a:off x="1559" y="1728"/>
                <a:ext cx="4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80" name="Line 244"/>
              <p:cNvSpPr>
                <a:spLocks noChangeShapeType="1"/>
              </p:cNvSpPr>
              <p:nvPr/>
            </p:nvSpPr>
            <p:spPr bwMode="auto">
              <a:xfrm flipH="1">
                <a:off x="1559" y="1624"/>
                <a:ext cx="4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81" name="Line 245"/>
              <p:cNvSpPr>
                <a:spLocks noChangeShapeType="1"/>
              </p:cNvSpPr>
              <p:nvPr/>
            </p:nvSpPr>
            <p:spPr bwMode="auto">
              <a:xfrm flipH="1">
                <a:off x="1559" y="1417"/>
                <a:ext cx="4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82" name="Line 246"/>
              <p:cNvSpPr>
                <a:spLocks noChangeShapeType="1"/>
              </p:cNvSpPr>
              <p:nvPr/>
            </p:nvSpPr>
            <p:spPr bwMode="auto">
              <a:xfrm flipH="1">
                <a:off x="1559" y="1310"/>
                <a:ext cx="4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83" name="Line 247"/>
              <p:cNvSpPr>
                <a:spLocks noChangeShapeType="1"/>
              </p:cNvSpPr>
              <p:nvPr/>
            </p:nvSpPr>
            <p:spPr bwMode="auto">
              <a:xfrm flipH="1">
                <a:off x="1559" y="1206"/>
                <a:ext cx="4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84" name="Line 248"/>
              <p:cNvSpPr>
                <a:spLocks noChangeShapeType="1"/>
              </p:cNvSpPr>
              <p:nvPr/>
            </p:nvSpPr>
            <p:spPr bwMode="auto">
              <a:xfrm flipH="1">
                <a:off x="1559" y="1000"/>
                <a:ext cx="4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85" name="Line 249"/>
              <p:cNvSpPr>
                <a:spLocks noChangeShapeType="1"/>
              </p:cNvSpPr>
              <p:nvPr/>
            </p:nvSpPr>
            <p:spPr bwMode="auto">
              <a:xfrm flipH="1">
                <a:off x="1559" y="892"/>
                <a:ext cx="4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86" name="Line 250"/>
              <p:cNvSpPr>
                <a:spLocks noChangeShapeType="1"/>
              </p:cNvSpPr>
              <p:nvPr/>
            </p:nvSpPr>
            <p:spPr bwMode="auto">
              <a:xfrm flipH="1">
                <a:off x="1559" y="788"/>
                <a:ext cx="4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87" name="Rectangle 251"/>
              <p:cNvSpPr>
                <a:spLocks noChangeArrowheads="1"/>
              </p:cNvSpPr>
              <p:nvPr/>
            </p:nvSpPr>
            <p:spPr bwMode="auto">
              <a:xfrm>
                <a:off x="1372" y="3561"/>
                <a:ext cx="86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000">
                    <a:solidFill>
                      <a:srgbClr val="000000"/>
                    </a:solidFill>
                    <a:latin typeface="Arial" charset="0"/>
                  </a:rPr>
                  <a:t>20</a:t>
                </a:r>
                <a:endParaRPr lang="ru-RU"/>
              </a:p>
            </p:txBody>
          </p:sp>
          <p:sp>
            <p:nvSpPr>
              <p:cNvPr id="142588" name="Rectangle 252"/>
              <p:cNvSpPr>
                <a:spLocks noChangeArrowheads="1"/>
              </p:cNvSpPr>
              <p:nvPr/>
            </p:nvSpPr>
            <p:spPr bwMode="auto">
              <a:xfrm>
                <a:off x="1372" y="3144"/>
                <a:ext cx="86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000">
                    <a:solidFill>
                      <a:srgbClr val="000000"/>
                    </a:solidFill>
                    <a:latin typeface="Arial" charset="0"/>
                  </a:rPr>
                  <a:t>40</a:t>
                </a:r>
                <a:endParaRPr lang="ru-RU"/>
              </a:p>
            </p:txBody>
          </p:sp>
          <p:sp>
            <p:nvSpPr>
              <p:cNvPr id="142589" name="Rectangle 253"/>
              <p:cNvSpPr>
                <a:spLocks noChangeArrowheads="1"/>
              </p:cNvSpPr>
              <p:nvPr/>
            </p:nvSpPr>
            <p:spPr bwMode="auto">
              <a:xfrm>
                <a:off x="1372" y="2726"/>
                <a:ext cx="86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000">
                    <a:solidFill>
                      <a:srgbClr val="000000"/>
                    </a:solidFill>
                    <a:latin typeface="Arial" charset="0"/>
                  </a:rPr>
                  <a:t>60</a:t>
                </a:r>
                <a:endParaRPr lang="ru-RU"/>
              </a:p>
            </p:txBody>
          </p:sp>
          <p:sp>
            <p:nvSpPr>
              <p:cNvPr id="142590" name="Rectangle 254"/>
              <p:cNvSpPr>
                <a:spLocks noChangeArrowheads="1"/>
              </p:cNvSpPr>
              <p:nvPr/>
            </p:nvSpPr>
            <p:spPr bwMode="auto">
              <a:xfrm>
                <a:off x="1372" y="2308"/>
                <a:ext cx="86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000">
                    <a:solidFill>
                      <a:srgbClr val="000000"/>
                    </a:solidFill>
                    <a:latin typeface="Arial" charset="0"/>
                  </a:rPr>
                  <a:t>80</a:t>
                </a:r>
                <a:endParaRPr lang="ru-RU"/>
              </a:p>
            </p:txBody>
          </p:sp>
          <p:sp>
            <p:nvSpPr>
              <p:cNvPr id="142591" name="Rectangle 255"/>
              <p:cNvSpPr>
                <a:spLocks noChangeArrowheads="1"/>
              </p:cNvSpPr>
              <p:nvPr/>
            </p:nvSpPr>
            <p:spPr bwMode="auto">
              <a:xfrm>
                <a:off x="1324" y="1890"/>
                <a:ext cx="129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000">
                    <a:solidFill>
                      <a:srgbClr val="000000"/>
                    </a:solidFill>
                    <a:latin typeface="Arial" charset="0"/>
                  </a:rPr>
                  <a:t>100</a:t>
                </a:r>
                <a:endParaRPr lang="ru-RU"/>
              </a:p>
            </p:txBody>
          </p:sp>
          <p:sp>
            <p:nvSpPr>
              <p:cNvPr id="142592" name="Rectangle 256"/>
              <p:cNvSpPr>
                <a:spLocks noChangeArrowheads="1"/>
              </p:cNvSpPr>
              <p:nvPr/>
            </p:nvSpPr>
            <p:spPr bwMode="auto">
              <a:xfrm>
                <a:off x="1324" y="1472"/>
                <a:ext cx="129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000">
                    <a:solidFill>
                      <a:srgbClr val="000000"/>
                    </a:solidFill>
                    <a:latin typeface="Arial" charset="0"/>
                  </a:rPr>
                  <a:t>120</a:t>
                </a:r>
                <a:endParaRPr lang="ru-RU"/>
              </a:p>
            </p:txBody>
          </p:sp>
          <p:sp>
            <p:nvSpPr>
              <p:cNvPr id="142593" name="Rectangle 257"/>
              <p:cNvSpPr>
                <a:spLocks noChangeArrowheads="1"/>
              </p:cNvSpPr>
              <p:nvPr/>
            </p:nvSpPr>
            <p:spPr bwMode="auto">
              <a:xfrm>
                <a:off x="1324" y="1054"/>
                <a:ext cx="129" cy="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000">
                    <a:solidFill>
                      <a:srgbClr val="000000"/>
                    </a:solidFill>
                    <a:latin typeface="Arial" charset="0"/>
                  </a:rPr>
                  <a:t>140</a:t>
                </a:r>
                <a:endParaRPr lang="ru-RU"/>
              </a:p>
            </p:txBody>
          </p:sp>
          <p:sp>
            <p:nvSpPr>
              <p:cNvPr id="142594" name="Rectangle 258"/>
              <p:cNvSpPr>
                <a:spLocks noChangeArrowheads="1"/>
              </p:cNvSpPr>
              <p:nvPr/>
            </p:nvSpPr>
            <p:spPr bwMode="auto">
              <a:xfrm>
                <a:off x="1324" y="636"/>
                <a:ext cx="129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000">
                    <a:solidFill>
                      <a:srgbClr val="000000"/>
                    </a:solidFill>
                    <a:latin typeface="Arial" charset="0"/>
                  </a:rPr>
                  <a:t>160</a:t>
                </a:r>
                <a:endParaRPr lang="ru-RU"/>
              </a:p>
            </p:txBody>
          </p:sp>
          <p:sp>
            <p:nvSpPr>
              <p:cNvPr id="142595" name="Line 259"/>
              <p:cNvSpPr>
                <a:spLocks noChangeShapeType="1"/>
              </p:cNvSpPr>
              <p:nvPr/>
            </p:nvSpPr>
            <p:spPr bwMode="auto">
              <a:xfrm>
                <a:off x="1607" y="3193"/>
                <a:ext cx="292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96" name="Line 260"/>
              <p:cNvSpPr>
                <a:spLocks noChangeShapeType="1"/>
              </p:cNvSpPr>
              <p:nvPr/>
            </p:nvSpPr>
            <p:spPr bwMode="auto">
              <a:xfrm>
                <a:off x="1607" y="2775"/>
                <a:ext cx="292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97" name="Line 261"/>
              <p:cNvSpPr>
                <a:spLocks noChangeShapeType="1"/>
              </p:cNvSpPr>
              <p:nvPr/>
            </p:nvSpPr>
            <p:spPr bwMode="auto">
              <a:xfrm>
                <a:off x="1607" y="2357"/>
                <a:ext cx="292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98" name="Line 262"/>
              <p:cNvSpPr>
                <a:spLocks noChangeShapeType="1"/>
              </p:cNvSpPr>
              <p:nvPr/>
            </p:nvSpPr>
            <p:spPr bwMode="auto">
              <a:xfrm>
                <a:off x="1607" y="1939"/>
                <a:ext cx="292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599" name="Line 263"/>
              <p:cNvSpPr>
                <a:spLocks noChangeShapeType="1"/>
              </p:cNvSpPr>
              <p:nvPr/>
            </p:nvSpPr>
            <p:spPr bwMode="auto">
              <a:xfrm>
                <a:off x="1607" y="1521"/>
                <a:ext cx="292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600" name="Line 264"/>
              <p:cNvSpPr>
                <a:spLocks noChangeShapeType="1"/>
              </p:cNvSpPr>
              <p:nvPr/>
            </p:nvSpPr>
            <p:spPr bwMode="auto">
              <a:xfrm>
                <a:off x="1607" y="1103"/>
                <a:ext cx="292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601" name="Line 265"/>
              <p:cNvSpPr>
                <a:spLocks noChangeShapeType="1"/>
              </p:cNvSpPr>
              <p:nvPr/>
            </p:nvSpPr>
            <p:spPr bwMode="auto">
              <a:xfrm>
                <a:off x="1607" y="685"/>
                <a:ext cx="292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602" name="Rectangle 266"/>
              <p:cNvSpPr>
                <a:spLocks noChangeArrowheads="1"/>
              </p:cNvSpPr>
              <p:nvPr/>
            </p:nvSpPr>
            <p:spPr bwMode="auto">
              <a:xfrm rot="16200000">
                <a:off x="1191" y="2174"/>
                <a:ext cx="70" cy="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500">
                    <a:solidFill>
                      <a:srgbClr val="000000"/>
                    </a:solidFill>
                  </a:rPr>
                  <a:t>T</a:t>
                </a:r>
                <a:endParaRPr lang="ru-RU"/>
              </a:p>
            </p:txBody>
          </p:sp>
          <p:sp>
            <p:nvSpPr>
              <p:cNvPr id="142603" name="Rectangle 267"/>
              <p:cNvSpPr>
                <a:spLocks noChangeArrowheads="1"/>
              </p:cNvSpPr>
              <p:nvPr/>
            </p:nvSpPr>
            <p:spPr bwMode="auto">
              <a:xfrm rot="16200000">
                <a:off x="1211" y="2118"/>
                <a:ext cx="29" cy="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500">
                    <a:solidFill>
                      <a:srgbClr val="000000"/>
                    </a:solidFill>
                  </a:rPr>
                  <a:t>,</a:t>
                </a:r>
                <a:endParaRPr lang="ru-RU"/>
              </a:p>
            </p:txBody>
          </p:sp>
          <p:sp>
            <p:nvSpPr>
              <p:cNvPr id="142604" name="Rectangle 268"/>
              <p:cNvSpPr>
                <a:spLocks noChangeArrowheads="1"/>
              </p:cNvSpPr>
              <p:nvPr/>
            </p:nvSpPr>
            <p:spPr bwMode="auto">
              <a:xfrm rot="16200000">
                <a:off x="1211" y="2085"/>
                <a:ext cx="29" cy="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500">
                    <a:solidFill>
                      <a:srgbClr val="000000"/>
                    </a:solidFill>
                  </a:rPr>
                  <a:t> </a:t>
                </a:r>
                <a:endParaRPr lang="ru-RU"/>
              </a:p>
            </p:txBody>
          </p:sp>
          <p:sp>
            <p:nvSpPr>
              <p:cNvPr id="142605" name="Rectangle 269"/>
              <p:cNvSpPr>
                <a:spLocks noChangeArrowheads="1"/>
              </p:cNvSpPr>
              <p:nvPr/>
            </p:nvSpPr>
            <p:spPr bwMode="auto">
              <a:xfrm rot="16200000">
                <a:off x="1184" y="2084"/>
                <a:ext cx="35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900">
                    <a:solidFill>
                      <a:srgbClr val="000000"/>
                    </a:solidFill>
                  </a:rPr>
                  <a:t>o</a:t>
                </a:r>
                <a:endParaRPr lang="ru-RU"/>
              </a:p>
            </p:txBody>
          </p:sp>
          <p:sp>
            <p:nvSpPr>
              <p:cNvPr id="142606" name="Rectangle 270"/>
              <p:cNvSpPr>
                <a:spLocks noChangeArrowheads="1"/>
              </p:cNvSpPr>
              <p:nvPr/>
            </p:nvSpPr>
            <p:spPr bwMode="auto">
              <a:xfrm rot="16200000">
                <a:off x="1193" y="2059"/>
                <a:ext cx="17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900">
                    <a:solidFill>
                      <a:srgbClr val="000000"/>
                    </a:solidFill>
                  </a:rPr>
                  <a:t> </a:t>
                </a:r>
                <a:endParaRPr lang="ru-RU"/>
              </a:p>
            </p:txBody>
          </p:sp>
          <p:sp>
            <p:nvSpPr>
              <p:cNvPr id="142607" name="Rectangle 271"/>
              <p:cNvSpPr>
                <a:spLocks noChangeArrowheads="1"/>
              </p:cNvSpPr>
              <p:nvPr/>
            </p:nvSpPr>
            <p:spPr bwMode="auto">
              <a:xfrm rot="16200000">
                <a:off x="1187" y="1982"/>
                <a:ext cx="77" cy="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500">
                    <a:solidFill>
                      <a:srgbClr val="000000"/>
                    </a:solidFill>
                  </a:rPr>
                  <a:t>C</a:t>
                </a:r>
                <a:endParaRPr lang="ru-RU"/>
              </a:p>
            </p:txBody>
          </p:sp>
          <p:sp>
            <p:nvSpPr>
              <p:cNvPr id="142608" name="Freeform 272"/>
              <p:cNvSpPr>
                <a:spLocks/>
              </p:cNvSpPr>
              <p:nvPr/>
            </p:nvSpPr>
            <p:spPr bwMode="auto">
              <a:xfrm>
                <a:off x="1607" y="1683"/>
                <a:ext cx="475" cy="1784"/>
              </a:xfrm>
              <a:custGeom>
                <a:avLst/>
                <a:gdLst>
                  <a:gd name="T0" fmla="*/ 9 w 475"/>
                  <a:gd name="T1" fmla="*/ 1784 h 1784"/>
                  <a:gd name="T2" fmla="*/ 14 w 475"/>
                  <a:gd name="T3" fmla="*/ 1784 h 1784"/>
                  <a:gd name="T4" fmla="*/ 24 w 475"/>
                  <a:gd name="T5" fmla="*/ 193 h 1784"/>
                  <a:gd name="T6" fmla="*/ 29 w 475"/>
                  <a:gd name="T7" fmla="*/ 193 h 1784"/>
                  <a:gd name="T8" fmla="*/ 38 w 475"/>
                  <a:gd name="T9" fmla="*/ 139 h 1784"/>
                  <a:gd name="T10" fmla="*/ 48 w 475"/>
                  <a:gd name="T11" fmla="*/ 107 h 1784"/>
                  <a:gd name="T12" fmla="*/ 53 w 475"/>
                  <a:gd name="T13" fmla="*/ 76 h 1784"/>
                  <a:gd name="T14" fmla="*/ 62 w 475"/>
                  <a:gd name="T15" fmla="*/ 63 h 1784"/>
                  <a:gd name="T16" fmla="*/ 67 w 475"/>
                  <a:gd name="T17" fmla="*/ 45 h 1784"/>
                  <a:gd name="T18" fmla="*/ 77 w 475"/>
                  <a:gd name="T19" fmla="*/ 45 h 1784"/>
                  <a:gd name="T20" fmla="*/ 86 w 475"/>
                  <a:gd name="T21" fmla="*/ 58 h 1784"/>
                  <a:gd name="T22" fmla="*/ 91 w 475"/>
                  <a:gd name="T23" fmla="*/ 71 h 1784"/>
                  <a:gd name="T24" fmla="*/ 101 w 475"/>
                  <a:gd name="T25" fmla="*/ 76 h 1784"/>
                  <a:gd name="T26" fmla="*/ 105 w 475"/>
                  <a:gd name="T27" fmla="*/ 58 h 1784"/>
                  <a:gd name="T28" fmla="*/ 115 w 475"/>
                  <a:gd name="T29" fmla="*/ 71 h 1784"/>
                  <a:gd name="T30" fmla="*/ 125 w 475"/>
                  <a:gd name="T31" fmla="*/ 76 h 1784"/>
                  <a:gd name="T32" fmla="*/ 129 w 475"/>
                  <a:gd name="T33" fmla="*/ 58 h 1784"/>
                  <a:gd name="T34" fmla="*/ 139 w 475"/>
                  <a:gd name="T35" fmla="*/ 67 h 1784"/>
                  <a:gd name="T36" fmla="*/ 144 w 475"/>
                  <a:gd name="T37" fmla="*/ 76 h 1784"/>
                  <a:gd name="T38" fmla="*/ 153 w 475"/>
                  <a:gd name="T39" fmla="*/ 67 h 1784"/>
                  <a:gd name="T40" fmla="*/ 163 w 475"/>
                  <a:gd name="T41" fmla="*/ 58 h 1784"/>
                  <a:gd name="T42" fmla="*/ 168 w 475"/>
                  <a:gd name="T43" fmla="*/ 49 h 1784"/>
                  <a:gd name="T44" fmla="*/ 177 w 475"/>
                  <a:gd name="T45" fmla="*/ 45 h 1784"/>
                  <a:gd name="T46" fmla="*/ 182 w 475"/>
                  <a:gd name="T47" fmla="*/ 31 h 1784"/>
                  <a:gd name="T48" fmla="*/ 192 w 475"/>
                  <a:gd name="T49" fmla="*/ 27 h 1784"/>
                  <a:gd name="T50" fmla="*/ 201 w 475"/>
                  <a:gd name="T51" fmla="*/ 31 h 1784"/>
                  <a:gd name="T52" fmla="*/ 206 w 475"/>
                  <a:gd name="T53" fmla="*/ 36 h 1784"/>
                  <a:gd name="T54" fmla="*/ 216 w 475"/>
                  <a:gd name="T55" fmla="*/ 31 h 1784"/>
                  <a:gd name="T56" fmla="*/ 221 w 475"/>
                  <a:gd name="T57" fmla="*/ 27 h 1784"/>
                  <a:gd name="T58" fmla="*/ 230 w 475"/>
                  <a:gd name="T59" fmla="*/ 31 h 1784"/>
                  <a:gd name="T60" fmla="*/ 240 w 475"/>
                  <a:gd name="T61" fmla="*/ 27 h 1784"/>
                  <a:gd name="T62" fmla="*/ 245 w 475"/>
                  <a:gd name="T63" fmla="*/ 18 h 1784"/>
                  <a:gd name="T64" fmla="*/ 254 w 475"/>
                  <a:gd name="T65" fmla="*/ 22 h 1784"/>
                  <a:gd name="T66" fmla="*/ 264 w 475"/>
                  <a:gd name="T67" fmla="*/ 22 h 1784"/>
                  <a:gd name="T68" fmla="*/ 269 w 475"/>
                  <a:gd name="T69" fmla="*/ 27 h 1784"/>
                  <a:gd name="T70" fmla="*/ 278 w 475"/>
                  <a:gd name="T71" fmla="*/ 27 h 1784"/>
                  <a:gd name="T72" fmla="*/ 283 w 475"/>
                  <a:gd name="T73" fmla="*/ 31 h 1784"/>
                  <a:gd name="T74" fmla="*/ 292 w 475"/>
                  <a:gd name="T75" fmla="*/ 31 h 1784"/>
                  <a:gd name="T76" fmla="*/ 297 w 475"/>
                  <a:gd name="T77" fmla="*/ 40 h 1784"/>
                  <a:gd name="T78" fmla="*/ 307 w 475"/>
                  <a:gd name="T79" fmla="*/ 40 h 1784"/>
                  <a:gd name="T80" fmla="*/ 316 w 475"/>
                  <a:gd name="T81" fmla="*/ 36 h 1784"/>
                  <a:gd name="T82" fmla="*/ 321 w 475"/>
                  <a:gd name="T83" fmla="*/ 31 h 1784"/>
                  <a:gd name="T84" fmla="*/ 331 w 475"/>
                  <a:gd name="T85" fmla="*/ 40 h 1784"/>
                  <a:gd name="T86" fmla="*/ 336 w 475"/>
                  <a:gd name="T87" fmla="*/ 31 h 1784"/>
                  <a:gd name="T88" fmla="*/ 345 w 475"/>
                  <a:gd name="T89" fmla="*/ 31 h 1784"/>
                  <a:gd name="T90" fmla="*/ 355 w 475"/>
                  <a:gd name="T91" fmla="*/ 27 h 1784"/>
                  <a:gd name="T92" fmla="*/ 360 w 475"/>
                  <a:gd name="T93" fmla="*/ 31 h 1784"/>
                  <a:gd name="T94" fmla="*/ 369 w 475"/>
                  <a:gd name="T95" fmla="*/ 31 h 1784"/>
                  <a:gd name="T96" fmla="*/ 379 w 475"/>
                  <a:gd name="T97" fmla="*/ 31 h 1784"/>
                  <a:gd name="T98" fmla="*/ 384 w 475"/>
                  <a:gd name="T99" fmla="*/ 27 h 1784"/>
                  <a:gd name="T100" fmla="*/ 393 w 475"/>
                  <a:gd name="T101" fmla="*/ 22 h 1784"/>
                  <a:gd name="T102" fmla="*/ 398 w 475"/>
                  <a:gd name="T103" fmla="*/ 22 h 1784"/>
                  <a:gd name="T104" fmla="*/ 408 w 475"/>
                  <a:gd name="T105" fmla="*/ 22 h 1784"/>
                  <a:gd name="T106" fmla="*/ 417 w 475"/>
                  <a:gd name="T107" fmla="*/ 18 h 1784"/>
                  <a:gd name="T108" fmla="*/ 422 w 475"/>
                  <a:gd name="T109" fmla="*/ 18 h 1784"/>
                  <a:gd name="T110" fmla="*/ 432 w 475"/>
                  <a:gd name="T111" fmla="*/ 18 h 1784"/>
                  <a:gd name="T112" fmla="*/ 436 w 475"/>
                  <a:gd name="T113" fmla="*/ 13 h 1784"/>
                  <a:gd name="T114" fmla="*/ 446 w 475"/>
                  <a:gd name="T115" fmla="*/ 9 h 1784"/>
                  <a:gd name="T116" fmla="*/ 451 w 475"/>
                  <a:gd name="T117" fmla="*/ 4 h 1784"/>
                  <a:gd name="T118" fmla="*/ 460 w 475"/>
                  <a:gd name="T119" fmla="*/ 4 h 1784"/>
                  <a:gd name="T120" fmla="*/ 470 w 475"/>
                  <a:gd name="T121" fmla="*/ 4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5" h="1784">
                    <a:moveTo>
                      <a:pt x="0" y="1779"/>
                    </a:moveTo>
                    <a:lnTo>
                      <a:pt x="0" y="1779"/>
                    </a:lnTo>
                    <a:lnTo>
                      <a:pt x="0" y="1779"/>
                    </a:lnTo>
                    <a:lnTo>
                      <a:pt x="0" y="1784"/>
                    </a:lnTo>
                    <a:lnTo>
                      <a:pt x="0" y="1779"/>
                    </a:lnTo>
                    <a:lnTo>
                      <a:pt x="5" y="1784"/>
                    </a:lnTo>
                    <a:lnTo>
                      <a:pt x="5" y="1779"/>
                    </a:lnTo>
                    <a:lnTo>
                      <a:pt x="5" y="1779"/>
                    </a:lnTo>
                    <a:lnTo>
                      <a:pt x="5" y="1779"/>
                    </a:lnTo>
                    <a:lnTo>
                      <a:pt x="5" y="1784"/>
                    </a:lnTo>
                    <a:lnTo>
                      <a:pt x="5" y="1784"/>
                    </a:lnTo>
                    <a:lnTo>
                      <a:pt x="5" y="1784"/>
                    </a:lnTo>
                    <a:lnTo>
                      <a:pt x="5" y="1784"/>
                    </a:lnTo>
                    <a:lnTo>
                      <a:pt x="5" y="1784"/>
                    </a:lnTo>
                    <a:lnTo>
                      <a:pt x="5" y="1784"/>
                    </a:lnTo>
                    <a:lnTo>
                      <a:pt x="5" y="1784"/>
                    </a:lnTo>
                    <a:lnTo>
                      <a:pt x="5" y="1779"/>
                    </a:lnTo>
                    <a:lnTo>
                      <a:pt x="5" y="1784"/>
                    </a:lnTo>
                    <a:lnTo>
                      <a:pt x="5" y="1784"/>
                    </a:lnTo>
                    <a:lnTo>
                      <a:pt x="9" y="1784"/>
                    </a:lnTo>
                    <a:lnTo>
                      <a:pt x="9" y="1784"/>
                    </a:lnTo>
                    <a:lnTo>
                      <a:pt x="9" y="1779"/>
                    </a:lnTo>
                    <a:lnTo>
                      <a:pt x="9" y="1779"/>
                    </a:lnTo>
                    <a:lnTo>
                      <a:pt x="9" y="1779"/>
                    </a:lnTo>
                    <a:lnTo>
                      <a:pt x="9" y="1779"/>
                    </a:lnTo>
                    <a:lnTo>
                      <a:pt x="9" y="1779"/>
                    </a:lnTo>
                    <a:lnTo>
                      <a:pt x="9" y="1784"/>
                    </a:lnTo>
                    <a:lnTo>
                      <a:pt x="9" y="1779"/>
                    </a:lnTo>
                    <a:lnTo>
                      <a:pt x="9" y="1784"/>
                    </a:lnTo>
                    <a:lnTo>
                      <a:pt x="9" y="1784"/>
                    </a:lnTo>
                    <a:lnTo>
                      <a:pt x="9" y="1779"/>
                    </a:lnTo>
                    <a:lnTo>
                      <a:pt x="9" y="1784"/>
                    </a:lnTo>
                    <a:lnTo>
                      <a:pt x="14" y="1779"/>
                    </a:lnTo>
                    <a:lnTo>
                      <a:pt x="14" y="1784"/>
                    </a:lnTo>
                    <a:lnTo>
                      <a:pt x="14" y="1784"/>
                    </a:lnTo>
                    <a:lnTo>
                      <a:pt x="14" y="1784"/>
                    </a:lnTo>
                    <a:lnTo>
                      <a:pt x="14" y="1784"/>
                    </a:lnTo>
                    <a:lnTo>
                      <a:pt x="14" y="1784"/>
                    </a:lnTo>
                    <a:lnTo>
                      <a:pt x="14" y="1784"/>
                    </a:lnTo>
                    <a:lnTo>
                      <a:pt x="14" y="1784"/>
                    </a:lnTo>
                    <a:lnTo>
                      <a:pt x="14" y="1784"/>
                    </a:lnTo>
                    <a:lnTo>
                      <a:pt x="14" y="1784"/>
                    </a:lnTo>
                    <a:lnTo>
                      <a:pt x="14" y="1784"/>
                    </a:lnTo>
                    <a:lnTo>
                      <a:pt x="14" y="1784"/>
                    </a:lnTo>
                    <a:lnTo>
                      <a:pt x="14" y="1784"/>
                    </a:lnTo>
                    <a:lnTo>
                      <a:pt x="19" y="1784"/>
                    </a:lnTo>
                    <a:lnTo>
                      <a:pt x="19" y="1784"/>
                    </a:lnTo>
                    <a:lnTo>
                      <a:pt x="19" y="1784"/>
                    </a:lnTo>
                    <a:lnTo>
                      <a:pt x="19" y="1784"/>
                    </a:lnTo>
                    <a:lnTo>
                      <a:pt x="19" y="1784"/>
                    </a:lnTo>
                    <a:lnTo>
                      <a:pt x="19" y="1784"/>
                    </a:lnTo>
                    <a:lnTo>
                      <a:pt x="19" y="1784"/>
                    </a:lnTo>
                    <a:lnTo>
                      <a:pt x="19" y="1784"/>
                    </a:lnTo>
                    <a:lnTo>
                      <a:pt x="19" y="1784"/>
                    </a:lnTo>
                    <a:lnTo>
                      <a:pt x="19" y="1784"/>
                    </a:lnTo>
                    <a:lnTo>
                      <a:pt x="19" y="1784"/>
                    </a:lnTo>
                    <a:lnTo>
                      <a:pt x="19" y="1784"/>
                    </a:lnTo>
                    <a:lnTo>
                      <a:pt x="19" y="1784"/>
                    </a:lnTo>
                    <a:lnTo>
                      <a:pt x="19" y="1784"/>
                    </a:lnTo>
                    <a:lnTo>
                      <a:pt x="24" y="1734"/>
                    </a:lnTo>
                    <a:lnTo>
                      <a:pt x="24" y="1775"/>
                    </a:lnTo>
                    <a:lnTo>
                      <a:pt x="24" y="1766"/>
                    </a:lnTo>
                    <a:lnTo>
                      <a:pt x="24" y="193"/>
                    </a:lnTo>
                    <a:lnTo>
                      <a:pt x="24" y="193"/>
                    </a:lnTo>
                    <a:lnTo>
                      <a:pt x="24" y="193"/>
                    </a:lnTo>
                    <a:lnTo>
                      <a:pt x="24" y="193"/>
                    </a:lnTo>
                    <a:lnTo>
                      <a:pt x="24" y="193"/>
                    </a:lnTo>
                    <a:lnTo>
                      <a:pt x="24" y="193"/>
                    </a:lnTo>
                    <a:lnTo>
                      <a:pt x="24" y="193"/>
                    </a:lnTo>
                    <a:lnTo>
                      <a:pt x="24" y="193"/>
                    </a:lnTo>
                    <a:lnTo>
                      <a:pt x="24" y="188"/>
                    </a:lnTo>
                    <a:lnTo>
                      <a:pt x="24" y="188"/>
                    </a:lnTo>
                    <a:lnTo>
                      <a:pt x="29" y="188"/>
                    </a:lnTo>
                    <a:lnTo>
                      <a:pt x="29" y="188"/>
                    </a:lnTo>
                    <a:lnTo>
                      <a:pt x="29" y="188"/>
                    </a:lnTo>
                    <a:lnTo>
                      <a:pt x="29" y="184"/>
                    </a:lnTo>
                    <a:lnTo>
                      <a:pt x="29" y="184"/>
                    </a:lnTo>
                    <a:lnTo>
                      <a:pt x="29" y="184"/>
                    </a:lnTo>
                    <a:lnTo>
                      <a:pt x="29" y="184"/>
                    </a:lnTo>
                    <a:lnTo>
                      <a:pt x="29" y="184"/>
                    </a:lnTo>
                    <a:lnTo>
                      <a:pt x="29" y="184"/>
                    </a:lnTo>
                    <a:lnTo>
                      <a:pt x="29" y="188"/>
                    </a:lnTo>
                    <a:lnTo>
                      <a:pt x="29" y="193"/>
                    </a:lnTo>
                    <a:lnTo>
                      <a:pt x="29" y="193"/>
                    </a:lnTo>
                    <a:lnTo>
                      <a:pt x="29" y="188"/>
                    </a:lnTo>
                    <a:lnTo>
                      <a:pt x="33" y="188"/>
                    </a:lnTo>
                    <a:lnTo>
                      <a:pt x="33" y="188"/>
                    </a:lnTo>
                    <a:lnTo>
                      <a:pt x="33" y="188"/>
                    </a:lnTo>
                    <a:lnTo>
                      <a:pt x="33" y="184"/>
                    </a:lnTo>
                    <a:lnTo>
                      <a:pt x="33" y="188"/>
                    </a:lnTo>
                    <a:lnTo>
                      <a:pt x="33" y="184"/>
                    </a:lnTo>
                    <a:lnTo>
                      <a:pt x="33" y="184"/>
                    </a:lnTo>
                    <a:lnTo>
                      <a:pt x="33" y="184"/>
                    </a:lnTo>
                    <a:lnTo>
                      <a:pt x="33" y="184"/>
                    </a:lnTo>
                    <a:lnTo>
                      <a:pt x="33" y="184"/>
                    </a:lnTo>
                    <a:lnTo>
                      <a:pt x="33" y="184"/>
                    </a:lnTo>
                    <a:lnTo>
                      <a:pt x="33" y="184"/>
                    </a:lnTo>
                    <a:lnTo>
                      <a:pt x="38" y="179"/>
                    </a:lnTo>
                    <a:lnTo>
                      <a:pt x="38" y="166"/>
                    </a:lnTo>
                    <a:lnTo>
                      <a:pt x="38" y="157"/>
                    </a:lnTo>
                    <a:lnTo>
                      <a:pt x="38" y="152"/>
                    </a:lnTo>
                    <a:lnTo>
                      <a:pt x="38" y="143"/>
                    </a:lnTo>
                    <a:lnTo>
                      <a:pt x="38" y="143"/>
                    </a:lnTo>
                    <a:lnTo>
                      <a:pt x="38" y="143"/>
                    </a:lnTo>
                    <a:lnTo>
                      <a:pt x="38" y="139"/>
                    </a:lnTo>
                    <a:lnTo>
                      <a:pt x="38" y="134"/>
                    </a:lnTo>
                    <a:lnTo>
                      <a:pt x="38" y="134"/>
                    </a:lnTo>
                    <a:lnTo>
                      <a:pt x="38" y="125"/>
                    </a:lnTo>
                    <a:lnTo>
                      <a:pt x="38" y="125"/>
                    </a:lnTo>
                    <a:lnTo>
                      <a:pt x="38" y="121"/>
                    </a:lnTo>
                    <a:lnTo>
                      <a:pt x="38" y="116"/>
                    </a:lnTo>
                    <a:lnTo>
                      <a:pt x="43" y="121"/>
                    </a:lnTo>
                    <a:lnTo>
                      <a:pt x="43" y="112"/>
                    </a:lnTo>
                    <a:lnTo>
                      <a:pt x="43" y="112"/>
                    </a:lnTo>
                    <a:lnTo>
                      <a:pt x="43" y="121"/>
                    </a:lnTo>
                    <a:lnTo>
                      <a:pt x="43" y="116"/>
                    </a:lnTo>
                    <a:lnTo>
                      <a:pt x="43" y="125"/>
                    </a:lnTo>
                    <a:lnTo>
                      <a:pt x="43" y="107"/>
                    </a:lnTo>
                    <a:lnTo>
                      <a:pt x="43" y="116"/>
                    </a:lnTo>
                    <a:lnTo>
                      <a:pt x="43" y="116"/>
                    </a:lnTo>
                    <a:lnTo>
                      <a:pt x="43" y="112"/>
                    </a:lnTo>
                    <a:lnTo>
                      <a:pt x="43" y="98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48" y="107"/>
                    </a:lnTo>
                    <a:lnTo>
                      <a:pt x="48" y="107"/>
                    </a:lnTo>
                    <a:lnTo>
                      <a:pt x="48" y="98"/>
                    </a:lnTo>
                    <a:lnTo>
                      <a:pt x="48" y="103"/>
                    </a:lnTo>
                    <a:lnTo>
                      <a:pt x="48" y="107"/>
                    </a:lnTo>
                    <a:lnTo>
                      <a:pt x="48" y="112"/>
                    </a:lnTo>
                    <a:lnTo>
                      <a:pt x="48" y="107"/>
                    </a:lnTo>
                    <a:lnTo>
                      <a:pt x="48" y="94"/>
                    </a:lnTo>
                    <a:lnTo>
                      <a:pt x="48" y="94"/>
                    </a:lnTo>
                    <a:lnTo>
                      <a:pt x="48" y="89"/>
                    </a:lnTo>
                    <a:lnTo>
                      <a:pt x="48" y="94"/>
                    </a:lnTo>
                    <a:lnTo>
                      <a:pt x="48" y="85"/>
                    </a:lnTo>
                    <a:lnTo>
                      <a:pt x="48" y="76"/>
                    </a:lnTo>
                    <a:lnTo>
                      <a:pt x="53" y="94"/>
                    </a:lnTo>
                    <a:lnTo>
                      <a:pt x="53" y="94"/>
                    </a:lnTo>
                    <a:lnTo>
                      <a:pt x="53" y="76"/>
                    </a:lnTo>
                    <a:lnTo>
                      <a:pt x="53" y="80"/>
                    </a:lnTo>
                    <a:lnTo>
                      <a:pt x="53" y="71"/>
                    </a:lnTo>
                    <a:lnTo>
                      <a:pt x="53" y="85"/>
                    </a:lnTo>
                    <a:lnTo>
                      <a:pt x="53" y="89"/>
                    </a:lnTo>
                    <a:lnTo>
                      <a:pt x="53" y="76"/>
                    </a:lnTo>
                    <a:lnTo>
                      <a:pt x="53" y="76"/>
                    </a:lnTo>
                    <a:lnTo>
                      <a:pt x="53" y="76"/>
                    </a:lnTo>
                    <a:lnTo>
                      <a:pt x="53" y="85"/>
                    </a:lnTo>
                    <a:lnTo>
                      <a:pt x="53" y="71"/>
                    </a:lnTo>
                    <a:lnTo>
                      <a:pt x="53" y="76"/>
                    </a:lnTo>
                    <a:lnTo>
                      <a:pt x="53" y="76"/>
                    </a:lnTo>
                    <a:lnTo>
                      <a:pt x="57" y="85"/>
                    </a:lnTo>
                    <a:lnTo>
                      <a:pt x="57" y="45"/>
                    </a:lnTo>
                    <a:lnTo>
                      <a:pt x="57" y="45"/>
                    </a:lnTo>
                    <a:lnTo>
                      <a:pt x="57" y="76"/>
                    </a:lnTo>
                    <a:lnTo>
                      <a:pt x="57" y="49"/>
                    </a:lnTo>
                    <a:lnTo>
                      <a:pt x="57" y="58"/>
                    </a:lnTo>
                    <a:lnTo>
                      <a:pt x="57" y="63"/>
                    </a:lnTo>
                    <a:lnTo>
                      <a:pt x="57" y="54"/>
                    </a:lnTo>
                    <a:lnTo>
                      <a:pt x="57" y="67"/>
                    </a:lnTo>
                    <a:lnTo>
                      <a:pt x="57" y="54"/>
                    </a:lnTo>
                    <a:lnTo>
                      <a:pt x="57" y="54"/>
                    </a:lnTo>
                    <a:lnTo>
                      <a:pt x="57" y="58"/>
                    </a:lnTo>
                    <a:lnTo>
                      <a:pt x="57" y="49"/>
                    </a:lnTo>
                    <a:lnTo>
                      <a:pt x="62" y="58"/>
                    </a:lnTo>
                    <a:lnTo>
                      <a:pt x="62" y="94"/>
                    </a:lnTo>
                    <a:lnTo>
                      <a:pt x="62" y="54"/>
                    </a:lnTo>
                    <a:lnTo>
                      <a:pt x="62" y="63"/>
                    </a:lnTo>
                    <a:lnTo>
                      <a:pt x="62" y="63"/>
                    </a:lnTo>
                    <a:lnTo>
                      <a:pt x="62" y="49"/>
                    </a:lnTo>
                    <a:lnTo>
                      <a:pt x="62" y="49"/>
                    </a:lnTo>
                    <a:lnTo>
                      <a:pt x="62" y="49"/>
                    </a:lnTo>
                    <a:lnTo>
                      <a:pt x="62" y="45"/>
                    </a:lnTo>
                    <a:lnTo>
                      <a:pt x="62" y="54"/>
                    </a:lnTo>
                    <a:lnTo>
                      <a:pt x="62" y="54"/>
                    </a:lnTo>
                    <a:lnTo>
                      <a:pt x="62" y="58"/>
                    </a:lnTo>
                    <a:lnTo>
                      <a:pt x="67" y="49"/>
                    </a:lnTo>
                    <a:lnTo>
                      <a:pt x="67" y="40"/>
                    </a:lnTo>
                    <a:lnTo>
                      <a:pt x="67" y="54"/>
                    </a:lnTo>
                    <a:lnTo>
                      <a:pt x="67" y="54"/>
                    </a:lnTo>
                    <a:lnTo>
                      <a:pt x="67" y="49"/>
                    </a:lnTo>
                    <a:lnTo>
                      <a:pt x="67" y="45"/>
                    </a:lnTo>
                    <a:lnTo>
                      <a:pt x="67" y="67"/>
                    </a:lnTo>
                    <a:lnTo>
                      <a:pt x="67" y="58"/>
                    </a:lnTo>
                    <a:lnTo>
                      <a:pt x="67" y="54"/>
                    </a:lnTo>
                    <a:lnTo>
                      <a:pt x="67" y="36"/>
                    </a:lnTo>
                    <a:lnTo>
                      <a:pt x="67" y="54"/>
                    </a:lnTo>
                    <a:lnTo>
                      <a:pt x="67" y="45"/>
                    </a:lnTo>
                    <a:lnTo>
                      <a:pt x="67" y="45"/>
                    </a:lnTo>
                    <a:lnTo>
                      <a:pt x="72" y="40"/>
                    </a:lnTo>
                    <a:lnTo>
                      <a:pt x="72" y="58"/>
                    </a:lnTo>
                    <a:lnTo>
                      <a:pt x="72" y="58"/>
                    </a:lnTo>
                    <a:lnTo>
                      <a:pt x="72" y="36"/>
                    </a:lnTo>
                    <a:lnTo>
                      <a:pt x="72" y="67"/>
                    </a:lnTo>
                    <a:lnTo>
                      <a:pt x="72" y="36"/>
                    </a:lnTo>
                    <a:lnTo>
                      <a:pt x="72" y="49"/>
                    </a:lnTo>
                    <a:lnTo>
                      <a:pt x="72" y="49"/>
                    </a:lnTo>
                    <a:lnTo>
                      <a:pt x="72" y="45"/>
                    </a:lnTo>
                    <a:lnTo>
                      <a:pt x="72" y="63"/>
                    </a:lnTo>
                    <a:lnTo>
                      <a:pt x="72" y="22"/>
                    </a:lnTo>
                    <a:lnTo>
                      <a:pt x="72" y="49"/>
                    </a:lnTo>
                    <a:lnTo>
                      <a:pt x="72" y="40"/>
                    </a:lnTo>
                    <a:lnTo>
                      <a:pt x="72" y="54"/>
                    </a:lnTo>
                    <a:lnTo>
                      <a:pt x="77" y="45"/>
                    </a:lnTo>
                    <a:lnTo>
                      <a:pt x="77" y="36"/>
                    </a:lnTo>
                    <a:lnTo>
                      <a:pt x="77" y="27"/>
                    </a:lnTo>
                    <a:lnTo>
                      <a:pt x="77" y="40"/>
                    </a:lnTo>
                    <a:lnTo>
                      <a:pt x="77" y="67"/>
                    </a:lnTo>
                    <a:lnTo>
                      <a:pt x="77" y="67"/>
                    </a:lnTo>
                    <a:lnTo>
                      <a:pt x="77" y="45"/>
                    </a:lnTo>
                    <a:lnTo>
                      <a:pt x="77" y="58"/>
                    </a:lnTo>
                    <a:lnTo>
                      <a:pt x="77" y="36"/>
                    </a:lnTo>
                    <a:lnTo>
                      <a:pt x="77" y="58"/>
                    </a:lnTo>
                    <a:lnTo>
                      <a:pt x="77" y="45"/>
                    </a:lnTo>
                    <a:lnTo>
                      <a:pt x="77" y="45"/>
                    </a:lnTo>
                    <a:lnTo>
                      <a:pt x="77" y="54"/>
                    </a:lnTo>
                    <a:lnTo>
                      <a:pt x="81" y="49"/>
                    </a:lnTo>
                    <a:lnTo>
                      <a:pt x="81" y="45"/>
                    </a:lnTo>
                    <a:lnTo>
                      <a:pt x="81" y="40"/>
                    </a:lnTo>
                    <a:lnTo>
                      <a:pt x="81" y="45"/>
                    </a:lnTo>
                    <a:lnTo>
                      <a:pt x="81" y="80"/>
                    </a:lnTo>
                    <a:lnTo>
                      <a:pt x="81" y="49"/>
                    </a:lnTo>
                    <a:lnTo>
                      <a:pt x="81" y="63"/>
                    </a:lnTo>
                    <a:lnTo>
                      <a:pt x="81" y="54"/>
                    </a:lnTo>
                    <a:lnTo>
                      <a:pt x="81" y="63"/>
                    </a:lnTo>
                    <a:lnTo>
                      <a:pt x="81" y="49"/>
                    </a:lnTo>
                    <a:lnTo>
                      <a:pt x="81" y="45"/>
                    </a:lnTo>
                    <a:lnTo>
                      <a:pt x="81" y="67"/>
                    </a:lnTo>
                    <a:lnTo>
                      <a:pt x="81" y="54"/>
                    </a:lnTo>
                    <a:lnTo>
                      <a:pt x="86" y="58"/>
                    </a:lnTo>
                    <a:lnTo>
                      <a:pt x="86" y="58"/>
                    </a:lnTo>
                    <a:lnTo>
                      <a:pt x="86" y="49"/>
                    </a:lnTo>
                    <a:lnTo>
                      <a:pt x="86" y="49"/>
                    </a:lnTo>
                    <a:lnTo>
                      <a:pt x="86" y="49"/>
                    </a:lnTo>
                    <a:lnTo>
                      <a:pt x="86" y="54"/>
                    </a:lnTo>
                    <a:lnTo>
                      <a:pt x="86" y="58"/>
                    </a:lnTo>
                    <a:lnTo>
                      <a:pt x="86" y="54"/>
                    </a:lnTo>
                    <a:lnTo>
                      <a:pt x="86" y="71"/>
                    </a:lnTo>
                    <a:lnTo>
                      <a:pt x="86" y="63"/>
                    </a:lnTo>
                    <a:lnTo>
                      <a:pt x="86" y="63"/>
                    </a:lnTo>
                    <a:lnTo>
                      <a:pt x="86" y="49"/>
                    </a:lnTo>
                    <a:lnTo>
                      <a:pt x="86" y="54"/>
                    </a:lnTo>
                    <a:lnTo>
                      <a:pt x="86" y="49"/>
                    </a:lnTo>
                    <a:lnTo>
                      <a:pt x="91" y="58"/>
                    </a:lnTo>
                    <a:lnTo>
                      <a:pt x="91" y="63"/>
                    </a:lnTo>
                    <a:lnTo>
                      <a:pt x="91" y="67"/>
                    </a:lnTo>
                    <a:lnTo>
                      <a:pt x="91" y="58"/>
                    </a:lnTo>
                    <a:lnTo>
                      <a:pt x="91" y="67"/>
                    </a:lnTo>
                    <a:lnTo>
                      <a:pt x="91" y="63"/>
                    </a:lnTo>
                    <a:lnTo>
                      <a:pt x="91" y="54"/>
                    </a:lnTo>
                    <a:lnTo>
                      <a:pt x="91" y="71"/>
                    </a:lnTo>
                    <a:lnTo>
                      <a:pt x="91" y="71"/>
                    </a:lnTo>
                    <a:lnTo>
                      <a:pt x="91" y="80"/>
                    </a:lnTo>
                    <a:lnTo>
                      <a:pt x="91" y="76"/>
                    </a:lnTo>
                    <a:lnTo>
                      <a:pt x="91" y="58"/>
                    </a:lnTo>
                    <a:lnTo>
                      <a:pt x="96" y="71"/>
                    </a:lnTo>
                    <a:lnTo>
                      <a:pt x="96" y="71"/>
                    </a:lnTo>
                    <a:lnTo>
                      <a:pt x="96" y="76"/>
                    </a:lnTo>
                    <a:lnTo>
                      <a:pt x="96" y="76"/>
                    </a:lnTo>
                    <a:lnTo>
                      <a:pt x="96" y="71"/>
                    </a:lnTo>
                    <a:lnTo>
                      <a:pt x="96" y="76"/>
                    </a:lnTo>
                    <a:lnTo>
                      <a:pt x="96" y="67"/>
                    </a:lnTo>
                    <a:lnTo>
                      <a:pt x="96" y="71"/>
                    </a:lnTo>
                    <a:lnTo>
                      <a:pt x="96" y="76"/>
                    </a:lnTo>
                    <a:lnTo>
                      <a:pt x="96" y="63"/>
                    </a:lnTo>
                    <a:lnTo>
                      <a:pt x="96" y="67"/>
                    </a:lnTo>
                    <a:lnTo>
                      <a:pt x="96" y="58"/>
                    </a:lnTo>
                    <a:lnTo>
                      <a:pt x="96" y="63"/>
                    </a:lnTo>
                    <a:lnTo>
                      <a:pt x="101" y="63"/>
                    </a:lnTo>
                    <a:lnTo>
                      <a:pt x="101" y="76"/>
                    </a:lnTo>
                    <a:lnTo>
                      <a:pt x="101" y="54"/>
                    </a:lnTo>
                    <a:lnTo>
                      <a:pt x="101" y="63"/>
                    </a:lnTo>
                    <a:lnTo>
                      <a:pt x="101" y="76"/>
                    </a:lnTo>
                    <a:lnTo>
                      <a:pt x="101" y="71"/>
                    </a:lnTo>
                    <a:lnTo>
                      <a:pt x="101" y="98"/>
                    </a:lnTo>
                    <a:lnTo>
                      <a:pt x="101" y="71"/>
                    </a:lnTo>
                    <a:lnTo>
                      <a:pt x="101" y="63"/>
                    </a:lnTo>
                    <a:lnTo>
                      <a:pt x="101" y="67"/>
                    </a:lnTo>
                    <a:lnTo>
                      <a:pt x="101" y="49"/>
                    </a:lnTo>
                    <a:lnTo>
                      <a:pt x="101" y="63"/>
                    </a:lnTo>
                    <a:lnTo>
                      <a:pt x="101" y="67"/>
                    </a:lnTo>
                    <a:lnTo>
                      <a:pt x="105" y="76"/>
                    </a:lnTo>
                    <a:lnTo>
                      <a:pt x="105" y="63"/>
                    </a:lnTo>
                    <a:lnTo>
                      <a:pt x="105" y="76"/>
                    </a:lnTo>
                    <a:lnTo>
                      <a:pt x="105" y="71"/>
                    </a:lnTo>
                    <a:lnTo>
                      <a:pt x="105" y="67"/>
                    </a:lnTo>
                    <a:lnTo>
                      <a:pt x="105" y="63"/>
                    </a:lnTo>
                    <a:lnTo>
                      <a:pt x="105" y="58"/>
                    </a:lnTo>
                    <a:lnTo>
                      <a:pt x="105" y="63"/>
                    </a:lnTo>
                    <a:lnTo>
                      <a:pt x="105" y="67"/>
                    </a:lnTo>
                    <a:lnTo>
                      <a:pt x="105" y="80"/>
                    </a:lnTo>
                    <a:lnTo>
                      <a:pt x="105" y="63"/>
                    </a:lnTo>
                    <a:lnTo>
                      <a:pt x="105" y="58"/>
                    </a:lnTo>
                    <a:lnTo>
                      <a:pt x="105" y="58"/>
                    </a:lnTo>
                    <a:lnTo>
                      <a:pt x="105" y="58"/>
                    </a:lnTo>
                    <a:lnTo>
                      <a:pt x="110" y="67"/>
                    </a:lnTo>
                    <a:lnTo>
                      <a:pt x="110" y="80"/>
                    </a:lnTo>
                    <a:lnTo>
                      <a:pt x="110" y="63"/>
                    </a:lnTo>
                    <a:lnTo>
                      <a:pt x="110" y="49"/>
                    </a:lnTo>
                    <a:lnTo>
                      <a:pt x="110" y="49"/>
                    </a:lnTo>
                    <a:lnTo>
                      <a:pt x="110" y="54"/>
                    </a:lnTo>
                    <a:lnTo>
                      <a:pt x="110" y="58"/>
                    </a:lnTo>
                    <a:lnTo>
                      <a:pt x="110" y="67"/>
                    </a:lnTo>
                    <a:lnTo>
                      <a:pt x="110" y="76"/>
                    </a:lnTo>
                    <a:lnTo>
                      <a:pt x="110" y="67"/>
                    </a:lnTo>
                    <a:lnTo>
                      <a:pt x="110" y="67"/>
                    </a:lnTo>
                    <a:lnTo>
                      <a:pt x="110" y="58"/>
                    </a:lnTo>
                    <a:lnTo>
                      <a:pt x="110" y="76"/>
                    </a:lnTo>
                    <a:lnTo>
                      <a:pt x="115" y="76"/>
                    </a:lnTo>
                    <a:lnTo>
                      <a:pt x="115" y="71"/>
                    </a:lnTo>
                    <a:lnTo>
                      <a:pt x="115" y="76"/>
                    </a:lnTo>
                    <a:lnTo>
                      <a:pt x="115" y="76"/>
                    </a:lnTo>
                    <a:lnTo>
                      <a:pt x="115" y="71"/>
                    </a:lnTo>
                    <a:lnTo>
                      <a:pt x="115" y="63"/>
                    </a:lnTo>
                    <a:lnTo>
                      <a:pt x="115" y="71"/>
                    </a:lnTo>
                    <a:lnTo>
                      <a:pt x="115" y="76"/>
                    </a:lnTo>
                    <a:lnTo>
                      <a:pt x="115" y="76"/>
                    </a:lnTo>
                    <a:lnTo>
                      <a:pt x="115" y="71"/>
                    </a:lnTo>
                    <a:lnTo>
                      <a:pt x="115" y="67"/>
                    </a:lnTo>
                    <a:lnTo>
                      <a:pt x="115" y="76"/>
                    </a:lnTo>
                    <a:lnTo>
                      <a:pt x="120" y="67"/>
                    </a:lnTo>
                    <a:lnTo>
                      <a:pt x="120" y="71"/>
                    </a:lnTo>
                    <a:lnTo>
                      <a:pt x="120" y="76"/>
                    </a:lnTo>
                    <a:lnTo>
                      <a:pt x="120" y="71"/>
                    </a:lnTo>
                    <a:lnTo>
                      <a:pt x="120" y="71"/>
                    </a:lnTo>
                    <a:lnTo>
                      <a:pt x="120" y="76"/>
                    </a:lnTo>
                    <a:lnTo>
                      <a:pt x="120" y="71"/>
                    </a:lnTo>
                    <a:lnTo>
                      <a:pt x="120" y="67"/>
                    </a:lnTo>
                    <a:lnTo>
                      <a:pt x="120" y="67"/>
                    </a:lnTo>
                    <a:lnTo>
                      <a:pt x="120" y="67"/>
                    </a:lnTo>
                    <a:lnTo>
                      <a:pt x="120" y="67"/>
                    </a:lnTo>
                    <a:lnTo>
                      <a:pt x="120" y="58"/>
                    </a:lnTo>
                    <a:lnTo>
                      <a:pt x="120" y="71"/>
                    </a:lnTo>
                    <a:lnTo>
                      <a:pt x="125" y="71"/>
                    </a:lnTo>
                    <a:lnTo>
                      <a:pt x="125" y="71"/>
                    </a:lnTo>
                    <a:lnTo>
                      <a:pt x="125" y="76"/>
                    </a:lnTo>
                    <a:lnTo>
                      <a:pt x="125" y="67"/>
                    </a:lnTo>
                    <a:lnTo>
                      <a:pt x="125" y="63"/>
                    </a:lnTo>
                    <a:lnTo>
                      <a:pt x="125" y="58"/>
                    </a:lnTo>
                    <a:lnTo>
                      <a:pt x="125" y="54"/>
                    </a:lnTo>
                    <a:lnTo>
                      <a:pt x="125" y="58"/>
                    </a:lnTo>
                    <a:lnTo>
                      <a:pt x="125" y="71"/>
                    </a:lnTo>
                    <a:lnTo>
                      <a:pt x="125" y="54"/>
                    </a:lnTo>
                    <a:lnTo>
                      <a:pt x="125" y="54"/>
                    </a:lnTo>
                    <a:lnTo>
                      <a:pt x="125" y="63"/>
                    </a:lnTo>
                    <a:lnTo>
                      <a:pt x="125" y="71"/>
                    </a:lnTo>
                    <a:lnTo>
                      <a:pt x="125" y="71"/>
                    </a:lnTo>
                    <a:lnTo>
                      <a:pt x="129" y="63"/>
                    </a:lnTo>
                    <a:lnTo>
                      <a:pt x="129" y="63"/>
                    </a:lnTo>
                    <a:lnTo>
                      <a:pt x="129" y="71"/>
                    </a:lnTo>
                    <a:lnTo>
                      <a:pt x="129" y="54"/>
                    </a:lnTo>
                    <a:lnTo>
                      <a:pt x="129" y="58"/>
                    </a:lnTo>
                    <a:lnTo>
                      <a:pt x="129" y="63"/>
                    </a:lnTo>
                    <a:lnTo>
                      <a:pt x="129" y="54"/>
                    </a:lnTo>
                    <a:lnTo>
                      <a:pt x="129" y="63"/>
                    </a:lnTo>
                    <a:lnTo>
                      <a:pt x="129" y="71"/>
                    </a:lnTo>
                    <a:lnTo>
                      <a:pt x="129" y="58"/>
                    </a:lnTo>
                    <a:lnTo>
                      <a:pt x="129" y="58"/>
                    </a:lnTo>
                    <a:lnTo>
                      <a:pt x="129" y="80"/>
                    </a:lnTo>
                    <a:lnTo>
                      <a:pt x="129" y="58"/>
                    </a:lnTo>
                    <a:lnTo>
                      <a:pt x="134" y="58"/>
                    </a:lnTo>
                    <a:lnTo>
                      <a:pt x="134" y="63"/>
                    </a:lnTo>
                    <a:lnTo>
                      <a:pt x="134" y="58"/>
                    </a:lnTo>
                    <a:lnTo>
                      <a:pt x="134" y="71"/>
                    </a:lnTo>
                    <a:lnTo>
                      <a:pt x="134" y="54"/>
                    </a:lnTo>
                    <a:lnTo>
                      <a:pt x="134" y="76"/>
                    </a:lnTo>
                    <a:lnTo>
                      <a:pt x="134" y="63"/>
                    </a:lnTo>
                    <a:lnTo>
                      <a:pt x="134" y="58"/>
                    </a:lnTo>
                    <a:lnTo>
                      <a:pt x="134" y="71"/>
                    </a:lnTo>
                    <a:lnTo>
                      <a:pt x="134" y="54"/>
                    </a:lnTo>
                    <a:lnTo>
                      <a:pt x="134" y="63"/>
                    </a:lnTo>
                    <a:lnTo>
                      <a:pt x="134" y="58"/>
                    </a:lnTo>
                    <a:lnTo>
                      <a:pt x="134" y="54"/>
                    </a:lnTo>
                    <a:lnTo>
                      <a:pt x="139" y="71"/>
                    </a:lnTo>
                    <a:lnTo>
                      <a:pt x="139" y="54"/>
                    </a:lnTo>
                    <a:lnTo>
                      <a:pt x="139" y="58"/>
                    </a:lnTo>
                    <a:lnTo>
                      <a:pt x="139" y="67"/>
                    </a:lnTo>
                    <a:lnTo>
                      <a:pt x="139" y="67"/>
                    </a:lnTo>
                    <a:lnTo>
                      <a:pt x="139" y="67"/>
                    </a:lnTo>
                    <a:lnTo>
                      <a:pt x="139" y="63"/>
                    </a:lnTo>
                    <a:lnTo>
                      <a:pt x="139" y="63"/>
                    </a:lnTo>
                    <a:lnTo>
                      <a:pt x="139" y="71"/>
                    </a:lnTo>
                    <a:lnTo>
                      <a:pt x="139" y="63"/>
                    </a:lnTo>
                    <a:lnTo>
                      <a:pt x="139" y="63"/>
                    </a:lnTo>
                    <a:lnTo>
                      <a:pt x="139" y="58"/>
                    </a:lnTo>
                    <a:lnTo>
                      <a:pt x="139" y="71"/>
                    </a:lnTo>
                    <a:lnTo>
                      <a:pt x="139" y="67"/>
                    </a:lnTo>
                    <a:lnTo>
                      <a:pt x="144" y="76"/>
                    </a:lnTo>
                    <a:lnTo>
                      <a:pt x="144" y="58"/>
                    </a:lnTo>
                    <a:lnTo>
                      <a:pt x="144" y="71"/>
                    </a:lnTo>
                    <a:lnTo>
                      <a:pt x="144" y="71"/>
                    </a:lnTo>
                    <a:lnTo>
                      <a:pt x="144" y="67"/>
                    </a:lnTo>
                    <a:lnTo>
                      <a:pt x="144" y="63"/>
                    </a:lnTo>
                    <a:lnTo>
                      <a:pt x="144" y="58"/>
                    </a:lnTo>
                    <a:lnTo>
                      <a:pt x="144" y="63"/>
                    </a:lnTo>
                    <a:lnTo>
                      <a:pt x="144" y="58"/>
                    </a:lnTo>
                    <a:lnTo>
                      <a:pt x="144" y="67"/>
                    </a:lnTo>
                    <a:lnTo>
                      <a:pt x="144" y="67"/>
                    </a:lnTo>
                    <a:lnTo>
                      <a:pt x="144" y="76"/>
                    </a:lnTo>
                    <a:lnTo>
                      <a:pt x="149" y="67"/>
                    </a:lnTo>
                    <a:lnTo>
                      <a:pt x="149" y="54"/>
                    </a:lnTo>
                    <a:lnTo>
                      <a:pt x="149" y="71"/>
                    </a:lnTo>
                    <a:lnTo>
                      <a:pt x="149" y="58"/>
                    </a:lnTo>
                    <a:lnTo>
                      <a:pt x="149" y="58"/>
                    </a:lnTo>
                    <a:lnTo>
                      <a:pt x="149" y="54"/>
                    </a:lnTo>
                    <a:lnTo>
                      <a:pt x="149" y="49"/>
                    </a:lnTo>
                    <a:lnTo>
                      <a:pt x="149" y="58"/>
                    </a:lnTo>
                    <a:lnTo>
                      <a:pt x="149" y="63"/>
                    </a:lnTo>
                    <a:lnTo>
                      <a:pt x="149" y="67"/>
                    </a:lnTo>
                    <a:lnTo>
                      <a:pt x="149" y="76"/>
                    </a:lnTo>
                    <a:lnTo>
                      <a:pt x="149" y="63"/>
                    </a:lnTo>
                    <a:lnTo>
                      <a:pt x="149" y="58"/>
                    </a:lnTo>
                    <a:lnTo>
                      <a:pt x="153" y="80"/>
                    </a:lnTo>
                    <a:lnTo>
                      <a:pt x="153" y="80"/>
                    </a:lnTo>
                    <a:lnTo>
                      <a:pt x="153" y="71"/>
                    </a:lnTo>
                    <a:lnTo>
                      <a:pt x="153" y="76"/>
                    </a:lnTo>
                    <a:lnTo>
                      <a:pt x="153" y="71"/>
                    </a:lnTo>
                    <a:lnTo>
                      <a:pt x="153" y="76"/>
                    </a:lnTo>
                    <a:lnTo>
                      <a:pt x="153" y="71"/>
                    </a:lnTo>
                    <a:lnTo>
                      <a:pt x="153" y="67"/>
                    </a:lnTo>
                    <a:lnTo>
                      <a:pt x="153" y="71"/>
                    </a:lnTo>
                    <a:lnTo>
                      <a:pt x="153" y="71"/>
                    </a:lnTo>
                    <a:lnTo>
                      <a:pt x="153" y="76"/>
                    </a:lnTo>
                    <a:lnTo>
                      <a:pt x="153" y="67"/>
                    </a:lnTo>
                    <a:lnTo>
                      <a:pt x="153" y="63"/>
                    </a:lnTo>
                    <a:lnTo>
                      <a:pt x="158" y="71"/>
                    </a:lnTo>
                    <a:lnTo>
                      <a:pt x="158" y="63"/>
                    </a:lnTo>
                    <a:lnTo>
                      <a:pt x="158" y="67"/>
                    </a:lnTo>
                    <a:lnTo>
                      <a:pt x="158" y="58"/>
                    </a:lnTo>
                    <a:lnTo>
                      <a:pt x="158" y="63"/>
                    </a:lnTo>
                    <a:lnTo>
                      <a:pt x="158" y="54"/>
                    </a:lnTo>
                    <a:lnTo>
                      <a:pt x="158" y="63"/>
                    </a:lnTo>
                    <a:lnTo>
                      <a:pt x="158" y="49"/>
                    </a:lnTo>
                    <a:lnTo>
                      <a:pt x="158" y="67"/>
                    </a:lnTo>
                    <a:lnTo>
                      <a:pt x="158" y="58"/>
                    </a:lnTo>
                    <a:lnTo>
                      <a:pt x="158" y="58"/>
                    </a:lnTo>
                    <a:lnTo>
                      <a:pt x="158" y="49"/>
                    </a:lnTo>
                    <a:lnTo>
                      <a:pt x="158" y="71"/>
                    </a:lnTo>
                    <a:lnTo>
                      <a:pt x="158" y="63"/>
                    </a:lnTo>
                    <a:lnTo>
                      <a:pt x="163" y="54"/>
                    </a:lnTo>
                    <a:lnTo>
                      <a:pt x="163" y="58"/>
                    </a:lnTo>
                    <a:lnTo>
                      <a:pt x="163" y="54"/>
                    </a:lnTo>
                    <a:lnTo>
                      <a:pt x="163" y="45"/>
                    </a:lnTo>
                    <a:lnTo>
                      <a:pt x="163" y="49"/>
                    </a:lnTo>
                    <a:lnTo>
                      <a:pt x="163" y="54"/>
                    </a:lnTo>
                    <a:lnTo>
                      <a:pt x="163" y="49"/>
                    </a:lnTo>
                    <a:lnTo>
                      <a:pt x="163" y="45"/>
                    </a:lnTo>
                    <a:lnTo>
                      <a:pt x="163" y="40"/>
                    </a:lnTo>
                    <a:lnTo>
                      <a:pt x="163" y="40"/>
                    </a:lnTo>
                    <a:lnTo>
                      <a:pt x="163" y="49"/>
                    </a:lnTo>
                    <a:lnTo>
                      <a:pt x="163" y="54"/>
                    </a:lnTo>
                    <a:lnTo>
                      <a:pt x="163" y="54"/>
                    </a:lnTo>
                    <a:lnTo>
                      <a:pt x="168" y="54"/>
                    </a:lnTo>
                    <a:lnTo>
                      <a:pt x="168" y="54"/>
                    </a:lnTo>
                    <a:lnTo>
                      <a:pt x="168" y="49"/>
                    </a:lnTo>
                    <a:lnTo>
                      <a:pt x="168" y="49"/>
                    </a:lnTo>
                    <a:lnTo>
                      <a:pt x="168" y="45"/>
                    </a:lnTo>
                    <a:lnTo>
                      <a:pt x="168" y="45"/>
                    </a:lnTo>
                    <a:lnTo>
                      <a:pt x="168" y="45"/>
                    </a:lnTo>
                    <a:lnTo>
                      <a:pt x="168" y="49"/>
                    </a:lnTo>
                    <a:lnTo>
                      <a:pt x="168" y="54"/>
                    </a:lnTo>
                    <a:lnTo>
                      <a:pt x="168" y="49"/>
                    </a:lnTo>
                    <a:lnTo>
                      <a:pt x="168" y="49"/>
                    </a:lnTo>
                    <a:lnTo>
                      <a:pt x="168" y="45"/>
                    </a:lnTo>
                    <a:lnTo>
                      <a:pt x="168" y="40"/>
                    </a:lnTo>
                    <a:lnTo>
                      <a:pt x="173" y="54"/>
                    </a:lnTo>
                    <a:lnTo>
                      <a:pt x="173" y="49"/>
                    </a:lnTo>
                    <a:lnTo>
                      <a:pt x="173" y="49"/>
                    </a:lnTo>
                    <a:lnTo>
                      <a:pt x="173" y="49"/>
                    </a:lnTo>
                    <a:lnTo>
                      <a:pt x="173" y="36"/>
                    </a:lnTo>
                    <a:lnTo>
                      <a:pt x="173" y="36"/>
                    </a:lnTo>
                    <a:lnTo>
                      <a:pt x="173" y="40"/>
                    </a:lnTo>
                    <a:lnTo>
                      <a:pt x="173" y="45"/>
                    </a:lnTo>
                    <a:lnTo>
                      <a:pt x="173" y="54"/>
                    </a:lnTo>
                    <a:lnTo>
                      <a:pt x="173" y="31"/>
                    </a:lnTo>
                    <a:lnTo>
                      <a:pt x="173" y="40"/>
                    </a:lnTo>
                    <a:lnTo>
                      <a:pt x="173" y="49"/>
                    </a:lnTo>
                    <a:lnTo>
                      <a:pt x="173" y="45"/>
                    </a:lnTo>
                    <a:lnTo>
                      <a:pt x="173" y="40"/>
                    </a:lnTo>
                    <a:lnTo>
                      <a:pt x="177" y="31"/>
                    </a:lnTo>
                    <a:lnTo>
                      <a:pt x="177" y="36"/>
                    </a:lnTo>
                    <a:lnTo>
                      <a:pt x="177" y="40"/>
                    </a:lnTo>
                    <a:lnTo>
                      <a:pt x="177" y="45"/>
                    </a:lnTo>
                    <a:lnTo>
                      <a:pt x="177" y="40"/>
                    </a:lnTo>
                    <a:lnTo>
                      <a:pt x="177" y="36"/>
                    </a:lnTo>
                    <a:lnTo>
                      <a:pt x="177" y="36"/>
                    </a:lnTo>
                    <a:lnTo>
                      <a:pt x="177" y="40"/>
                    </a:lnTo>
                    <a:lnTo>
                      <a:pt x="177" y="45"/>
                    </a:lnTo>
                    <a:lnTo>
                      <a:pt x="177" y="36"/>
                    </a:lnTo>
                    <a:lnTo>
                      <a:pt x="177" y="40"/>
                    </a:lnTo>
                    <a:lnTo>
                      <a:pt x="177" y="45"/>
                    </a:lnTo>
                    <a:lnTo>
                      <a:pt x="182" y="45"/>
                    </a:lnTo>
                    <a:lnTo>
                      <a:pt x="182" y="40"/>
                    </a:lnTo>
                    <a:lnTo>
                      <a:pt x="182" y="45"/>
                    </a:lnTo>
                    <a:lnTo>
                      <a:pt x="182" y="40"/>
                    </a:lnTo>
                    <a:lnTo>
                      <a:pt x="182" y="36"/>
                    </a:lnTo>
                    <a:lnTo>
                      <a:pt x="182" y="40"/>
                    </a:lnTo>
                    <a:lnTo>
                      <a:pt x="182" y="31"/>
                    </a:lnTo>
                    <a:lnTo>
                      <a:pt x="182" y="40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18"/>
                    </a:lnTo>
                    <a:lnTo>
                      <a:pt x="182" y="31"/>
                    </a:lnTo>
                    <a:lnTo>
                      <a:pt x="182" y="31"/>
                    </a:lnTo>
                    <a:lnTo>
                      <a:pt x="187" y="27"/>
                    </a:lnTo>
                    <a:lnTo>
                      <a:pt x="187" y="31"/>
                    </a:lnTo>
                    <a:lnTo>
                      <a:pt x="187" y="27"/>
                    </a:lnTo>
                    <a:lnTo>
                      <a:pt x="187" y="31"/>
                    </a:lnTo>
                    <a:lnTo>
                      <a:pt x="187" y="27"/>
                    </a:lnTo>
                    <a:lnTo>
                      <a:pt x="187" y="27"/>
                    </a:lnTo>
                    <a:lnTo>
                      <a:pt x="187" y="22"/>
                    </a:lnTo>
                    <a:lnTo>
                      <a:pt x="187" y="36"/>
                    </a:lnTo>
                    <a:lnTo>
                      <a:pt x="187" y="22"/>
                    </a:lnTo>
                    <a:lnTo>
                      <a:pt x="187" y="31"/>
                    </a:lnTo>
                    <a:lnTo>
                      <a:pt x="187" y="31"/>
                    </a:lnTo>
                    <a:lnTo>
                      <a:pt x="187" y="18"/>
                    </a:lnTo>
                    <a:lnTo>
                      <a:pt x="187" y="22"/>
                    </a:lnTo>
                    <a:lnTo>
                      <a:pt x="192" y="18"/>
                    </a:lnTo>
                    <a:lnTo>
                      <a:pt x="192" y="18"/>
                    </a:lnTo>
                    <a:lnTo>
                      <a:pt x="192" y="31"/>
                    </a:lnTo>
                    <a:lnTo>
                      <a:pt x="192" y="18"/>
                    </a:lnTo>
                    <a:lnTo>
                      <a:pt x="192" y="22"/>
                    </a:lnTo>
                    <a:lnTo>
                      <a:pt x="192" y="18"/>
                    </a:lnTo>
                    <a:lnTo>
                      <a:pt x="192" y="18"/>
                    </a:lnTo>
                    <a:lnTo>
                      <a:pt x="192" y="27"/>
                    </a:lnTo>
                    <a:lnTo>
                      <a:pt x="192" y="27"/>
                    </a:lnTo>
                    <a:lnTo>
                      <a:pt x="192" y="22"/>
                    </a:lnTo>
                    <a:lnTo>
                      <a:pt x="192" y="31"/>
                    </a:lnTo>
                    <a:lnTo>
                      <a:pt x="192" y="31"/>
                    </a:lnTo>
                    <a:lnTo>
                      <a:pt x="192" y="31"/>
                    </a:lnTo>
                    <a:lnTo>
                      <a:pt x="192" y="27"/>
                    </a:lnTo>
                    <a:lnTo>
                      <a:pt x="197" y="27"/>
                    </a:lnTo>
                    <a:lnTo>
                      <a:pt x="197" y="22"/>
                    </a:lnTo>
                    <a:lnTo>
                      <a:pt x="197" y="36"/>
                    </a:lnTo>
                    <a:lnTo>
                      <a:pt x="197" y="31"/>
                    </a:lnTo>
                    <a:lnTo>
                      <a:pt x="197" y="31"/>
                    </a:lnTo>
                    <a:lnTo>
                      <a:pt x="197" y="49"/>
                    </a:lnTo>
                    <a:lnTo>
                      <a:pt x="197" y="31"/>
                    </a:lnTo>
                    <a:lnTo>
                      <a:pt x="197" y="36"/>
                    </a:lnTo>
                    <a:lnTo>
                      <a:pt x="197" y="27"/>
                    </a:lnTo>
                    <a:lnTo>
                      <a:pt x="197" y="36"/>
                    </a:lnTo>
                    <a:lnTo>
                      <a:pt x="197" y="31"/>
                    </a:lnTo>
                    <a:lnTo>
                      <a:pt x="197" y="45"/>
                    </a:lnTo>
                    <a:lnTo>
                      <a:pt x="197" y="40"/>
                    </a:lnTo>
                    <a:lnTo>
                      <a:pt x="201" y="31"/>
                    </a:lnTo>
                    <a:lnTo>
                      <a:pt x="201" y="31"/>
                    </a:lnTo>
                    <a:lnTo>
                      <a:pt x="201" y="40"/>
                    </a:lnTo>
                    <a:lnTo>
                      <a:pt x="201" y="36"/>
                    </a:lnTo>
                    <a:lnTo>
                      <a:pt x="201" y="36"/>
                    </a:lnTo>
                    <a:lnTo>
                      <a:pt x="201" y="36"/>
                    </a:lnTo>
                    <a:lnTo>
                      <a:pt x="201" y="40"/>
                    </a:lnTo>
                    <a:lnTo>
                      <a:pt x="201" y="36"/>
                    </a:lnTo>
                    <a:lnTo>
                      <a:pt x="201" y="31"/>
                    </a:lnTo>
                    <a:lnTo>
                      <a:pt x="201" y="36"/>
                    </a:lnTo>
                    <a:lnTo>
                      <a:pt x="201" y="36"/>
                    </a:lnTo>
                    <a:lnTo>
                      <a:pt x="201" y="36"/>
                    </a:lnTo>
                    <a:lnTo>
                      <a:pt x="201" y="40"/>
                    </a:lnTo>
                    <a:lnTo>
                      <a:pt x="206" y="31"/>
                    </a:lnTo>
                    <a:lnTo>
                      <a:pt x="206" y="36"/>
                    </a:lnTo>
                    <a:lnTo>
                      <a:pt x="206" y="40"/>
                    </a:lnTo>
                    <a:lnTo>
                      <a:pt x="206" y="36"/>
                    </a:lnTo>
                    <a:lnTo>
                      <a:pt x="206" y="31"/>
                    </a:lnTo>
                    <a:lnTo>
                      <a:pt x="206" y="40"/>
                    </a:lnTo>
                    <a:lnTo>
                      <a:pt x="206" y="36"/>
                    </a:lnTo>
                    <a:lnTo>
                      <a:pt x="206" y="40"/>
                    </a:lnTo>
                    <a:lnTo>
                      <a:pt x="206" y="36"/>
                    </a:lnTo>
                    <a:lnTo>
                      <a:pt x="206" y="36"/>
                    </a:lnTo>
                    <a:lnTo>
                      <a:pt x="206" y="27"/>
                    </a:lnTo>
                    <a:lnTo>
                      <a:pt x="206" y="45"/>
                    </a:lnTo>
                    <a:lnTo>
                      <a:pt x="211" y="31"/>
                    </a:lnTo>
                    <a:lnTo>
                      <a:pt x="211" y="31"/>
                    </a:lnTo>
                    <a:lnTo>
                      <a:pt x="211" y="31"/>
                    </a:lnTo>
                    <a:lnTo>
                      <a:pt x="211" y="22"/>
                    </a:lnTo>
                    <a:lnTo>
                      <a:pt x="211" y="36"/>
                    </a:lnTo>
                    <a:lnTo>
                      <a:pt x="211" y="36"/>
                    </a:lnTo>
                    <a:lnTo>
                      <a:pt x="211" y="49"/>
                    </a:lnTo>
                    <a:lnTo>
                      <a:pt x="211" y="40"/>
                    </a:lnTo>
                    <a:lnTo>
                      <a:pt x="211" y="31"/>
                    </a:lnTo>
                    <a:lnTo>
                      <a:pt x="211" y="40"/>
                    </a:lnTo>
                    <a:lnTo>
                      <a:pt x="211" y="31"/>
                    </a:lnTo>
                    <a:lnTo>
                      <a:pt x="211" y="45"/>
                    </a:lnTo>
                    <a:lnTo>
                      <a:pt x="211" y="40"/>
                    </a:lnTo>
                    <a:lnTo>
                      <a:pt x="211" y="36"/>
                    </a:lnTo>
                    <a:lnTo>
                      <a:pt x="216" y="31"/>
                    </a:lnTo>
                    <a:lnTo>
                      <a:pt x="216" y="31"/>
                    </a:lnTo>
                    <a:lnTo>
                      <a:pt x="216" y="36"/>
                    </a:lnTo>
                    <a:lnTo>
                      <a:pt x="216" y="31"/>
                    </a:lnTo>
                    <a:lnTo>
                      <a:pt x="216" y="31"/>
                    </a:lnTo>
                    <a:lnTo>
                      <a:pt x="216" y="27"/>
                    </a:lnTo>
                    <a:lnTo>
                      <a:pt x="216" y="31"/>
                    </a:lnTo>
                    <a:lnTo>
                      <a:pt x="216" y="40"/>
                    </a:lnTo>
                    <a:lnTo>
                      <a:pt x="216" y="31"/>
                    </a:lnTo>
                    <a:lnTo>
                      <a:pt x="216" y="27"/>
                    </a:lnTo>
                    <a:lnTo>
                      <a:pt x="216" y="31"/>
                    </a:lnTo>
                    <a:lnTo>
                      <a:pt x="216" y="31"/>
                    </a:lnTo>
                    <a:lnTo>
                      <a:pt x="216" y="36"/>
                    </a:lnTo>
                    <a:lnTo>
                      <a:pt x="221" y="31"/>
                    </a:lnTo>
                    <a:lnTo>
                      <a:pt x="221" y="40"/>
                    </a:lnTo>
                    <a:lnTo>
                      <a:pt x="221" y="31"/>
                    </a:lnTo>
                    <a:lnTo>
                      <a:pt x="221" y="36"/>
                    </a:lnTo>
                    <a:lnTo>
                      <a:pt x="221" y="31"/>
                    </a:lnTo>
                    <a:lnTo>
                      <a:pt x="221" y="27"/>
                    </a:lnTo>
                    <a:lnTo>
                      <a:pt x="221" y="31"/>
                    </a:lnTo>
                    <a:lnTo>
                      <a:pt x="221" y="27"/>
                    </a:lnTo>
                    <a:lnTo>
                      <a:pt x="221" y="31"/>
                    </a:lnTo>
                    <a:lnTo>
                      <a:pt x="221" y="31"/>
                    </a:lnTo>
                    <a:lnTo>
                      <a:pt x="221" y="40"/>
                    </a:lnTo>
                    <a:lnTo>
                      <a:pt x="221" y="31"/>
                    </a:lnTo>
                    <a:lnTo>
                      <a:pt x="221" y="27"/>
                    </a:lnTo>
                    <a:lnTo>
                      <a:pt x="225" y="18"/>
                    </a:lnTo>
                    <a:lnTo>
                      <a:pt x="225" y="36"/>
                    </a:lnTo>
                    <a:lnTo>
                      <a:pt x="225" y="36"/>
                    </a:lnTo>
                    <a:lnTo>
                      <a:pt x="225" y="31"/>
                    </a:lnTo>
                    <a:lnTo>
                      <a:pt x="225" y="27"/>
                    </a:lnTo>
                    <a:lnTo>
                      <a:pt x="225" y="27"/>
                    </a:lnTo>
                    <a:lnTo>
                      <a:pt x="225" y="27"/>
                    </a:lnTo>
                    <a:lnTo>
                      <a:pt x="225" y="31"/>
                    </a:lnTo>
                    <a:lnTo>
                      <a:pt x="225" y="36"/>
                    </a:lnTo>
                    <a:lnTo>
                      <a:pt x="225" y="31"/>
                    </a:lnTo>
                    <a:lnTo>
                      <a:pt x="225" y="22"/>
                    </a:lnTo>
                    <a:lnTo>
                      <a:pt x="225" y="22"/>
                    </a:lnTo>
                    <a:lnTo>
                      <a:pt x="225" y="22"/>
                    </a:lnTo>
                    <a:lnTo>
                      <a:pt x="225" y="22"/>
                    </a:lnTo>
                    <a:lnTo>
                      <a:pt x="230" y="22"/>
                    </a:lnTo>
                    <a:lnTo>
                      <a:pt x="230" y="27"/>
                    </a:lnTo>
                    <a:lnTo>
                      <a:pt x="230" y="27"/>
                    </a:lnTo>
                    <a:lnTo>
                      <a:pt x="230" y="27"/>
                    </a:lnTo>
                    <a:lnTo>
                      <a:pt x="230" y="36"/>
                    </a:lnTo>
                    <a:lnTo>
                      <a:pt x="230" y="45"/>
                    </a:lnTo>
                    <a:lnTo>
                      <a:pt x="230" y="31"/>
                    </a:lnTo>
                    <a:lnTo>
                      <a:pt x="230" y="22"/>
                    </a:lnTo>
                    <a:lnTo>
                      <a:pt x="230" y="31"/>
                    </a:lnTo>
                    <a:lnTo>
                      <a:pt x="230" y="27"/>
                    </a:lnTo>
                    <a:lnTo>
                      <a:pt x="230" y="27"/>
                    </a:lnTo>
                    <a:lnTo>
                      <a:pt x="230" y="27"/>
                    </a:lnTo>
                    <a:lnTo>
                      <a:pt x="235" y="22"/>
                    </a:lnTo>
                    <a:lnTo>
                      <a:pt x="235" y="22"/>
                    </a:lnTo>
                    <a:lnTo>
                      <a:pt x="235" y="27"/>
                    </a:lnTo>
                    <a:lnTo>
                      <a:pt x="235" y="18"/>
                    </a:lnTo>
                    <a:lnTo>
                      <a:pt x="235" y="18"/>
                    </a:lnTo>
                    <a:lnTo>
                      <a:pt x="235" y="18"/>
                    </a:lnTo>
                    <a:lnTo>
                      <a:pt x="235" y="18"/>
                    </a:lnTo>
                    <a:lnTo>
                      <a:pt x="235" y="13"/>
                    </a:lnTo>
                    <a:lnTo>
                      <a:pt x="235" y="18"/>
                    </a:lnTo>
                    <a:lnTo>
                      <a:pt x="235" y="18"/>
                    </a:lnTo>
                    <a:lnTo>
                      <a:pt x="235" y="27"/>
                    </a:lnTo>
                    <a:lnTo>
                      <a:pt x="235" y="18"/>
                    </a:lnTo>
                    <a:lnTo>
                      <a:pt x="235" y="27"/>
                    </a:lnTo>
                    <a:lnTo>
                      <a:pt x="240" y="36"/>
                    </a:lnTo>
                    <a:lnTo>
                      <a:pt x="240" y="36"/>
                    </a:lnTo>
                    <a:lnTo>
                      <a:pt x="240" y="27"/>
                    </a:lnTo>
                    <a:lnTo>
                      <a:pt x="240" y="22"/>
                    </a:lnTo>
                    <a:lnTo>
                      <a:pt x="240" y="22"/>
                    </a:lnTo>
                    <a:lnTo>
                      <a:pt x="240" y="27"/>
                    </a:lnTo>
                    <a:lnTo>
                      <a:pt x="240" y="27"/>
                    </a:lnTo>
                    <a:lnTo>
                      <a:pt x="240" y="31"/>
                    </a:lnTo>
                    <a:lnTo>
                      <a:pt x="240" y="18"/>
                    </a:lnTo>
                    <a:lnTo>
                      <a:pt x="240" y="27"/>
                    </a:lnTo>
                    <a:lnTo>
                      <a:pt x="240" y="31"/>
                    </a:lnTo>
                    <a:lnTo>
                      <a:pt x="240" y="22"/>
                    </a:lnTo>
                    <a:lnTo>
                      <a:pt x="240" y="22"/>
                    </a:lnTo>
                    <a:lnTo>
                      <a:pt x="245" y="18"/>
                    </a:lnTo>
                    <a:lnTo>
                      <a:pt x="245" y="18"/>
                    </a:lnTo>
                    <a:lnTo>
                      <a:pt x="245" y="22"/>
                    </a:lnTo>
                    <a:lnTo>
                      <a:pt x="245" y="18"/>
                    </a:lnTo>
                    <a:lnTo>
                      <a:pt x="245" y="31"/>
                    </a:lnTo>
                    <a:lnTo>
                      <a:pt x="245" y="22"/>
                    </a:lnTo>
                    <a:lnTo>
                      <a:pt x="245" y="22"/>
                    </a:lnTo>
                    <a:lnTo>
                      <a:pt x="245" y="22"/>
                    </a:lnTo>
                    <a:lnTo>
                      <a:pt x="245" y="27"/>
                    </a:lnTo>
                    <a:lnTo>
                      <a:pt x="245" y="27"/>
                    </a:lnTo>
                    <a:lnTo>
                      <a:pt x="245" y="18"/>
                    </a:lnTo>
                    <a:lnTo>
                      <a:pt x="245" y="22"/>
                    </a:lnTo>
                    <a:lnTo>
                      <a:pt x="245" y="22"/>
                    </a:lnTo>
                    <a:lnTo>
                      <a:pt x="245" y="22"/>
                    </a:lnTo>
                    <a:lnTo>
                      <a:pt x="249" y="18"/>
                    </a:lnTo>
                    <a:lnTo>
                      <a:pt x="249" y="18"/>
                    </a:lnTo>
                    <a:lnTo>
                      <a:pt x="249" y="18"/>
                    </a:lnTo>
                    <a:lnTo>
                      <a:pt x="249" y="27"/>
                    </a:lnTo>
                    <a:lnTo>
                      <a:pt x="249" y="22"/>
                    </a:lnTo>
                    <a:lnTo>
                      <a:pt x="249" y="22"/>
                    </a:lnTo>
                    <a:lnTo>
                      <a:pt x="249" y="22"/>
                    </a:lnTo>
                    <a:lnTo>
                      <a:pt x="249" y="22"/>
                    </a:lnTo>
                    <a:lnTo>
                      <a:pt x="249" y="22"/>
                    </a:lnTo>
                    <a:lnTo>
                      <a:pt x="249" y="22"/>
                    </a:lnTo>
                    <a:lnTo>
                      <a:pt x="249" y="27"/>
                    </a:lnTo>
                    <a:lnTo>
                      <a:pt x="249" y="22"/>
                    </a:lnTo>
                    <a:lnTo>
                      <a:pt x="249" y="22"/>
                    </a:lnTo>
                    <a:lnTo>
                      <a:pt x="254" y="13"/>
                    </a:lnTo>
                    <a:lnTo>
                      <a:pt x="254" y="18"/>
                    </a:lnTo>
                    <a:lnTo>
                      <a:pt x="254" y="22"/>
                    </a:lnTo>
                    <a:lnTo>
                      <a:pt x="254" y="18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4" y="18"/>
                    </a:lnTo>
                    <a:lnTo>
                      <a:pt x="254" y="18"/>
                    </a:lnTo>
                    <a:lnTo>
                      <a:pt x="254" y="13"/>
                    </a:lnTo>
                    <a:lnTo>
                      <a:pt x="254" y="13"/>
                    </a:lnTo>
                    <a:lnTo>
                      <a:pt x="259" y="22"/>
                    </a:lnTo>
                    <a:lnTo>
                      <a:pt x="259" y="18"/>
                    </a:lnTo>
                    <a:lnTo>
                      <a:pt x="259" y="18"/>
                    </a:lnTo>
                    <a:lnTo>
                      <a:pt x="259" y="18"/>
                    </a:lnTo>
                    <a:lnTo>
                      <a:pt x="259" y="22"/>
                    </a:lnTo>
                    <a:lnTo>
                      <a:pt x="259" y="13"/>
                    </a:lnTo>
                    <a:lnTo>
                      <a:pt x="259" y="18"/>
                    </a:lnTo>
                    <a:lnTo>
                      <a:pt x="259" y="18"/>
                    </a:lnTo>
                    <a:lnTo>
                      <a:pt x="259" y="18"/>
                    </a:lnTo>
                    <a:lnTo>
                      <a:pt x="259" y="18"/>
                    </a:lnTo>
                    <a:lnTo>
                      <a:pt x="259" y="18"/>
                    </a:lnTo>
                    <a:lnTo>
                      <a:pt x="259" y="18"/>
                    </a:lnTo>
                    <a:lnTo>
                      <a:pt x="264" y="22"/>
                    </a:lnTo>
                    <a:lnTo>
                      <a:pt x="264" y="27"/>
                    </a:lnTo>
                    <a:lnTo>
                      <a:pt x="264" y="27"/>
                    </a:lnTo>
                    <a:lnTo>
                      <a:pt x="264" y="31"/>
                    </a:lnTo>
                    <a:lnTo>
                      <a:pt x="264" y="22"/>
                    </a:lnTo>
                    <a:lnTo>
                      <a:pt x="264" y="22"/>
                    </a:lnTo>
                    <a:lnTo>
                      <a:pt x="264" y="27"/>
                    </a:lnTo>
                    <a:lnTo>
                      <a:pt x="264" y="18"/>
                    </a:lnTo>
                    <a:lnTo>
                      <a:pt x="264" y="22"/>
                    </a:lnTo>
                    <a:lnTo>
                      <a:pt x="264" y="27"/>
                    </a:lnTo>
                    <a:lnTo>
                      <a:pt x="264" y="27"/>
                    </a:lnTo>
                    <a:lnTo>
                      <a:pt x="264" y="27"/>
                    </a:lnTo>
                    <a:lnTo>
                      <a:pt x="264" y="27"/>
                    </a:lnTo>
                    <a:lnTo>
                      <a:pt x="264" y="27"/>
                    </a:lnTo>
                    <a:lnTo>
                      <a:pt x="269" y="27"/>
                    </a:lnTo>
                    <a:lnTo>
                      <a:pt x="269" y="27"/>
                    </a:lnTo>
                    <a:lnTo>
                      <a:pt x="269" y="22"/>
                    </a:lnTo>
                    <a:lnTo>
                      <a:pt x="269" y="22"/>
                    </a:lnTo>
                    <a:lnTo>
                      <a:pt x="269" y="22"/>
                    </a:lnTo>
                    <a:lnTo>
                      <a:pt x="269" y="22"/>
                    </a:lnTo>
                    <a:lnTo>
                      <a:pt x="269" y="22"/>
                    </a:lnTo>
                    <a:lnTo>
                      <a:pt x="269" y="27"/>
                    </a:lnTo>
                    <a:lnTo>
                      <a:pt x="269" y="22"/>
                    </a:lnTo>
                    <a:lnTo>
                      <a:pt x="269" y="27"/>
                    </a:lnTo>
                    <a:lnTo>
                      <a:pt x="269" y="22"/>
                    </a:lnTo>
                    <a:lnTo>
                      <a:pt x="269" y="27"/>
                    </a:lnTo>
                    <a:lnTo>
                      <a:pt x="269" y="27"/>
                    </a:lnTo>
                    <a:lnTo>
                      <a:pt x="273" y="27"/>
                    </a:lnTo>
                    <a:lnTo>
                      <a:pt x="273" y="27"/>
                    </a:lnTo>
                    <a:lnTo>
                      <a:pt x="273" y="27"/>
                    </a:lnTo>
                    <a:lnTo>
                      <a:pt x="273" y="31"/>
                    </a:lnTo>
                    <a:lnTo>
                      <a:pt x="273" y="27"/>
                    </a:lnTo>
                    <a:lnTo>
                      <a:pt x="273" y="31"/>
                    </a:lnTo>
                    <a:lnTo>
                      <a:pt x="273" y="22"/>
                    </a:lnTo>
                    <a:lnTo>
                      <a:pt x="273" y="31"/>
                    </a:lnTo>
                    <a:lnTo>
                      <a:pt x="273" y="27"/>
                    </a:lnTo>
                    <a:lnTo>
                      <a:pt x="273" y="27"/>
                    </a:lnTo>
                    <a:lnTo>
                      <a:pt x="273" y="27"/>
                    </a:lnTo>
                    <a:lnTo>
                      <a:pt x="273" y="27"/>
                    </a:lnTo>
                    <a:lnTo>
                      <a:pt x="273" y="31"/>
                    </a:lnTo>
                    <a:lnTo>
                      <a:pt x="278" y="31"/>
                    </a:lnTo>
                    <a:lnTo>
                      <a:pt x="278" y="22"/>
                    </a:lnTo>
                    <a:lnTo>
                      <a:pt x="278" y="27"/>
                    </a:lnTo>
                    <a:lnTo>
                      <a:pt x="278" y="27"/>
                    </a:lnTo>
                    <a:lnTo>
                      <a:pt x="278" y="22"/>
                    </a:lnTo>
                    <a:lnTo>
                      <a:pt x="278" y="31"/>
                    </a:lnTo>
                    <a:lnTo>
                      <a:pt x="278" y="31"/>
                    </a:lnTo>
                    <a:lnTo>
                      <a:pt x="278" y="31"/>
                    </a:lnTo>
                    <a:lnTo>
                      <a:pt x="278" y="27"/>
                    </a:lnTo>
                    <a:lnTo>
                      <a:pt x="278" y="31"/>
                    </a:lnTo>
                    <a:lnTo>
                      <a:pt x="278" y="27"/>
                    </a:lnTo>
                    <a:lnTo>
                      <a:pt x="278" y="31"/>
                    </a:lnTo>
                    <a:lnTo>
                      <a:pt x="278" y="27"/>
                    </a:lnTo>
                    <a:lnTo>
                      <a:pt x="278" y="27"/>
                    </a:lnTo>
                    <a:lnTo>
                      <a:pt x="283" y="22"/>
                    </a:lnTo>
                    <a:lnTo>
                      <a:pt x="283" y="22"/>
                    </a:lnTo>
                    <a:lnTo>
                      <a:pt x="283" y="22"/>
                    </a:lnTo>
                    <a:lnTo>
                      <a:pt x="283" y="22"/>
                    </a:lnTo>
                    <a:lnTo>
                      <a:pt x="283" y="27"/>
                    </a:lnTo>
                    <a:lnTo>
                      <a:pt x="283" y="31"/>
                    </a:lnTo>
                    <a:lnTo>
                      <a:pt x="283" y="36"/>
                    </a:lnTo>
                    <a:lnTo>
                      <a:pt x="283" y="31"/>
                    </a:lnTo>
                    <a:lnTo>
                      <a:pt x="283" y="31"/>
                    </a:lnTo>
                    <a:lnTo>
                      <a:pt x="283" y="31"/>
                    </a:lnTo>
                    <a:lnTo>
                      <a:pt x="283" y="36"/>
                    </a:lnTo>
                    <a:lnTo>
                      <a:pt x="283" y="31"/>
                    </a:lnTo>
                    <a:lnTo>
                      <a:pt x="283" y="36"/>
                    </a:lnTo>
                    <a:lnTo>
                      <a:pt x="288" y="36"/>
                    </a:lnTo>
                    <a:lnTo>
                      <a:pt x="288" y="36"/>
                    </a:lnTo>
                    <a:lnTo>
                      <a:pt x="288" y="40"/>
                    </a:lnTo>
                    <a:lnTo>
                      <a:pt x="288" y="36"/>
                    </a:lnTo>
                    <a:lnTo>
                      <a:pt x="288" y="36"/>
                    </a:lnTo>
                    <a:lnTo>
                      <a:pt x="288" y="40"/>
                    </a:lnTo>
                    <a:lnTo>
                      <a:pt x="288" y="36"/>
                    </a:lnTo>
                    <a:lnTo>
                      <a:pt x="288" y="36"/>
                    </a:lnTo>
                    <a:lnTo>
                      <a:pt x="288" y="40"/>
                    </a:lnTo>
                    <a:lnTo>
                      <a:pt x="288" y="36"/>
                    </a:lnTo>
                    <a:lnTo>
                      <a:pt x="288" y="31"/>
                    </a:lnTo>
                    <a:lnTo>
                      <a:pt x="288" y="36"/>
                    </a:lnTo>
                    <a:lnTo>
                      <a:pt x="292" y="36"/>
                    </a:lnTo>
                    <a:lnTo>
                      <a:pt x="292" y="31"/>
                    </a:lnTo>
                    <a:lnTo>
                      <a:pt x="292" y="36"/>
                    </a:lnTo>
                    <a:lnTo>
                      <a:pt x="292" y="36"/>
                    </a:lnTo>
                    <a:lnTo>
                      <a:pt x="292" y="36"/>
                    </a:lnTo>
                    <a:lnTo>
                      <a:pt x="292" y="31"/>
                    </a:lnTo>
                    <a:lnTo>
                      <a:pt x="292" y="36"/>
                    </a:lnTo>
                    <a:lnTo>
                      <a:pt x="292" y="31"/>
                    </a:lnTo>
                    <a:lnTo>
                      <a:pt x="292" y="36"/>
                    </a:lnTo>
                    <a:lnTo>
                      <a:pt x="292" y="31"/>
                    </a:lnTo>
                    <a:lnTo>
                      <a:pt x="292" y="36"/>
                    </a:lnTo>
                    <a:lnTo>
                      <a:pt x="292" y="36"/>
                    </a:lnTo>
                    <a:lnTo>
                      <a:pt x="292" y="40"/>
                    </a:lnTo>
                    <a:lnTo>
                      <a:pt x="297" y="40"/>
                    </a:lnTo>
                    <a:lnTo>
                      <a:pt x="297" y="40"/>
                    </a:lnTo>
                    <a:lnTo>
                      <a:pt x="297" y="36"/>
                    </a:lnTo>
                    <a:lnTo>
                      <a:pt x="297" y="36"/>
                    </a:lnTo>
                    <a:lnTo>
                      <a:pt x="297" y="40"/>
                    </a:lnTo>
                    <a:lnTo>
                      <a:pt x="297" y="31"/>
                    </a:lnTo>
                    <a:lnTo>
                      <a:pt x="297" y="36"/>
                    </a:lnTo>
                    <a:lnTo>
                      <a:pt x="297" y="40"/>
                    </a:lnTo>
                    <a:lnTo>
                      <a:pt x="297" y="36"/>
                    </a:lnTo>
                    <a:lnTo>
                      <a:pt x="297" y="36"/>
                    </a:lnTo>
                    <a:lnTo>
                      <a:pt x="297" y="40"/>
                    </a:lnTo>
                    <a:lnTo>
                      <a:pt x="297" y="36"/>
                    </a:lnTo>
                    <a:lnTo>
                      <a:pt x="297" y="40"/>
                    </a:lnTo>
                    <a:lnTo>
                      <a:pt x="297" y="40"/>
                    </a:lnTo>
                    <a:lnTo>
                      <a:pt x="302" y="40"/>
                    </a:lnTo>
                    <a:lnTo>
                      <a:pt x="302" y="40"/>
                    </a:lnTo>
                    <a:lnTo>
                      <a:pt x="302" y="40"/>
                    </a:lnTo>
                    <a:lnTo>
                      <a:pt x="302" y="40"/>
                    </a:lnTo>
                    <a:lnTo>
                      <a:pt x="302" y="40"/>
                    </a:lnTo>
                    <a:lnTo>
                      <a:pt x="302" y="45"/>
                    </a:lnTo>
                    <a:lnTo>
                      <a:pt x="302" y="40"/>
                    </a:lnTo>
                    <a:lnTo>
                      <a:pt x="302" y="40"/>
                    </a:lnTo>
                    <a:lnTo>
                      <a:pt x="302" y="36"/>
                    </a:lnTo>
                    <a:lnTo>
                      <a:pt x="302" y="36"/>
                    </a:lnTo>
                    <a:lnTo>
                      <a:pt x="302" y="36"/>
                    </a:lnTo>
                    <a:lnTo>
                      <a:pt x="302" y="40"/>
                    </a:lnTo>
                    <a:lnTo>
                      <a:pt x="302" y="36"/>
                    </a:lnTo>
                    <a:lnTo>
                      <a:pt x="307" y="36"/>
                    </a:lnTo>
                    <a:lnTo>
                      <a:pt x="307" y="36"/>
                    </a:lnTo>
                    <a:lnTo>
                      <a:pt x="307" y="36"/>
                    </a:lnTo>
                    <a:lnTo>
                      <a:pt x="307" y="40"/>
                    </a:lnTo>
                    <a:lnTo>
                      <a:pt x="307" y="36"/>
                    </a:lnTo>
                    <a:lnTo>
                      <a:pt x="307" y="36"/>
                    </a:lnTo>
                    <a:lnTo>
                      <a:pt x="307" y="40"/>
                    </a:lnTo>
                    <a:lnTo>
                      <a:pt x="307" y="40"/>
                    </a:lnTo>
                    <a:lnTo>
                      <a:pt x="307" y="40"/>
                    </a:lnTo>
                    <a:lnTo>
                      <a:pt x="307" y="36"/>
                    </a:lnTo>
                    <a:lnTo>
                      <a:pt x="307" y="36"/>
                    </a:lnTo>
                    <a:lnTo>
                      <a:pt x="307" y="36"/>
                    </a:lnTo>
                    <a:lnTo>
                      <a:pt x="307" y="36"/>
                    </a:lnTo>
                    <a:lnTo>
                      <a:pt x="312" y="36"/>
                    </a:lnTo>
                    <a:lnTo>
                      <a:pt x="312" y="36"/>
                    </a:lnTo>
                    <a:lnTo>
                      <a:pt x="312" y="40"/>
                    </a:lnTo>
                    <a:lnTo>
                      <a:pt x="312" y="40"/>
                    </a:lnTo>
                    <a:lnTo>
                      <a:pt x="312" y="40"/>
                    </a:lnTo>
                    <a:lnTo>
                      <a:pt x="312" y="36"/>
                    </a:lnTo>
                    <a:lnTo>
                      <a:pt x="312" y="36"/>
                    </a:lnTo>
                    <a:lnTo>
                      <a:pt x="312" y="36"/>
                    </a:lnTo>
                    <a:lnTo>
                      <a:pt x="312" y="40"/>
                    </a:lnTo>
                    <a:lnTo>
                      <a:pt x="312" y="36"/>
                    </a:lnTo>
                    <a:lnTo>
                      <a:pt x="312" y="36"/>
                    </a:lnTo>
                    <a:lnTo>
                      <a:pt x="312" y="36"/>
                    </a:lnTo>
                    <a:lnTo>
                      <a:pt x="316" y="36"/>
                    </a:lnTo>
                    <a:lnTo>
                      <a:pt x="316" y="36"/>
                    </a:lnTo>
                    <a:lnTo>
                      <a:pt x="316" y="36"/>
                    </a:lnTo>
                    <a:lnTo>
                      <a:pt x="316" y="36"/>
                    </a:lnTo>
                    <a:lnTo>
                      <a:pt x="316" y="36"/>
                    </a:lnTo>
                    <a:lnTo>
                      <a:pt x="316" y="36"/>
                    </a:lnTo>
                    <a:lnTo>
                      <a:pt x="316" y="36"/>
                    </a:lnTo>
                    <a:lnTo>
                      <a:pt x="316" y="36"/>
                    </a:lnTo>
                    <a:lnTo>
                      <a:pt x="316" y="31"/>
                    </a:lnTo>
                    <a:lnTo>
                      <a:pt x="316" y="31"/>
                    </a:lnTo>
                    <a:lnTo>
                      <a:pt x="316" y="36"/>
                    </a:lnTo>
                    <a:lnTo>
                      <a:pt x="316" y="27"/>
                    </a:lnTo>
                    <a:lnTo>
                      <a:pt x="316" y="31"/>
                    </a:lnTo>
                    <a:lnTo>
                      <a:pt x="316" y="31"/>
                    </a:lnTo>
                    <a:lnTo>
                      <a:pt x="321" y="31"/>
                    </a:lnTo>
                    <a:lnTo>
                      <a:pt x="321" y="36"/>
                    </a:lnTo>
                    <a:lnTo>
                      <a:pt x="321" y="36"/>
                    </a:lnTo>
                    <a:lnTo>
                      <a:pt x="321" y="36"/>
                    </a:lnTo>
                    <a:lnTo>
                      <a:pt x="321" y="36"/>
                    </a:lnTo>
                    <a:lnTo>
                      <a:pt x="321" y="36"/>
                    </a:lnTo>
                    <a:lnTo>
                      <a:pt x="321" y="36"/>
                    </a:lnTo>
                    <a:lnTo>
                      <a:pt x="321" y="36"/>
                    </a:lnTo>
                    <a:lnTo>
                      <a:pt x="321" y="36"/>
                    </a:lnTo>
                    <a:lnTo>
                      <a:pt x="321" y="31"/>
                    </a:lnTo>
                    <a:lnTo>
                      <a:pt x="321" y="31"/>
                    </a:lnTo>
                    <a:lnTo>
                      <a:pt x="321" y="36"/>
                    </a:lnTo>
                    <a:lnTo>
                      <a:pt x="321" y="36"/>
                    </a:lnTo>
                    <a:lnTo>
                      <a:pt x="326" y="36"/>
                    </a:lnTo>
                    <a:lnTo>
                      <a:pt x="326" y="36"/>
                    </a:lnTo>
                    <a:lnTo>
                      <a:pt x="326" y="36"/>
                    </a:lnTo>
                    <a:lnTo>
                      <a:pt x="326" y="36"/>
                    </a:lnTo>
                    <a:lnTo>
                      <a:pt x="326" y="36"/>
                    </a:lnTo>
                    <a:lnTo>
                      <a:pt x="326" y="36"/>
                    </a:lnTo>
                    <a:lnTo>
                      <a:pt x="326" y="40"/>
                    </a:lnTo>
                    <a:lnTo>
                      <a:pt x="326" y="40"/>
                    </a:lnTo>
                    <a:lnTo>
                      <a:pt x="326" y="40"/>
                    </a:lnTo>
                    <a:lnTo>
                      <a:pt x="326" y="40"/>
                    </a:lnTo>
                    <a:lnTo>
                      <a:pt x="326" y="40"/>
                    </a:lnTo>
                    <a:lnTo>
                      <a:pt x="326" y="40"/>
                    </a:lnTo>
                    <a:lnTo>
                      <a:pt x="326" y="36"/>
                    </a:lnTo>
                    <a:lnTo>
                      <a:pt x="331" y="36"/>
                    </a:lnTo>
                    <a:lnTo>
                      <a:pt x="331" y="36"/>
                    </a:lnTo>
                    <a:lnTo>
                      <a:pt x="331" y="36"/>
                    </a:lnTo>
                    <a:lnTo>
                      <a:pt x="331" y="40"/>
                    </a:lnTo>
                    <a:lnTo>
                      <a:pt x="331" y="40"/>
                    </a:lnTo>
                    <a:lnTo>
                      <a:pt x="331" y="40"/>
                    </a:lnTo>
                    <a:lnTo>
                      <a:pt x="331" y="40"/>
                    </a:lnTo>
                    <a:lnTo>
                      <a:pt x="331" y="40"/>
                    </a:lnTo>
                    <a:lnTo>
                      <a:pt x="331" y="36"/>
                    </a:lnTo>
                    <a:lnTo>
                      <a:pt x="331" y="36"/>
                    </a:lnTo>
                    <a:lnTo>
                      <a:pt x="331" y="40"/>
                    </a:lnTo>
                    <a:lnTo>
                      <a:pt x="331" y="36"/>
                    </a:lnTo>
                    <a:lnTo>
                      <a:pt x="331" y="36"/>
                    </a:lnTo>
                    <a:lnTo>
                      <a:pt x="331" y="36"/>
                    </a:lnTo>
                    <a:lnTo>
                      <a:pt x="336" y="36"/>
                    </a:lnTo>
                    <a:lnTo>
                      <a:pt x="336" y="40"/>
                    </a:lnTo>
                    <a:lnTo>
                      <a:pt x="336" y="36"/>
                    </a:lnTo>
                    <a:lnTo>
                      <a:pt x="336" y="40"/>
                    </a:lnTo>
                    <a:lnTo>
                      <a:pt x="336" y="36"/>
                    </a:lnTo>
                    <a:lnTo>
                      <a:pt x="336" y="31"/>
                    </a:lnTo>
                    <a:lnTo>
                      <a:pt x="336" y="31"/>
                    </a:lnTo>
                    <a:lnTo>
                      <a:pt x="336" y="31"/>
                    </a:lnTo>
                    <a:lnTo>
                      <a:pt x="336" y="36"/>
                    </a:lnTo>
                    <a:lnTo>
                      <a:pt x="336" y="36"/>
                    </a:lnTo>
                    <a:lnTo>
                      <a:pt x="336" y="36"/>
                    </a:lnTo>
                    <a:lnTo>
                      <a:pt x="336" y="36"/>
                    </a:lnTo>
                    <a:lnTo>
                      <a:pt x="336" y="31"/>
                    </a:lnTo>
                    <a:lnTo>
                      <a:pt x="340" y="36"/>
                    </a:lnTo>
                    <a:lnTo>
                      <a:pt x="340" y="31"/>
                    </a:lnTo>
                    <a:lnTo>
                      <a:pt x="340" y="31"/>
                    </a:lnTo>
                    <a:lnTo>
                      <a:pt x="340" y="31"/>
                    </a:lnTo>
                    <a:lnTo>
                      <a:pt x="340" y="36"/>
                    </a:lnTo>
                    <a:lnTo>
                      <a:pt x="340" y="31"/>
                    </a:lnTo>
                    <a:lnTo>
                      <a:pt x="340" y="31"/>
                    </a:lnTo>
                    <a:lnTo>
                      <a:pt x="340" y="31"/>
                    </a:lnTo>
                    <a:lnTo>
                      <a:pt x="340" y="31"/>
                    </a:lnTo>
                    <a:lnTo>
                      <a:pt x="340" y="31"/>
                    </a:lnTo>
                    <a:lnTo>
                      <a:pt x="340" y="31"/>
                    </a:lnTo>
                    <a:lnTo>
                      <a:pt x="340" y="31"/>
                    </a:lnTo>
                    <a:lnTo>
                      <a:pt x="345" y="36"/>
                    </a:lnTo>
                    <a:lnTo>
                      <a:pt x="345" y="31"/>
                    </a:lnTo>
                    <a:lnTo>
                      <a:pt x="345" y="36"/>
                    </a:lnTo>
                    <a:lnTo>
                      <a:pt x="345" y="31"/>
                    </a:lnTo>
                    <a:lnTo>
                      <a:pt x="345" y="31"/>
                    </a:lnTo>
                    <a:lnTo>
                      <a:pt x="345" y="31"/>
                    </a:lnTo>
                    <a:lnTo>
                      <a:pt x="345" y="31"/>
                    </a:lnTo>
                    <a:lnTo>
                      <a:pt x="345" y="27"/>
                    </a:lnTo>
                    <a:lnTo>
                      <a:pt x="345" y="31"/>
                    </a:lnTo>
                    <a:lnTo>
                      <a:pt x="345" y="31"/>
                    </a:lnTo>
                    <a:lnTo>
                      <a:pt x="345" y="31"/>
                    </a:lnTo>
                    <a:lnTo>
                      <a:pt x="345" y="31"/>
                    </a:lnTo>
                    <a:lnTo>
                      <a:pt x="345" y="31"/>
                    </a:lnTo>
                    <a:lnTo>
                      <a:pt x="350" y="31"/>
                    </a:lnTo>
                    <a:lnTo>
                      <a:pt x="350" y="31"/>
                    </a:lnTo>
                    <a:lnTo>
                      <a:pt x="350" y="31"/>
                    </a:lnTo>
                    <a:lnTo>
                      <a:pt x="350" y="31"/>
                    </a:lnTo>
                    <a:lnTo>
                      <a:pt x="350" y="31"/>
                    </a:lnTo>
                    <a:lnTo>
                      <a:pt x="350" y="31"/>
                    </a:lnTo>
                    <a:lnTo>
                      <a:pt x="350" y="31"/>
                    </a:lnTo>
                    <a:lnTo>
                      <a:pt x="350" y="31"/>
                    </a:lnTo>
                    <a:lnTo>
                      <a:pt x="350" y="31"/>
                    </a:lnTo>
                    <a:lnTo>
                      <a:pt x="350" y="31"/>
                    </a:lnTo>
                    <a:lnTo>
                      <a:pt x="350" y="36"/>
                    </a:lnTo>
                    <a:lnTo>
                      <a:pt x="350" y="31"/>
                    </a:lnTo>
                    <a:lnTo>
                      <a:pt x="350" y="31"/>
                    </a:lnTo>
                    <a:lnTo>
                      <a:pt x="350" y="31"/>
                    </a:lnTo>
                    <a:lnTo>
                      <a:pt x="355" y="31"/>
                    </a:lnTo>
                    <a:lnTo>
                      <a:pt x="355" y="31"/>
                    </a:lnTo>
                    <a:lnTo>
                      <a:pt x="355" y="27"/>
                    </a:lnTo>
                    <a:lnTo>
                      <a:pt x="355" y="31"/>
                    </a:lnTo>
                    <a:lnTo>
                      <a:pt x="355" y="31"/>
                    </a:lnTo>
                    <a:lnTo>
                      <a:pt x="355" y="31"/>
                    </a:lnTo>
                    <a:lnTo>
                      <a:pt x="355" y="31"/>
                    </a:lnTo>
                    <a:lnTo>
                      <a:pt x="355" y="36"/>
                    </a:lnTo>
                    <a:lnTo>
                      <a:pt x="355" y="31"/>
                    </a:lnTo>
                    <a:lnTo>
                      <a:pt x="355" y="31"/>
                    </a:lnTo>
                    <a:lnTo>
                      <a:pt x="355" y="31"/>
                    </a:lnTo>
                    <a:lnTo>
                      <a:pt x="355" y="31"/>
                    </a:lnTo>
                    <a:lnTo>
                      <a:pt x="355" y="31"/>
                    </a:lnTo>
                    <a:lnTo>
                      <a:pt x="360" y="31"/>
                    </a:lnTo>
                    <a:lnTo>
                      <a:pt x="360" y="31"/>
                    </a:lnTo>
                    <a:lnTo>
                      <a:pt x="360" y="31"/>
                    </a:lnTo>
                    <a:lnTo>
                      <a:pt x="360" y="31"/>
                    </a:lnTo>
                    <a:lnTo>
                      <a:pt x="360" y="31"/>
                    </a:lnTo>
                    <a:lnTo>
                      <a:pt x="360" y="31"/>
                    </a:lnTo>
                    <a:lnTo>
                      <a:pt x="360" y="31"/>
                    </a:lnTo>
                    <a:lnTo>
                      <a:pt x="360" y="31"/>
                    </a:lnTo>
                    <a:lnTo>
                      <a:pt x="360" y="31"/>
                    </a:lnTo>
                    <a:lnTo>
                      <a:pt x="360" y="31"/>
                    </a:lnTo>
                    <a:lnTo>
                      <a:pt x="360" y="31"/>
                    </a:lnTo>
                    <a:lnTo>
                      <a:pt x="360" y="31"/>
                    </a:lnTo>
                    <a:lnTo>
                      <a:pt x="360" y="31"/>
                    </a:lnTo>
                    <a:lnTo>
                      <a:pt x="364" y="31"/>
                    </a:lnTo>
                    <a:lnTo>
                      <a:pt x="364" y="31"/>
                    </a:lnTo>
                    <a:lnTo>
                      <a:pt x="364" y="36"/>
                    </a:lnTo>
                    <a:lnTo>
                      <a:pt x="364" y="31"/>
                    </a:lnTo>
                    <a:lnTo>
                      <a:pt x="364" y="31"/>
                    </a:lnTo>
                    <a:lnTo>
                      <a:pt x="364" y="27"/>
                    </a:lnTo>
                    <a:lnTo>
                      <a:pt x="364" y="31"/>
                    </a:lnTo>
                    <a:lnTo>
                      <a:pt x="364" y="31"/>
                    </a:lnTo>
                    <a:lnTo>
                      <a:pt x="364" y="31"/>
                    </a:lnTo>
                    <a:lnTo>
                      <a:pt x="364" y="31"/>
                    </a:lnTo>
                    <a:lnTo>
                      <a:pt x="364" y="31"/>
                    </a:lnTo>
                    <a:lnTo>
                      <a:pt x="364" y="31"/>
                    </a:lnTo>
                    <a:lnTo>
                      <a:pt x="364" y="27"/>
                    </a:lnTo>
                    <a:lnTo>
                      <a:pt x="364" y="31"/>
                    </a:lnTo>
                    <a:lnTo>
                      <a:pt x="369" y="31"/>
                    </a:lnTo>
                    <a:lnTo>
                      <a:pt x="369" y="31"/>
                    </a:lnTo>
                    <a:lnTo>
                      <a:pt x="369" y="27"/>
                    </a:lnTo>
                    <a:lnTo>
                      <a:pt x="369" y="31"/>
                    </a:lnTo>
                    <a:lnTo>
                      <a:pt x="369" y="31"/>
                    </a:lnTo>
                    <a:lnTo>
                      <a:pt x="369" y="31"/>
                    </a:lnTo>
                    <a:lnTo>
                      <a:pt x="369" y="31"/>
                    </a:lnTo>
                    <a:lnTo>
                      <a:pt x="369" y="31"/>
                    </a:lnTo>
                    <a:lnTo>
                      <a:pt x="369" y="27"/>
                    </a:lnTo>
                    <a:lnTo>
                      <a:pt x="369" y="31"/>
                    </a:lnTo>
                    <a:lnTo>
                      <a:pt x="369" y="31"/>
                    </a:lnTo>
                    <a:lnTo>
                      <a:pt x="369" y="31"/>
                    </a:lnTo>
                    <a:lnTo>
                      <a:pt x="369" y="27"/>
                    </a:lnTo>
                    <a:lnTo>
                      <a:pt x="374" y="31"/>
                    </a:lnTo>
                    <a:lnTo>
                      <a:pt x="374" y="31"/>
                    </a:lnTo>
                    <a:lnTo>
                      <a:pt x="374" y="27"/>
                    </a:lnTo>
                    <a:lnTo>
                      <a:pt x="374" y="27"/>
                    </a:lnTo>
                    <a:lnTo>
                      <a:pt x="374" y="27"/>
                    </a:lnTo>
                    <a:lnTo>
                      <a:pt x="374" y="27"/>
                    </a:lnTo>
                    <a:lnTo>
                      <a:pt x="374" y="27"/>
                    </a:lnTo>
                    <a:lnTo>
                      <a:pt x="374" y="27"/>
                    </a:lnTo>
                    <a:lnTo>
                      <a:pt x="374" y="27"/>
                    </a:lnTo>
                    <a:lnTo>
                      <a:pt x="374" y="31"/>
                    </a:lnTo>
                    <a:lnTo>
                      <a:pt x="374" y="27"/>
                    </a:lnTo>
                    <a:lnTo>
                      <a:pt x="374" y="31"/>
                    </a:lnTo>
                    <a:lnTo>
                      <a:pt x="379" y="31"/>
                    </a:lnTo>
                    <a:lnTo>
                      <a:pt x="379" y="27"/>
                    </a:lnTo>
                    <a:lnTo>
                      <a:pt x="379" y="27"/>
                    </a:lnTo>
                    <a:lnTo>
                      <a:pt x="379" y="27"/>
                    </a:lnTo>
                    <a:lnTo>
                      <a:pt x="379" y="27"/>
                    </a:lnTo>
                    <a:lnTo>
                      <a:pt x="379" y="27"/>
                    </a:lnTo>
                    <a:lnTo>
                      <a:pt x="379" y="27"/>
                    </a:lnTo>
                    <a:lnTo>
                      <a:pt x="379" y="27"/>
                    </a:lnTo>
                    <a:lnTo>
                      <a:pt x="379" y="27"/>
                    </a:lnTo>
                    <a:lnTo>
                      <a:pt x="379" y="27"/>
                    </a:lnTo>
                    <a:lnTo>
                      <a:pt x="379" y="27"/>
                    </a:lnTo>
                    <a:lnTo>
                      <a:pt x="379" y="27"/>
                    </a:lnTo>
                    <a:lnTo>
                      <a:pt x="379" y="27"/>
                    </a:lnTo>
                    <a:lnTo>
                      <a:pt x="384" y="27"/>
                    </a:lnTo>
                    <a:lnTo>
                      <a:pt x="384" y="22"/>
                    </a:lnTo>
                    <a:lnTo>
                      <a:pt x="384" y="27"/>
                    </a:lnTo>
                    <a:lnTo>
                      <a:pt x="384" y="27"/>
                    </a:lnTo>
                    <a:lnTo>
                      <a:pt x="384" y="27"/>
                    </a:lnTo>
                    <a:lnTo>
                      <a:pt x="384" y="27"/>
                    </a:lnTo>
                    <a:lnTo>
                      <a:pt x="384" y="27"/>
                    </a:lnTo>
                    <a:lnTo>
                      <a:pt x="384" y="27"/>
                    </a:lnTo>
                    <a:lnTo>
                      <a:pt x="384" y="27"/>
                    </a:lnTo>
                    <a:lnTo>
                      <a:pt x="384" y="27"/>
                    </a:lnTo>
                    <a:lnTo>
                      <a:pt x="384" y="27"/>
                    </a:lnTo>
                    <a:lnTo>
                      <a:pt x="384" y="27"/>
                    </a:lnTo>
                    <a:lnTo>
                      <a:pt x="384" y="27"/>
                    </a:lnTo>
                    <a:lnTo>
                      <a:pt x="384" y="27"/>
                    </a:lnTo>
                    <a:lnTo>
                      <a:pt x="388" y="27"/>
                    </a:lnTo>
                    <a:lnTo>
                      <a:pt x="388" y="27"/>
                    </a:lnTo>
                    <a:lnTo>
                      <a:pt x="388" y="22"/>
                    </a:lnTo>
                    <a:lnTo>
                      <a:pt x="388" y="27"/>
                    </a:lnTo>
                    <a:lnTo>
                      <a:pt x="388" y="22"/>
                    </a:lnTo>
                    <a:lnTo>
                      <a:pt x="388" y="27"/>
                    </a:lnTo>
                    <a:lnTo>
                      <a:pt x="388" y="22"/>
                    </a:lnTo>
                    <a:lnTo>
                      <a:pt x="388" y="22"/>
                    </a:lnTo>
                    <a:lnTo>
                      <a:pt x="388" y="27"/>
                    </a:lnTo>
                    <a:lnTo>
                      <a:pt x="388" y="22"/>
                    </a:lnTo>
                    <a:lnTo>
                      <a:pt x="388" y="22"/>
                    </a:lnTo>
                    <a:lnTo>
                      <a:pt x="388" y="22"/>
                    </a:lnTo>
                    <a:lnTo>
                      <a:pt x="388" y="22"/>
                    </a:lnTo>
                    <a:lnTo>
                      <a:pt x="393" y="22"/>
                    </a:lnTo>
                    <a:lnTo>
                      <a:pt x="393" y="22"/>
                    </a:lnTo>
                    <a:lnTo>
                      <a:pt x="393" y="22"/>
                    </a:lnTo>
                    <a:lnTo>
                      <a:pt x="393" y="22"/>
                    </a:lnTo>
                    <a:lnTo>
                      <a:pt x="393" y="22"/>
                    </a:lnTo>
                    <a:lnTo>
                      <a:pt x="393" y="22"/>
                    </a:lnTo>
                    <a:lnTo>
                      <a:pt x="393" y="22"/>
                    </a:lnTo>
                    <a:lnTo>
                      <a:pt x="393" y="22"/>
                    </a:lnTo>
                    <a:lnTo>
                      <a:pt x="393" y="22"/>
                    </a:lnTo>
                    <a:lnTo>
                      <a:pt x="393" y="22"/>
                    </a:lnTo>
                    <a:lnTo>
                      <a:pt x="393" y="22"/>
                    </a:lnTo>
                    <a:lnTo>
                      <a:pt x="393" y="22"/>
                    </a:lnTo>
                    <a:lnTo>
                      <a:pt x="393" y="22"/>
                    </a:lnTo>
                    <a:lnTo>
                      <a:pt x="398" y="22"/>
                    </a:lnTo>
                    <a:lnTo>
                      <a:pt x="398" y="22"/>
                    </a:lnTo>
                    <a:lnTo>
                      <a:pt x="398" y="22"/>
                    </a:lnTo>
                    <a:lnTo>
                      <a:pt x="398" y="22"/>
                    </a:lnTo>
                    <a:lnTo>
                      <a:pt x="398" y="22"/>
                    </a:lnTo>
                    <a:lnTo>
                      <a:pt x="398" y="22"/>
                    </a:lnTo>
                    <a:lnTo>
                      <a:pt x="398" y="18"/>
                    </a:lnTo>
                    <a:lnTo>
                      <a:pt x="398" y="22"/>
                    </a:lnTo>
                    <a:lnTo>
                      <a:pt x="398" y="22"/>
                    </a:lnTo>
                    <a:lnTo>
                      <a:pt x="398" y="22"/>
                    </a:lnTo>
                    <a:lnTo>
                      <a:pt x="398" y="22"/>
                    </a:lnTo>
                    <a:lnTo>
                      <a:pt x="398" y="22"/>
                    </a:lnTo>
                    <a:lnTo>
                      <a:pt x="398" y="18"/>
                    </a:lnTo>
                    <a:lnTo>
                      <a:pt x="398" y="22"/>
                    </a:lnTo>
                    <a:lnTo>
                      <a:pt x="403" y="22"/>
                    </a:lnTo>
                    <a:lnTo>
                      <a:pt x="403" y="22"/>
                    </a:lnTo>
                    <a:lnTo>
                      <a:pt x="403" y="22"/>
                    </a:lnTo>
                    <a:lnTo>
                      <a:pt x="403" y="22"/>
                    </a:lnTo>
                    <a:lnTo>
                      <a:pt x="403" y="18"/>
                    </a:lnTo>
                    <a:lnTo>
                      <a:pt x="403" y="18"/>
                    </a:lnTo>
                    <a:lnTo>
                      <a:pt x="403" y="18"/>
                    </a:lnTo>
                    <a:lnTo>
                      <a:pt x="403" y="22"/>
                    </a:lnTo>
                    <a:lnTo>
                      <a:pt x="403" y="22"/>
                    </a:lnTo>
                    <a:lnTo>
                      <a:pt x="403" y="22"/>
                    </a:lnTo>
                    <a:lnTo>
                      <a:pt x="403" y="18"/>
                    </a:lnTo>
                    <a:lnTo>
                      <a:pt x="403" y="22"/>
                    </a:lnTo>
                    <a:lnTo>
                      <a:pt x="408" y="22"/>
                    </a:lnTo>
                    <a:lnTo>
                      <a:pt x="408" y="18"/>
                    </a:lnTo>
                    <a:lnTo>
                      <a:pt x="408" y="18"/>
                    </a:lnTo>
                    <a:lnTo>
                      <a:pt x="408" y="18"/>
                    </a:lnTo>
                    <a:lnTo>
                      <a:pt x="408" y="18"/>
                    </a:lnTo>
                    <a:lnTo>
                      <a:pt x="408" y="22"/>
                    </a:lnTo>
                    <a:lnTo>
                      <a:pt x="408" y="18"/>
                    </a:lnTo>
                    <a:lnTo>
                      <a:pt x="408" y="18"/>
                    </a:lnTo>
                    <a:lnTo>
                      <a:pt x="408" y="18"/>
                    </a:lnTo>
                    <a:lnTo>
                      <a:pt x="408" y="18"/>
                    </a:lnTo>
                    <a:lnTo>
                      <a:pt x="408" y="18"/>
                    </a:lnTo>
                    <a:lnTo>
                      <a:pt x="408" y="18"/>
                    </a:lnTo>
                    <a:lnTo>
                      <a:pt x="408" y="18"/>
                    </a:lnTo>
                    <a:lnTo>
                      <a:pt x="412" y="18"/>
                    </a:lnTo>
                    <a:lnTo>
                      <a:pt x="412" y="18"/>
                    </a:lnTo>
                    <a:lnTo>
                      <a:pt x="412" y="18"/>
                    </a:lnTo>
                    <a:lnTo>
                      <a:pt x="412" y="18"/>
                    </a:lnTo>
                    <a:lnTo>
                      <a:pt x="412" y="18"/>
                    </a:lnTo>
                    <a:lnTo>
                      <a:pt x="412" y="18"/>
                    </a:lnTo>
                    <a:lnTo>
                      <a:pt x="412" y="18"/>
                    </a:lnTo>
                    <a:lnTo>
                      <a:pt x="412" y="18"/>
                    </a:lnTo>
                    <a:lnTo>
                      <a:pt x="412" y="18"/>
                    </a:lnTo>
                    <a:lnTo>
                      <a:pt x="412" y="18"/>
                    </a:lnTo>
                    <a:lnTo>
                      <a:pt x="412" y="18"/>
                    </a:lnTo>
                    <a:lnTo>
                      <a:pt x="412" y="18"/>
                    </a:lnTo>
                    <a:lnTo>
                      <a:pt x="412" y="18"/>
                    </a:lnTo>
                    <a:lnTo>
                      <a:pt x="417" y="18"/>
                    </a:lnTo>
                    <a:lnTo>
                      <a:pt x="417" y="18"/>
                    </a:lnTo>
                    <a:lnTo>
                      <a:pt x="417" y="18"/>
                    </a:lnTo>
                    <a:lnTo>
                      <a:pt x="417" y="18"/>
                    </a:lnTo>
                    <a:lnTo>
                      <a:pt x="417" y="18"/>
                    </a:lnTo>
                    <a:lnTo>
                      <a:pt x="417" y="18"/>
                    </a:lnTo>
                    <a:lnTo>
                      <a:pt x="417" y="18"/>
                    </a:lnTo>
                    <a:lnTo>
                      <a:pt x="417" y="18"/>
                    </a:lnTo>
                    <a:lnTo>
                      <a:pt x="417" y="18"/>
                    </a:lnTo>
                    <a:lnTo>
                      <a:pt x="417" y="18"/>
                    </a:lnTo>
                    <a:lnTo>
                      <a:pt x="417" y="18"/>
                    </a:lnTo>
                    <a:lnTo>
                      <a:pt x="417" y="18"/>
                    </a:lnTo>
                    <a:lnTo>
                      <a:pt x="417" y="18"/>
                    </a:lnTo>
                    <a:lnTo>
                      <a:pt x="417" y="18"/>
                    </a:lnTo>
                    <a:lnTo>
                      <a:pt x="422" y="18"/>
                    </a:lnTo>
                    <a:lnTo>
                      <a:pt x="422" y="18"/>
                    </a:lnTo>
                    <a:lnTo>
                      <a:pt x="422" y="13"/>
                    </a:lnTo>
                    <a:lnTo>
                      <a:pt x="422" y="18"/>
                    </a:lnTo>
                    <a:lnTo>
                      <a:pt x="422" y="18"/>
                    </a:lnTo>
                    <a:lnTo>
                      <a:pt x="422" y="18"/>
                    </a:lnTo>
                    <a:lnTo>
                      <a:pt x="422" y="18"/>
                    </a:lnTo>
                    <a:lnTo>
                      <a:pt x="422" y="18"/>
                    </a:lnTo>
                    <a:lnTo>
                      <a:pt x="422" y="18"/>
                    </a:lnTo>
                    <a:lnTo>
                      <a:pt x="422" y="18"/>
                    </a:lnTo>
                    <a:lnTo>
                      <a:pt x="422" y="18"/>
                    </a:lnTo>
                    <a:lnTo>
                      <a:pt x="422" y="18"/>
                    </a:lnTo>
                    <a:lnTo>
                      <a:pt x="422" y="18"/>
                    </a:lnTo>
                    <a:lnTo>
                      <a:pt x="427" y="18"/>
                    </a:lnTo>
                    <a:lnTo>
                      <a:pt x="427" y="18"/>
                    </a:lnTo>
                    <a:lnTo>
                      <a:pt x="427" y="13"/>
                    </a:lnTo>
                    <a:lnTo>
                      <a:pt x="427" y="18"/>
                    </a:lnTo>
                    <a:lnTo>
                      <a:pt x="427" y="13"/>
                    </a:lnTo>
                    <a:lnTo>
                      <a:pt x="427" y="13"/>
                    </a:lnTo>
                    <a:lnTo>
                      <a:pt x="427" y="18"/>
                    </a:lnTo>
                    <a:lnTo>
                      <a:pt x="427" y="13"/>
                    </a:lnTo>
                    <a:lnTo>
                      <a:pt x="427" y="13"/>
                    </a:lnTo>
                    <a:lnTo>
                      <a:pt x="427" y="18"/>
                    </a:lnTo>
                    <a:lnTo>
                      <a:pt x="427" y="13"/>
                    </a:lnTo>
                    <a:lnTo>
                      <a:pt x="427" y="18"/>
                    </a:lnTo>
                    <a:lnTo>
                      <a:pt x="432" y="13"/>
                    </a:lnTo>
                    <a:lnTo>
                      <a:pt x="432" y="13"/>
                    </a:lnTo>
                    <a:lnTo>
                      <a:pt x="432" y="18"/>
                    </a:lnTo>
                    <a:lnTo>
                      <a:pt x="432" y="18"/>
                    </a:lnTo>
                    <a:lnTo>
                      <a:pt x="432" y="13"/>
                    </a:lnTo>
                    <a:lnTo>
                      <a:pt x="432" y="13"/>
                    </a:lnTo>
                    <a:lnTo>
                      <a:pt x="432" y="13"/>
                    </a:lnTo>
                    <a:lnTo>
                      <a:pt x="432" y="13"/>
                    </a:lnTo>
                    <a:lnTo>
                      <a:pt x="432" y="18"/>
                    </a:lnTo>
                    <a:lnTo>
                      <a:pt x="432" y="13"/>
                    </a:lnTo>
                    <a:lnTo>
                      <a:pt x="432" y="13"/>
                    </a:lnTo>
                    <a:lnTo>
                      <a:pt x="432" y="13"/>
                    </a:lnTo>
                    <a:lnTo>
                      <a:pt x="432" y="13"/>
                    </a:lnTo>
                    <a:lnTo>
                      <a:pt x="436" y="13"/>
                    </a:lnTo>
                    <a:lnTo>
                      <a:pt x="436" y="13"/>
                    </a:lnTo>
                    <a:lnTo>
                      <a:pt x="436" y="13"/>
                    </a:lnTo>
                    <a:lnTo>
                      <a:pt x="436" y="13"/>
                    </a:lnTo>
                    <a:lnTo>
                      <a:pt x="436" y="9"/>
                    </a:lnTo>
                    <a:lnTo>
                      <a:pt x="436" y="13"/>
                    </a:lnTo>
                    <a:lnTo>
                      <a:pt x="436" y="13"/>
                    </a:lnTo>
                    <a:lnTo>
                      <a:pt x="436" y="9"/>
                    </a:lnTo>
                    <a:lnTo>
                      <a:pt x="436" y="13"/>
                    </a:lnTo>
                    <a:lnTo>
                      <a:pt x="436" y="13"/>
                    </a:lnTo>
                    <a:lnTo>
                      <a:pt x="436" y="13"/>
                    </a:lnTo>
                    <a:lnTo>
                      <a:pt x="436" y="13"/>
                    </a:lnTo>
                    <a:lnTo>
                      <a:pt x="436" y="13"/>
                    </a:lnTo>
                    <a:lnTo>
                      <a:pt x="436" y="13"/>
                    </a:lnTo>
                    <a:lnTo>
                      <a:pt x="441" y="13"/>
                    </a:lnTo>
                    <a:lnTo>
                      <a:pt x="441" y="13"/>
                    </a:lnTo>
                    <a:lnTo>
                      <a:pt x="441" y="13"/>
                    </a:lnTo>
                    <a:lnTo>
                      <a:pt x="441" y="9"/>
                    </a:lnTo>
                    <a:lnTo>
                      <a:pt x="441" y="9"/>
                    </a:lnTo>
                    <a:lnTo>
                      <a:pt x="441" y="9"/>
                    </a:lnTo>
                    <a:lnTo>
                      <a:pt x="441" y="13"/>
                    </a:lnTo>
                    <a:lnTo>
                      <a:pt x="441" y="9"/>
                    </a:lnTo>
                    <a:lnTo>
                      <a:pt x="441" y="13"/>
                    </a:lnTo>
                    <a:lnTo>
                      <a:pt x="441" y="13"/>
                    </a:lnTo>
                    <a:lnTo>
                      <a:pt x="441" y="13"/>
                    </a:lnTo>
                    <a:lnTo>
                      <a:pt x="441" y="9"/>
                    </a:lnTo>
                    <a:lnTo>
                      <a:pt x="441" y="13"/>
                    </a:lnTo>
                    <a:lnTo>
                      <a:pt x="446" y="13"/>
                    </a:lnTo>
                    <a:lnTo>
                      <a:pt x="446" y="9"/>
                    </a:lnTo>
                    <a:lnTo>
                      <a:pt x="446" y="9"/>
                    </a:lnTo>
                    <a:lnTo>
                      <a:pt x="446" y="13"/>
                    </a:lnTo>
                    <a:lnTo>
                      <a:pt x="446" y="9"/>
                    </a:lnTo>
                    <a:lnTo>
                      <a:pt x="446" y="9"/>
                    </a:lnTo>
                    <a:lnTo>
                      <a:pt x="446" y="9"/>
                    </a:lnTo>
                    <a:lnTo>
                      <a:pt x="446" y="9"/>
                    </a:lnTo>
                    <a:lnTo>
                      <a:pt x="446" y="13"/>
                    </a:lnTo>
                    <a:lnTo>
                      <a:pt x="446" y="9"/>
                    </a:lnTo>
                    <a:lnTo>
                      <a:pt x="446" y="9"/>
                    </a:lnTo>
                    <a:lnTo>
                      <a:pt x="446" y="9"/>
                    </a:lnTo>
                    <a:lnTo>
                      <a:pt x="446" y="9"/>
                    </a:lnTo>
                    <a:lnTo>
                      <a:pt x="451" y="9"/>
                    </a:lnTo>
                    <a:lnTo>
                      <a:pt x="451" y="9"/>
                    </a:lnTo>
                    <a:lnTo>
                      <a:pt x="451" y="9"/>
                    </a:lnTo>
                    <a:lnTo>
                      <a:pt x="451" y="9"/>
                    </a:lnTo>
                    <a:lnTo>
                      <a:pt x="451" y="9"/>
                    </a:lnTo>
                    <a:lnTo>
                      <a:pt x="451" y="9"/>
                    </a:lnTo>
                    <a:lnTo>
                      <a:pt x="451" y="9"/>
                    </a:lnTo>
                    <a:lnTo>
                      <a:pt x="451" y="9"/>
                    </a:lnTo>
                    <a:lnTo>
                      <a:pt x="451" y="9"/>
                    </a:lnTo>
                    <a:lnTo>
                      <a:pt x="451" y="9"/>
                    </a:lnTo>
                    <a:lnTo>
                      <a:pt x="451" y="9"/>
                    </a:lnTo>
                    <a:lnTo>
                      <a:pt x="451" y="9"/>
                    </a:lnTo>
                    <a:lnTo>
                      <a:pt x="451" y="9"/>
                    </a:lnTo>
                    <a:lnTo>
                      <a:pt x="451" y="4"/>
                    </a:lnTo>
                    <a:lnTo>
                      <a:pt x="456" y="9"/>
                    </a:lnTo>
                    <a:lnTo>
                      <a:pt x="456" y="9"/>
                    </a:lnTo>
                    <a:lnTo>
                      <a:pt x="456" y="9"/>
                    </a:lnTo>
                    <a:lnTo>
                      <a:pt x="456" y="4"/>
                    </a:lnTo>
                    <a:lnTo>
                      <a:pt x="456" y="4"/>
                    </a:lnTo>
                    <a:lnTo>
                      <a:pt x="456" y="9"/>
                    </a:lnTo>
                    <a:lnTo>
                      <a:pt x="456" y="4"/>
                    </a:lnTo>
                    <a:lnTo>
                      <a:pt x="456" y="9"/>
                    </a:lnTo>
                    <a:lnTo>
                      <a:pt x="456" y="9"/>
                    </a:lnTo>
                    <a:lnTo>
                      <a:pt x="456" y="4"/>
                    </a:lnTo>
                    <a:lnTo>
                      <a:pt x="456" y="9"/>
                    </a:lnTo>
                    <a:lnTo>
                      <a:pt x="456" y="4"/>
                    </a:lnTo>
                    <a:lnTo>
                      <a:pt x="460" y="4"/>
                    </a:lnTo>
                    <a:lnTo>
                      <a:pt x="460" y="4"/>
                    </a:lnTo>
                    <a:lnTo>
                      <a:pt x="460" y="4"/>
                    </a:lnTo>
                    <a:lnTo>
                      <a:pt x="460" y="4"/>
                    </a:lnTo>
                    <a:lnTo>
                      <a:pt x="460" y="9"/>
                    </a:lnTo>
                    <a:lnTo>
                      <a:pt x="460" y="4"/>
                    </a:lnTo>
                    <a:lnTo>
                      <a:pt x="460" y="4"/>
                    </a:lnTo>
                    <a:lnTo>
                      <a:pt x="460" y="4"/>
                    </a:lnTo>
                    <a:lnTo>
                      <a:pt x="460" y="4"/>
                    </a:lnTo>
                    <a:lnTo>
                      <a:pt x="460" y="4"/>
                    </a:lnTo>
                    <a:lnTo>
                      <a:pt x="460" y="4"/>
                    </a:lnTo>
                    <a:lnTo>
                      <a:pt x="460" y="4"/>
                    </a:lnTo>
                    <a:lnTo>
                      <a:pt x="460" y="4"/>
                    </a:lnTo>
                    <a:lnTo>
                      <a:pt x="465" y="4"/>
                    </a:lnTo>
                    <a:lnTo>
                      <a:pt x="465" y="4"/>
                    </a:lnTo>
                    <a:lnTo>
                      <a:pt x="465" y="4"/>
                    </a:lnTo>
                    <a:lnTo>
                      <a:pt x="465" y="4"/>
                    </a:lnTo>
                    <a:lnTo>
                      <a:pt x="465" y="0"/>
                    </a:lnTo>
                    <a:lnTo>
                      <a:pt x="465" y="4"/>
                    </a:lnTo>
                    <a:lnTo>
                      <a:pt x="465" y="4"/>
                    </a:lnTo>
                    <a:lnTo>
                      <a:pt x="465" y="4"/>
                    </a:lnTo>
                    <a:lnTo>
                      <a:pt x="465" y="4"/>
                    </a:lnTo>
                    <a:lnTo>
                      <a:pt x="465" y="4"/>
                    </a:lnTo>
                    <a:lnTo>
                      <a:pt x="465" y="4"/>
                    </a:lnTo>
                    <a:lnTo>
                      <a:pt x="465" y="4"/>
                    </a:lnTo>
                    <a:lnTo>
                      <a:pt x="465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0"/>
                    </a:lnTo>
                    <a:lnTo>
                      <a:pt x="470" y="4"/>
                    </a:lnTo>
                    <a:lnTo>
                      <a:pt x="470" y="0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5" y="4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4"/>
                    </a:lnTo>
                    <a:lnTo>
                      <a:pt x="475" y="4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609" name="Freeform 273"/>
              <p:cNvSpPr>
                <a:spLocks/>
              </p:cNvSpPr>
              <p:nvPr/>
            </p:nvSpPr>
            <p:spPr bwMode="auto">
              <a:xfrm>
                <a:off x="2067" y="1525"/>
                <a:ext cx="475" cy="162"/>
              </a:xfrm>
              <a:custGeom>
                <a:avLst/>
                <a:gdLst>
                  <a:gd name="T0" fmla="*/ 10 w 475"/>
                  <a:gd name="T1" fmla="*/ 162 h 162"/>
                  <a:gd name="T2" fmla="*/ 15 w 475"/>
                  <a:gd name="T3" fmla="*/ 158 h 162"/>
                  <a:gd name="T4" fmla="*/ 24 w 475"/>
                  <a:gd name="T5" fmla="*/ 153 h 162"/>
                  <a:gd name="T6" fmla="*/ 29 w 475"/>
                  <a:gd name="T7" fmla="*/ 153 h 162"/>
                  <a:gd name="T8" fmla="*/ 39 w 475"/>
                  <a:gd name="T9" fmla="*/ 149 h 162"/>
                  <a:gd name="T10" fmla="*/ 48 w 475"/>
                  <a:gd name="T11" fmla="*/ 149 h 162"/>
                  <a:gd name="T12" fmla="*/ 53 w 475"/>
                  <a:gd name="T13" fmla="*/ 149 h 162"/>
                  <a:gd name="T14" fmla="*/ 63 w 475"/>
                  <a:gd name="T15" fmla="*/ 144 h 162"/>
                  <a:gd name="T16" fmla="*/ 68 w 475"/>
                  <a:gd name="T17" fmla="*/ 140 h 162"/>
                  <a:gd name="T18" fmla="*/ 77 w 475"/>
                  <a:gd name="T19" fmla="*/ 135 h 162"/>
                  <a:gd name="T20" fmla="*/ 87 w 475"/>
                  <a:gd name="T21" fmla="*/ 135 h 162"/>
                  <a:gd name="T22" fmla="*/ 92 w 475"/>
                  <a:gd name="T23" fmla="*/ 135 h 162"/>
                  <a:gd name="T24" fmla="*/ 101 w 475"/>
                  <a:gd name="T25" fmla="*/ 135 h 162"/>
                  <a:gd name="T26" fmla="*/ 106 w 475"/>
                  <a:gd name="T27" fmla="*/ 126 h 162"/>
                  <a:gd name="T28" fmla="*/ 115 w 475"/>
                  <a:gd name="T29" fmla="*/ 126 h 162"/>
                  <a:gd name="T30" fmla="*/ 125 w 475"/>
                  <a:gd name="T31" fmla="*/ 122 h 162"/>
                  <a:gd name="T32" fmla="*/ 130 w 475"/>
                  <a:gd name="T33" fmla="*/ 122 h 162"/>
                  <a:gd name="T34" fmla="*/ 139 w 475"/>
                  <a:gd name="T35" fmla="*/ 117 h 162"/>
                  <a:gd name="T36" fmla="*/ 149 w 475"/>
                  <a:gd name="T37" fmla="*/ 117 h 162"/>
                  <a:gd name="T38" fmla="*/ 154 w 475"/>
                  <a:gd name="T39" fmla="*/ 113 h 162"/>
                  <a:gd name="T40" fmla="*/ 163 w 475"/>
                  <a:gd name="T41" fmla="*/ 113 h 162"/>
                  <a:gd name="T42" fmla="*/ 168 w 475"/>
                  <a:gd name="T43" fmla="*/ 108 h 162"/>
                  <a:gd name="T44" fmla="*/ 178 w 475"/>
                  <a:gd name="T45" fmla="*/ 108 h 162"/>
                  <a:gd name="T46" fmla="*/ 183 w 475"/>
                  <a:gd name="T47" fmla="*/ 99 h 162"/>
                  <a:gd name="T48" fmla="*/ 192 w 475"/>
                  <a:gd name="T49" fmla="*/ 99 h 162"/>
                  <a:gd name="T50" fmla="*/ 202 w 475"/>
                  <a:gd name="T51" fmla="*/ 95 h 162"/>
                  <a:gd name="T52" fmla="*/ 207 w 475"/>
                  <a:gd name="T53" fmla="*/ 95 h 162"/>
                  <a:gd name="T54" fmla="*/ 216 w 475"/>
                  <a:gd name="T55" fmla="*/ 95 h 162"/>
                  <a:gd name="T56" fmla="*/ 221 w 475"/>
                  <a:gd name="T57" fmla="*/ 95 h 162"/>
                  <a:gd name="T58" fmla="*/ 231 w 475"/>
                  <a:gd name="T59" fmla="*/ 90 h 162"/>
                  <a:gd name="T60" fmla="*/ 240 w 475"/>
                  <a:gd name="T61" fmla="*/ 86 h 162"/>
                  <a:gd name="T62" fmla="*/ 245 w 475"/>
                  <a:gd name="T63" fmla="*/ 81 h 162"/>
                  <a:gd name="T64" fmla="*/ 255 w 475"/>
                  <a:gd name="T65" fmla="*/ 81 h 162"/>
                  <a:gd name="T66" fmla="*/ 264 w 475"/>
                  <a:gd name="T67" fmla="*/ 77 h 162"/>
                  <a:gd name="T68" fmla="*/ 269 w 475"/>
                  <a:gd name="T69" fmla="*/ 72 h 162"/>
                  <a:gd name="T70" fmla="*/ 279 w 475"/>
                  <a:gd name="T71" fmla="*/ 72 h 162"/>
                  <a:gd name="T72" fmla="*/ 283 w 475"/>
                  <a:gd name="T73" fmla="*/ 72 h 162"/>
                  <a:gd name="T74" fmla="*/ 293 w 475"/>
                  <a:gd name="T75" fmla="*/ 68 h 162"/>
                  <a:gd name="T76" fmla="*/ 303 w 475"/>
                  <a:gd name="T77" fmla="*/ 63 h 162"/>
                  <a:gd name="T78" fmla="*/ 307 w 475"/>
                  <a:gd name="T79" fmla="*/ 63 h 162"/>
                  <a:gd name="T80" fmla="*/ 317 w 475"/>
                  <a:gd name="T81" fmla="*/ 59 h 162"/>
                  <a:gd name="T82" fmla="*/ 322 w 475"/>
                  <a:gd name="T83" fmla="*/ 59 h 162"/>
                  <a:gd name="T84" fmla="*/ 331 w 475"/>
                  <a:gd name="T85" fmla="*/ 59 h 162"/>
                  <a:gd name="T86" fmla="*/ 341 w 475"/>
                  <a:gd name="T87" fmla="*/ 50 h 162"/>
                  <a:gd name="T88" fmla="*/ 346 w 475"/>
                  <a:gd name="T89" fmla="*/ 50 h 162"/>
                  <a:gd name="T90" fmla="*/ 355 w 475"/>
                  <a:gd name="T91" fmla="*/ 45 h 162"/>
                  <a:gd name="T92" fmla="*/ 360 w 475"/>
                  <a:gd name="T93" fmla="*/ 45 h 162"/>
                  <a:gd name="T94" fmla="*/ 370 w 475"/>
                  <a:gd name="T95" fmla="*/ 41 h 162"/>
                  <a:gd name="T96" fmla="*/ 379 w 475"/>
                  <a:gd name="T97" fmla="*/ 36 h 162"/>
                  <a:gd name="T98" fmla="*/ 384 w 475"/>
                  <a:gd name="T99" fmla="*/ 32 h 162"/>
                  <a:gd name="T100" fmla="*/ 394 w 475"/>
                  <a:gd name="T101" fmla="*/ 32 h 162"/>
                  <a:gd name="T102" fmla="*/ 399 w 475"/>
                  <a:gd name="T103" fmla="*/ 32 h 162"/>
                  <a:gd name="T104" fmla="*/ 408 w 475"/>
                  <a:gd name="T105" fmla="*/ 27 h 162"/>
                  <a:gd name="T106" fmla="*/ 418 w 475"/>
                  <a:gd name="T107" fmla="*/ 23 h 162"/>
                  <a:gd name="T108" fmla="*/ 422 w 475"/>
                  <a:gd name="T109" fmla="*/ 18 h 162"/>
                  <a:gd name="T110" fmla="*/ 432 w 475"/>
                  <a:gd name="T111" fmla="*/ 23 h 162"/>
                  <a:gd name="T112" fmla="*/ 437 w 475"/>
                  <a:gd name="T113" fmla="*/ 18 h 162"/>
                  <a:gd name="T114" fmla="*/ 446 w 475"/>
                  <a:gd name="T115" fmla="*/ 14 h 162"/>
                  <a:gd name="T116" fmla="*/ 456 w 475"/>
                  <a:gd name="T117" fmla="*/ 9 h 162"/>
                  <a:gd name="T118" fmla="*/ 461 w 475"/>
                  <a:gd name="T119" fmla="*/ 9 h 162"/>
                  <a:gd name="T120" fmla="*/ 470 w 475"/>
                  <a:gd name="T121" fmla="*/ 5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5" h="162">
                    <a:moveTo>
                      <a:pt x="0" y="162"/>
                    </a:moveTo>
                    <a:lnTo>
                      <a:pt x="0" y="162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5" y="162"/>
                    </a:lnTo>
                    <a:lnTo>
                      <a:pt x="5" y="162"/>
                    </a:lnTo>
                    <a:lnTo>
                      <a:pt x="5" y="162"/>
                    </a:lnTo>
                    <a:lnTo>
                      <a:pt x="5" y="162"/>
                    </a:lnTo>
                    <a:lnTo>
                      <a:pt x="5" y="158"/>
                    </a:lnTo>
                    <a:lnTo>
                      <a:pt x="5" y="162"/>
                    </a:lnTo>
                    <a:lnTo>
                      <a:pt x="5" y="162"/>
                    </a:lnTo>
                    <a:lnTo>
                      <a:pt x="5" y="162"/>
                    </a:lnTo>
                    <a:lnTo>
                      <a:pt x="5" y="162"/>
                    </a:lnTo>
                    <a:lnTo>
                      <a:pt x="5" y="162"/>
                    </a:lnTo>
                    <a:lnTo>
                      <a:pt x="5" y="162"/>
                    </a:lnTo>
                    <a:lnTo>
                      <a:pt x="5" y="162"/>
                    </a:lnTo>
                    <a:lnTo>
                      <a:pt x="5" y="162"/>
                    </a:lnTo>
                    <a:lnTo>
                      <a:pt x="10" y="162"/>
                    </a:lnTo>
                    <a:lnTo>
                      <a:pt x="10" y="162"/>
                    </a:lnTo>
                    <a:lnTo>
                      <a:pt x="10" y="162"/>
                    </a:lnTo>
                    <a:lnTo>
                      <a:pt x="10" y="162"/>
                    </a:lnTo>
                    <a:lnTo>
                      <a:pt x="10" y="162"/>
                    </a:lnTo>
                    <a:lnTo>
                      <a:pt x="10" y="162"/>
                    </a:lnTo>
                    <a:lnTo>
                      <a:pt x="10" y="162"/>
                    </a:lnTo>
                    <a:lnTo>
                      <a:pt x="10" y="162"/>
                    </a:lnTo>
                    <a:lnTo>
                      <a:pt x="10" y="162"/>
                    </a:lnTo>
                    <a:lnTo>
                      <a:pt x="10" y="158"/>
                    </a:lnTo>
                    <a:lnTo>
                      <a:pt x="10" y="162"/>
                    </a:lnTo>
                    <a:lnTo>
                      <a:pt x="10" y="158"/>
                    </a:lnTo>
                    <a:lnTo>
                      <a:pt x="10" y="162"/>
                    </a:lnTo>
                    <a:lnTo>
                      <a:pt x="10" y="162"/>
                    </a:lnTo>
                    <a:lnTo>
                      <a:pt x="15" y="162"/>
                    </a:lnTo>
                    <a:lnTo>
                      <a:pt x="15" y="158"/>
                    </a:lnTo>
                    <a:lnTo>
                      <a:pt x="15" y="158"/>
                    </a:lnTo>
                    <a:lnTo>
                      <a:pt x="15" y="162"/>
                    </a:lnTo>
                    <a:lnTo>
                      <a:pt x="15" y="162"/>
                    </a:lnTo>
                    <a:lnTo>
                      <a:pt x="15" y="158"/>
                    </a:lnTo>
                    <a:lnTo>
                      <a:pt x="15" y="158"/>
                    </a:lnTo>
                    <a:lnTo>
                      <a:pt x="15" y="158"/>
                    </a:lnTo>
                    <a:lnTo>
                      <a:pt x="15" y="162"/>
                    </a:lnTo>
                    <a:lnTo>
                      <a:pt x="15" y="158"/>
                    </a:lnTo>
                    <a:lnTo>
                      <a:pt x="15" y="158"/>
                    </a:lnTo>
                    <a:lnTo>
                      <a:pt x="15" y="158"/>
                    </a:lnTo>
                    <a:lnTo>
                      <a:pt x="15" y="158"/>
                    </a:lnTo>
                    <a:lnTo>
                      <a:pt x="20" y="158"/>
                    </a:lnTo>
                    <a:lnTo>
                      <a:pt x="20" y="158"/>
                    </a:lnTo>
                    <a:lnTo>
                      <a:pt x="20" y="158"/>
                    </a:lnTo>
                    <a:lnTo>
                      <a:pt x="20" y="158"/>
                    </a:lnTo>
                    <a:lnTo>
                      <a:pt x="20" y="158"/>
                    </a:lnTo>
                    <a:lnTo>
                      <a:pt x="20" y="158"/>
                    </a:lnTo>
                    <a:lnTo>
                      <a:pt x="20" y="158"/>
                    </a:lnTo>
                    <a:lnTo>
                      <a:pt x="20" y="158"/>
                    </a:lnTo>
                    <a:lnTo>
                      <a:pt x="20" y="158"/>
                    </a:lnTo>
                    <a:lnTo>
                      <a:pt x="20" y="158"/>
                    </a:lnTo>
                    <a:lnTo>
                      <a:pt x="20" y="153"/>
                    </a:lnTo>
                    <a:lnTo>
                      <a:pt x="20" y="158"/>
                    </a:lnTo>
                    <a:lnTo>
                      <a:pt x="20" y="158"/>
                    </a:lnTo>
                    <a:lnTo>
                      <a:pt x="24" y="158"/>
                    </a:lnTo>
                    <a:lnTo>
                      <a:pt x="24" y="153"/>
                    </a:lnTo>
                    <a:lnTo>
                      <a:pt x="24" y="153"/>
                    </a:lnTo>
                    <a:lnTo>
                      <a:pt x="24" y="153"/>
                    </a:lnTo>
                    <a:lnTo>
                      <a:pt x="24" y="153"/>
                    </a:lnTo>
                    <a:lnTo>
                      <a:pt x="24" y="158"/>
                    </a:lnTo>
                    <a:lnTo>
                      <a:pt x="24" y="158"/>
                    </a:lnTo>
                    <a:lnTo>
                      <a:pt x="24" y="153"/>
                    </a:lnTo>
                    <a:lnTo>
                      <a:pt x="24" y="153"/>
                    </a:lnTo>
                    <a:lnTo>
                      <a:pt x="24" y="153"/>
                    </a:lnTo>
                    <a:lnTo>
                      <a:pt x="24" y="158"/>
                    </a:lnTo>
                    <a:lnTo>
                      <a:pt x="24" y="153"/>
                    </a:lnTo>
                    <a:lnTo>
                      <a:pt x="29" y="153"/>
                    </a:lnTo>
                    <a:lnTo>
                      <a:pt x="29" y="153"/>
                    </a:lnTo>
                    <a:lnTo>
                      <a:pt x="29" y="153"/>
                    </a:lnTo>
                    <a:lnTo>
                      <a:pt x="29" y="153"/>
                    </a:lnTo>
                    <a:lnTo>
                      <a:pt x="29" y="153"/>
                    </a:lnTo>
                    <a:lnTo>
                      <a:pt x="29" y="153"/>
                    </a:lnTo>
                    <a:lnTo>
                      <a:pt x="29" y="153"/>
                    </a:lnTo>
                    <a:lnTo>
                      <a:pt x="29" y="153"/>
                    </a:lnTo>
                    <a:lnTo>
                      <a:pt x="29" y="153"/>
                    </a:lnTo>
                    <a:lnTo>
                      <a:pt x="29" y="153"/>
                    </a:lnTo>
                    <a:lnTo>
                      <a:pt x="29" y="153"/>
                    </a:lnTo>
                    <a:lnTo>
                      <a:pt x="29" y="153"/>
                    </a:lnTo>
                    <a:lnTo>
                      <a:pt x="29" y="153"/>
                    </a:lnTo>
                    <a:lnTo>
                      <a:pt x="29" y="153"/>
                    </a:lnTo>
                    <a:lnTo>
                      <a:pt x="34" y="153"/>
                    </a:lnTo>
                    <a:lnTo>
                      <a:pt x="34" y="153"/>
                    </a:lnTo>
                    <a:lnTo>
                      <a:pt x="34" y="153"/>
                    </a:lnTo>
                    <a:lnTo>
                      <a:pt x="34" y="153"/>
                    </a:lnTo>
                    <a:lnTo>
                      <a:pt x="34" y="153"/>
                    </a:lnTo>
                    <a:lnTo>
                      <a:pt x="34" y="153"/>
                    </a:lnTo>
                    <a:lnTo>
                      <a:pt x="34" y="153"/>
                    </a:lnTo>
                    <a:lnTo>
                      <a:pt x="34" y="149"/>
                    </a:lnTo>
                    <a:lnTo>
                      <a:pt x="34" y="153"/>
                    </a:lnTo>
                    <a:lnTo>
                      <a:pt x="34" y="153"/>
                    </a:lnTo>
                    <a:lnTo>
                      <a:pt x="34" y="149"/>
                    </a:lnTo>
                    <a:lnTo>
                      <a:pt x="34" y="153"/>
                    </a:lnTo>
                    <a:lnTo>
                      <a:pt x="34" y="149"/>
                    </a:lnTo>
                    <a:lnTo>
                      <a:pt x="39" y="149"/>
                    </a:lnTo>
                    <a:lnTo>
                      <a:pt x="39" y="149"/>
                    </a:lnTo>
                    <a:lnTo>
                      <a:pt x="39" y="153"/>
                    </a:lnTo>
                    <a:lnTo>
                      <a:pt x="39" y="153"/>
                    </a:lnTo>
                    <a:lnTo>
                      <a:pt x="39" y="149"/>
                    </a:lnTo>
                    <a:lnTo>
                      <a:pt x="39" y="149"/>
                    </a:lnTo>
                    <a:lnTo>
                      <a:pt x="39" y="149"/>
                    </a:lnTo>
                    <a:lnTo>
                      <a:pt x="39" y="149"/>
                    </a:lnTo>
                    <a:lnTo>
                      <a:pt x="39" y="149"/>
                    </a:lnTo>
                    <a:lnTo>
                      <a:pt x="39" y="153"/>
                    </a:lnTo>
                    <a:lnTo>
                      <a:pt x="39" y="149"/>
                    </a:lnTo>
                    <a:lnTo>
                      <a:pt x="39" y="149"/>
                    </a:lnTo>
                    <a:lnTo>
                      <a:pt x="39" y="149"/>
                    </a:lnTo>
                    <a:lnTo>
                      <a:pt x="44" y="153"/>
                    </a:lnTo>
                    <a:lnTo>
                      <a:pt x="44" y="149"/>
                    </a:lnTo>
                    <a:lnTo>
                      <a:pt x="44" y="153"/>
                    </a:lnTo>
                    <a:lnTo>
                      <a:pt x="44" y="149"/>
                    </a:lnTo>
                    <a:lnTo>
                      <a:pt x="44" y="149"/>
                    </a:lnTo>
                    <a:lnTo>
                      <a:pt x="44" y="149"/>
                    </a:lnTo>
                    <a:lnTo>
                      <a:pt x="44" y="149"/>
                    </a:lnTo>
                    <a:lnTo>
                      <a:pt x="44" y="149"/>
                    </a:lnTo>
                    <a:lnTo>
                      <a:pt x="44" y="153"/>
                    </a:lnTo>
                    <a:lnTo>
                      <a:pt x="44" y="149"/>
                    </a:lnTo>
                    <a:lnTo>
                      <a:pt x="44" y="149"/>
                    </a:lnTo>
                    <a:lnTo>
                      <a:pt x="44" y="149"/>
                    </a:lnTo>
                    <a:lnTo>
                      <a:pt x="44" y="149"/>
                    </a:lnTo>
                    <a:lnTo>
                      <a:pt x="44" y="149"/>
                    </a:lnTo>
                    <a:lnTo>
                      <a:pt x="48" y="149"/>
                    </a:lnTo>
                    <a:lnTo>
                      <a:pt x="48" y="149"/>
                    </a:lnTo>
                    <a:lnTo>
                      <a:pt x="48" y="149"/>
                    </a:lnTo>
                    <a:lnTo>
                      <a:pt x="48" y="149"/>
                    </a:lnTo>
                    <a:lnTo>
                      <a:pt x="48" y="149"/>
                    </a:lnTo>
                    <a:lnTo>
                      <a:pt x="48" y="149"/>
                    </a:lnTo>
                    <a:lnTo>
                      <a:pt x="48" y="149"/>
                    </a:lnTo>
                    <a:lnTo>
                      <a:pt x="48" y="149"/>
                    </a:lnTo>
                    <a:lnTo>
                      <a:pt x="48" y="144"/>
                    </a:lnTo>
                    <a:lnTo>
                      <a:pt x="48" y="149"/>
                    </a:lnTo>
                    <a:lnTo>
                      <a:pt x="48" y="149"/>
                    </a:lnTo>
                    <a:lnTo>
                      <a:pt x="48" y="149"/>
                    </a:lnTo>
                    <a:lnTo>
                      <a:pt x="48" y="149"/>
                    </a:lnTo>
                    <a:lnTo>
                      <a:pt x="53" y="149"/>
                    </a:lnTo>
                    <a:lnTo>
                      <a:pt x="53" y="149"/>
                    </a:lnTo>
                    <a:lnTo>
                      <a:pt x="53" y="149"/>
                    </a:lnTo>
                    <a:lnTo>
                      <a:pt x="53" y="144"/>
                    </a:lnTo>
                    <a:lnTo>
                      <a:pt x="53" y="144"/>
                    </a:lnTo>
                    <a:lnTo>
                      <a:pt x="53" y="149"/>
                    </a:lnTo>
                    <a:lnTo>
                      <a:pt x="53" y="144"/>
                    </a:lnTo>
                    <a:lnTo>
                      <a:pt x="53" y="144"/>
                    </a:lnTo>
                    <a:lnTo>
                      <a:pt x="53" y="144"/>
                    </a:lnTo>
                    <a:lnTo>
                      <a:pt x="53" y="149"/>
                    </a:lnTo>
                    <a:lnTo>
                      <a:pt x="53" y="144"/>
                    </a:lnTo>
                    <a:lnTo>
                      <a:pt x="53" y="144"/>
                    </a:lnTo>
                    <a:lnTo>
                      <a:pt x="53" y="144"/>
                    </a:lnTo>
                    <a:lnTo>
                      <a:pt x="58" y="144"/>
                    </a:lnTo>
                    <a:lnTo>
                      <a:pt x="58" y="144"/>
                    </a:lnTo>
                    <a:lnTo>
                      <a:pt x="58" y="144"/>
                    </a:lnTo>
                    <a:lnTo>
                      <a:pt x="58" y="144"/>
                    </a:lnTo>
                    <a:lnTo>
                      <a:pt x="58" y="144"/>
                    </a:lnTo>
                    <a:lnTo>
                      <a:pt x="58" y="144"/>
                    </a:lnTo>
                    <a:lnTo>
                      <a:pt x="58" y="144"/>
                    </a:lnTo>
                    <a:lnTo>
                      <a:pt x="58" y="144"/>
                    </a:lnTo>
                    <a:lnTo>
                      <a:pt x="58" y="144"/>
                    </a:lnTo>
                    <a:lnTo>
                      <a:pt x="58" y="144"/>
                    </a:lnTo>
                    <a:lnTo>
                      <a:pt x="58" y="140"/>
                    </a:lnTo>
                    <a:lnTo>
                      <a:pt x="58" y="140"/>
                    </a:lnTo>
                    <a:lnTo>
                      <a:pt x="63" y="144"/>
                    </a:lnTo>
                    <a:lnTo>
                      <a:pt x="63" y="144"/>
                    </a:lnTo>
                    <a:lnTo>
                      <a:pt x="63" y="144"/>
                    </a:lnTo>
                    <a:lnTo>
                      <a:pt x="63" y="144"/>
                    </a:lnTo>
                    <a:lnTo>
                      <a:pt x="63" y="144"/>
                    </a:lnTo>
                    <a:lnTo>
                      <a:pt x="63" y="144"/>
                    </a:lnTo>
                    <a:lnTo>
                      <a:pt x="63" y="140"/>
                    </a:lnTo>
                    <a:lnTo>
                      <a:pt x="63" y="144"/>
                    </a:lnTo>
                    <a:lnTo>
                      <a:pt x="63" y="140"/>
                    </a:lnTo>
                    <a:lnTo>
                      <a:pt x="63" y="140"/>
                    </a:lnTo>
                    <a:lnTo>
                      <a:pt x="63" y="140"/>
                    </a:lnTo>
                    <a:lnTo>
                      <a:pt x="63" y="144"/>
                    </a:lnTo>
                    <a:lnTo>
                      <a:pt x="63" y="140"/>
                    </a:lnTo>
                    <a:lnTo>
                      <a:pt x="63" y="140"/>
                    </a:lnTo>
                    <a:lnTo>
                      <a:pt x="68" y="140"/>
                    </a:lnTo>
                    <a:lnTo>
                      <a:pt x="68" y="140"/>
                    </a:lnTo>
                    <a:lnTo>
                      <a:pt x="68" y="140"/>
                    </a:lnTo>
                    <a:lnTo>
                      <a:pt x="68" y="140"/>
                    </a:lnTo>
                    <a:lnTo>
                      <a:pt x="68" y="140"/>
                    </a:lnTo>
                    <a:lnTo>
                      <a:pt x="68" y="140"/>
                    </a:lnTo>
                    <a:lnTo>
                      <a:pt x="68" y="140"/>
                    </a:lnTo>
                    <a:lnTo>
                      <a:pt x="68" y="140"/>
                    </a:lnTo>
                    <a:lnTo>
                      <a:pt x="68" y="140"/>
                    </a:lnTo>
                    <a:lnTo>
                      <a:pt x="68" y="140"/>
                    </a:lnTo>
                    <a:lnTo>
                      <a:pt x="68" y="140"/>
                    </a:lnTo>
                    <a:lnTo>
                      <a:pt x="68" y="140"/>
                    </a:lnTo>
                    <a:lnTo>
                      <a:pt x="68" y="140"/>
                    </a:lnTo>
                    <a:lnTo>
                      <a:pt x="72" y="140"/>
                    </a:lnTo>
                    <a:lnTo>
                      <a:pt x="72" y="140"/>
                    </a:lnTo>
                    <a:lnTo>
                      <a:pt x="72" y="140"/>
                    </a:lnTo>
                    <a:lnTo>
                      <a:pt x="72" y="140"/>
                    </a:lnTo>
                    <a:lnTo>
                      <a:pt x="72" y="140"/>
                    </a:lnTo>
                    <a:lnTo>
                      <a:pt x="72" y="140"/>
                    </a:lnTo>
                    <a:lnTo>
                      <a:pt x="72" y="140"/>
                    </a:lnTo>
                    <a:lnTo>
                      <a:pt x="72" y="140"/>
                    </a:lnTo>
                    <a:lnTo>
                      <a:pt x="72" y="140"/>
                    </a:lnTo>
                    <a:lnTo>
                      <a:pt x="72" y="140"/>
                    </a:lnTo>
                    <a:lnTo>
                      <a:pt x="72" y="140"/>
                    </a:lnTo>
                    <a:lnTo>
                      <a:pt x="72" y="140"/>
                    </a:lnTo>
                    <a:lnTo>
                      <a:pt x="72" y="140"/>
                    </a:lnTo>
                    <a:lnTo>
                      <a:pt x="77" y="140"/>
                    </a:lnTo>
                    <a:lnTo>
                      <a:pt x="77" y="140"/>
                    </a:lnTo>
                    <a:lnTo>
                      <a:pt x="77" y="140"/>
                    </a:lnTo>
                    <a:lnTo>
                      <a:pt x="77" y="140"/>
                    </a:lnTo>
                    <a:lnTo>
                      <a:pt x="77" y="140"/>
                    </a:lnTo>
                    <a:lnTo>
                      <a:pt x="77" y="140"/>
                    </a:lnTo>
                    <a:lnTo>
                      <a:pt x="77" y="140"/>
                    </a:lnTo>
                    <a:lnTo>
                      <a:pt x="77" y="135"/>
                    </a:lnTo>
                    <a:lnTo>
                      <a:pt x="77" y="140"/>
                    </a:lnTo>
                    <a:lnTo>
                      <a:pt x="77" y="140"/>
                    </a:lnTo>
                    <a:lnTo>
                      <a:pt x="77" y="140"/>
                    </a:lnTo>
                    <a:lnTo>
                      <a:pt x="77" y="140"/>
                    </a:lnTo>
                    <a:lnTo>
                      <a:pt x="77" y="140"/>
                    </a:lnTo>
                    <a:lnTo>
                      <a:pt x="77" y="140"/>
                    </a:lnTo>
                    <a:lnTo>
                      <a:pt x="82" y="140"/>
                    </a:lnTo>
                    <a:lnTo>
                      <a:pt x="82" y="140"/>
                    </a:lnTo>
                    <a:lnTo>
                      <a:pt x="82" y="135"/>
                    </a:lnTo>
                    <a:lnTo>
                      <a:pt x="82" y="140"/>
                    </a:lnTo>
                    <a:lnTo>
                      <a:pt x="82" y="140"/>
                    </a:lnTo>
                    <a:lnTo>
                      <a:pt x="82" y="135"/>
                    </a:lnTo>
                    <a:lnTo>
                      <a:pt x="82" y="135"/>
                    </a:lnTo>
                    <a:lnTo>
                      <a:pt x="82" y="140"/>
                    </a:lnTo>
                    <a:lnTo>
                      <a:pt x="82" y="140"/>
                    </a:lnTo>
                    <a:lnTo>
                      <a:pt x="82" y="140"/>
                    </a:lnTo>
                    <a:lnTo>
                      <a:pt x="82" y="135"/>
                    </a:lnTo>
                    <a:lnTo>
                      <a:pt x="82" y="135"/>
                    </a:lnTo>
                    <a:lnTo>
                      <a:pt x="87" y="135"/>
                    </a:lnTo>
                    <a:lnTo>
                      <a:pt x="87" y="135"/>
                    </a:lnTo>
                    <a:lnTo>
                      <a:pt x="87" y="135"/>
                    </a:lnTo>
                    <a:lnTo>
                      <a:pt x="87" y="140"/>
                    </a:lnTo>
                    <a:lnTo>
                      <a:pt x="87" y="135"/>
                    </a:lnTo>
                    <a:lnTo>
                      <a:pt x="87" y="135"/>
                    </a:lnTo>
                    <a:lnTo>
                      <a:pt x="87" y="135"/>
                    </a:lnTo>
                    <a:lnTo>
                      <a:pt x="87" y="135"/>
                    </a:lnTo>
                    <a:lnTo>
                      <a:pt x="87" y="135"/>
                    </a:lnTo>
                    <a:lnTo>
                      <a:pt x="87" y="135"/>
                    </a:lnTo>
                    <a:lnTo>
                      <a:pt x="87" y="135"/>
                    </a:lnTo>
                    <a:lnTo>
                      <a:pt x="87" y="135"/>
                    </a:lnTo>
                    <a:lnTo>
                      <a:pt x="87" y="135"/>
                    </a:lnTo>
                    <a:lnTo>
                      <a:pt x="92" y="135"/>
                    </a:lnTo>
                    <a:lnTo>
                      <a:pt x="92" y="135"/>
                    </a:lnTo>
                    <a:lnTo>
                      <a:pt x="92" y="135"/>
                    </a:lnTo>
                    <a:lnTo>
                      <a:pt x="92" y="135"/>
                    </a:lnTo>
                    <a:lnTo>
                      <a:pt x="92" y="135"/>
                    </a:lnTo>
                    <a:lnTo>
                      <a:pt x="92" y="135"/>
                    </a:lnTo>
                    <a:lnTo>
                      <a:pt x="92" y="135"/>
                    </a:lnTo>
                    <a:lnTo>
                      <a:pt x="92" y="135"/>
                    </a:lnTo>
                    <a:lnTo>
                      <a:pt x="92" y="135"/>
                    </a:lnTo>
                    <a:lnTo>
                      <a:pt x="92" y="135"/>
                    </a:lnTo>
                    <a:lnTo>
                      <a:pt x="92" y="135"/>
                    </a:lnTo>
                    <a:lnTo>
                      <a:pt x="92" y="135"/>
                    </a:lnTo>
                    <a:lnTo>
                      <a:pt x="92" y="140"/>
                    </a:lnTo>
                    <a:lnTo>
                      <a:pt x="96" y="140"/>
                    </a:lnTo>
                    <a:lnTo>
                      <a:pt x="96" y="135"/>
                    </a:lnTo>
                    <a:lnTo>
                      <a:pt x="96" y="135"/>
                    </a:lnTo>
                    <a:lnTo>
                      <a:pt x="96" y="135"/>
                    </a:lnTo>
                    <a:lnTo>
                      <a:pt x="96" y="135"/>
                    </a:lnTo>
                    <a:lnTo>
                      <a:pt x="96" y="135"/>
                    </a:lnTo>
                    <a:lnTo>
                      <a:pt x="96" y="135"/>
                    </a:lnTo>
                    <a:lnTo>
                      <a:pt x="96" y="135"/>
                    </a:lnTo>
                    <a:lnTo>
                      <a:pt x="96" y="135"/>
                    </a:lnTo>
                    <a:lnTo>
                      <a:pt x="96" y="135"/>
                    </a:lnTo>
                    <a:lnTo>
                      <a:pt x="96" y="135"/>
                    </a:lnTo>
                    <a:lnTo>
                      <a:pt x="96" y="131"/>
                    </a:lnTo>
                    <a:lnTo>
                      <a:pt x="96" y="131"/>
                    </a:lnTo>
                    <a:lnTo>
                      <a:pt x="96" y="135"/>
                    </a:lnTo>
                    <a:lnTo>
                      <a:pt x="101" y="135"/>
                    </a:lnTo>
                    <a:lnTo>
                      <a:pt x="101" y="135"/>
                    </a:lnTo>
                    <a:lnTo>
                      <a:pt x="101" y="135"/>
                    </a:lnTo>
                    <a:lnTo>
                      <a:pt x="101" y="135"/>
                    </a:lnTo>
                    <a:lnTo>
                      <a:pt x="101" y="135"/>
                    </a:lnTo>
                    <a:lnTo>
                      <a:pt x="101" y="131"/>
                    </a:lnTo>
                    <a:lnTo>
                      <a:pt x="101" y="135"/>
                    </a:lnTo>
                    <a:lnTo>
                      <a:pt x="101" y="135"/>
                    </a:lnTo>
                    <a:lnTo>
                      <a:pt x="101" y="131"/>
                    </a:lnTo>
                    <a:lnTo>
                      <a:pt x="101" y="135"/>
                    </a:lnTo>
                    <a:lnTo>
                      <a:pt x="101" y="131"/>
                    </a:lnTo>
                    <a:lnTo>
                      <a:pt x="101" y="131"/>
                    </a:lnTo>
                    <a:lnTo>
                      <a:pt x="101" y="131"/>
                    </a:lnTo>
                    <a:lnTo>
                      <a:pt x="106" y="131"/>
                    </a:lnTo>
                    <a:lnTo>
                      <a:pt x="106" y="131"/>
                    </a:lnTo>
                    <a:lnTo>
                      <a:pt x="106" y="131"/>
                    </a:lnTo>
                    <a:lnTo>
                      <a:pt x="106" y="131"/>
                    </a:lnTo>
                    <a:lnTo>
                      <a:pt x="106" y="131"/>
                    </a:lnTo>
                    <a:lnTo>
                      <a:pt x="106" y="131"/>
                    </a:lnTo>
                    <a:lnTo>
                      <a:pt x="106" y="131"/>
                    </a:lnTo>
                    <a:lnTo>
                      <a:pt x="106" y="131"/>
                    </a:lnTo>
                    <a:lnTo>
                      <a:pt x="106" y="131"/>
                    </a:lnTo>
                    <a:lnTo>
                      <a:pt x="106" y="131"/>
                    </a:lnTo>
                    <a:lnTo>
                      <a:pt x="106" y="131"/>
                    </a:lnTo>
                    <a:lnTo>
                      <a:pt x="106" y="131"/>
                    </a:lnTo>
                    <a:lnTo>
                      <a:pt x="106" y="126"/>
                    </a:lnTo>
                    <a:lnTo>
                      <a:pt x="111" y="126"/>
                    </a:lnTo>
                    <a:lnTo>
                      <a:pt x="111" y="126"/>
                    </a:lnTo>
                    <a:lnTo>
                      <a:pt x="111" y="126"/>
                    </a:lnTo>
                    <a:lnTo>
                      <a:pt x="111" y="126"/>
                    </a:lnTo>
                    <a:lnTo>
                      <a:pt x="111" y="126"/>
                    </a:lnTo>
                    <a:lnTo>
                      <a:pt x="111" y="131"/>
                    </a:lnTo>
                    <a:lnTo>
                      <a:pt x="111" y="126"/>
                    </a:lnTo>
                    <a:lnTo>
                      <a:pt x="111" y="126"/>
                    </a:lnTo>
                    <a:lnTo>
                      <a:pt x="111" y="126"/>
                    </a:lnTo>
                    <a:lnTo>
                      <a:pt x="111" y="126"/>
                    </a:lnTo>
                    <a:lnTo>
                      <a:pt x="111" y="126"/>
                    </a:lnTo>
                    <a:lnTo>
                      <a:pt x="111" y="126"/>
                    </a:lnTo>
                    <a:lnTo>
                      <a:pt x="115" y="126"/>
                    </a:lnTo>
                    <a:lnTo>
                      <a:pt x="115" y="126"/>
                    </a:lnTo>
                    <a:lnTo>
                      <a:pt x="115" y="126"/>
                    </a:lnTo>
                    <a:lnTo>
                      <a:pt x="115" y="126"/>
                    </a:lnTo>
                    <a:lnTo>
                      <a:pt x="115" y="126"/>
                    </a:lnTo>
                    <a:lnTo>
                      <a:pt x="115" y="126"/>
                    </a:lnTo>
                    <a:lnTo>
                      <a:pt x="115" y="126"/>
                    </a:lnTo>
                    <a:lnTo>
                      <a:pt x="115" y="126"/>
                    </a:lnTo>
                    <a:lnTo>
                      <a:pt x="115" y="126"/>
                    </a:lnTo>
                    <a:lnTo>
                      <a:pt x="115" y="126"/>
                    </a:lnTo>
                    <a:lnTo>
                      <a:pt x="115" y="126"/>
                    </a:lnTo>
                    <a:lnTo>
                      <a:pt x="115" y="126"/>
                    </a:lnTo>
                    <a:lnTo>
                      <a:pt x="115" y="126"/>
                    </a:lnTo>
                    <a:lnTo>
                      <a:pt x="115" y="126"/>
                    </a:lnTo>
                    <a:lnTo>
                      <a:pt x="120" y="126"/>
                    </a:lnTo>
                    <a:lnTo>
                      <a:pt x="120" y="126"/>
                    </a:lnTo>
                    <a:lnTo>
                      <a:pt x="120" y="122"/>
                    </a:lnTo>
                    <a:lnTo>
                      <a:pt x="120" y="122"/>
                    </a:lnTo>
                    <a:lnTo>
                      <a:pt x="120" y="126"/>
                    </a:lnTo>
                    <a:lnTo>
                      <a:pt x="120" y="126"/>
                    </a:lnTo>
                    <a:lnTo>
                      <a:pt x="120" y="126"/>
                    </a:lnTo>
                    <a:lnTo>
                      <a:pt x="120" y="122"/>
                    </a:lnTo>
                    <a:lnTo>
                      <a:pt x="120" y="126"/>
                    </a:lnTo>
                    <a:lnTo>
                      <a:pt x="120" y="126"/>
                    </a:lnTo>
                    <a:lnTo>
                      <a:pt x="120" y="126"/>
                    </a:lnTo>
                    <a:lnTo>
                      <a:pt x="120" y="122"/>
                    </a:lnTo>
                    <a:lnTo>
                      <a:pt x="120" y="122"/>
                    </a:lnTo>
                    <a:lnTo>
                      <a:pt x="125" y="122"/>
                    </a:lnTo>
                    <a:lnTo>
                      <a:pt x="125" y="122"/>
                    </a:lnTo>
                    <a:lnTo>
                      <a:pt x="125" y="122"/>
                    </a:lnTo>
                    <a:lnTo>
                      <a:pt x="125" y="126"/>
                    </a:lnTo>
                    <a:lnTo>
                      <a:pt x="125" y="122"/>
                    </a:lnTo>
                    <a:lnTo>
                      <a:pt x="125" y="122"/>
                    </a:lnTo>
                    <a:lnTo>
                      <a:pt x="125" y="122"/>
                    </a:lnTo>
                    <a:lnTo>
                      <a:pt x="125" y="122"/>
                    </a:lnTo>
                    <a:lnTo>
                      <a:pt x="125" y="122"/>
                    </a:lnTo>
                    <a:lnTo>
                      <a:pt x="125" y="122"/>
                    </a:lnTo>
                    <a:lnTo>
                      <a:pt x="125" y="122"/>
                    </a:lnTo>
                    <a:lnTo>
                      <a:pt x="125" y="122"/>
                    </a:lnTo>
                    <a:lnTo>
                      <a:pt x="125" y="122"/>
                    </a:lnTo>
                    <a:lnTo>
                      <a:pt x="130" y="122"/>
                    </a:lnTo>
                    <a:lnTo>
                      <a:pt x="130" y="122"/>
                    </a:lnTo>
                    <a:lnTo>
                      <a:pt x="130" y="122"/>
                    </a:lnTo>
                    <a:lnTo>
                      <a:pt x="130" y="122"/>
                    </a:lnTo>
                    <a:lnTo>
                      <a:pt x="130" y="122"/>
                    </a:lnTo>
                    <a:lnTo>
                      <a:pt x="130" y="122"/>
                    </a:lnTo>
                    <a:lnTo>
                      <a:pt x="130" y="122"/>
                    </a:lnTo>
                    <a:lnTo>
                      <a:pt x="130" y="122"/>
                    </a:lnTo>
                    <a:lnTo>
                      <a:pt x="130" y="122"/>
                    </a:lnTo>
                    <a:lnTo>
                      <a:pt x="130" y="122"/>
                    </a:lnTo>
                    <a:lnTo>
                      <a:pt x="130" y="122"/>
                    </a:lnTo>
                    <a:lnTo>
                      <a:pt x="130" y="122"/>
                    </a:lnTo>
                    <a:lnTo>
                      <a:pt x="130" y="117"/>
                    </a:lnTo>
                    <a:lnTo>
                      <a:pt x="130" y="122"/>
                    </a:lnTo>
                    <a:lnTo>
                      <a:pt x="135" y="122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35" y="122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35" y="122"/>
                    </a:lnTo>
                    <a:lnTo>
                      <a:pt x="135" y="122"/>
                    </a:lnTo>
                    <a:lnTo>
                      <a:pt x="135" y="122"/>
                    </a:lnTo>
                    <a:lnTo>
                      <a:pt x="135" y="117"/>
                    </a:lnTo>
                    <a:lnTo>
                      <a:pt x="139" y="117"/>
                    </a:lnTo>
                    <a:lnTo>
                      <a:pt x="139" y="117"/>
                    </a:lnTo>
                    <a:lnTo>
                      <a:pt x="139" y="117"/>
                    </a:lnTo>
                    <a:lnTo>
                      <a:pt x="139" y="117"/>
                    </a:lnTo>
                    <a:lnTo>
                      <a:pt x="139" y="117"/>
                    </a:lnTo>
                    <a:lnTo>
                      <a:pt x="139" y="117"/>
                    </a:lnTo>
                    <a:lnTo>
                      <a:pt x="139" y="117"/>
                    </a:lnTo>
                    <a:lnTo>
                      <a:pt x="139" y="117"/>
                    </a:lnTo>
                    <a:lnTo>
                      <a:pt x="139" y="117"/>
                    </a:lnTo>
                    <a:lnTo>
                      <a:pt x="139" y="117"/>
                    </a:lnTo>
                    <a:lnTo>
                      <a:pt x="139" y="117"/>
                    </a:lnTo>
                    <a:lnTo>
                      <a:pt x="139" y="117"/>
                    </a:lnTo>
                    <a:lnTo>
                      <a:pt x="144" y="117"/>
                    </a:lnTo>
                    <a:lnTo>
                      <a:pt x="144" y="117"/>
                    </a:lnTo>
                    <a:lnTo>
                      <a:pt x="144" y="117"/>
                    </a:lnTo>
                    <a:lnTo>
                      <a:pt x="144" y="117"/>
                    </a:lnTo>
                    <a:lnTo>
                      <a:pt x="144" y="117"/>
                    </a:lnTo>
                    <a:lnTo>
                      <a:pt x="144" y="117"/>
                    </a:lnTo>
                    <a:lnTo>
                      <a:pt x="144" y="117"/>
                    </a:lnTo>
                    <a:lnTo>
                      <a:pt x="144" y="117"/>
                    </a:lnTo>
                    <a:lnTo>
                      <a:pt x="144" y="117"/>
                    </a:lnTo>
                    <a:lnTo>
                      <a:pt x="144" y="117"/>
                    </a:lnTo>
                    <a:lnTo>
                      <a:pt x="144" y="117"/>
                    </a:lnTo>
                    <a:lnTo>
                      <a:pt x="144" y="117"/>
                    </a:lnTo>
                    <a:lnTo>
                      <a:pt x="144" y="117"/>
                    </a:lnTo>
                    <a:lnTo>
                      <a:pt x="149" y="117"/>
                    </a:lnTo>
                    <a:lnTo>
                      <a:pt x="149" y="117"/>
                    </a:lnTo>
                    <a:lnTo>
                      <a:pt x="149" y="117"/>
                    </a:lnTo>
                    <a:lnTo>
                      <a:pt x="149" y="117"/>
                    </a:lnTo>
                    <a:lnTo>
                      <a:pt x="149" y="117"/>
                    </a:lnTo>
                    <a:lnTo>
                      <a:pt x="149" y="117"/>
                    </a:lnTo>
                    <a:lnTo>
                      <a:pt x="149" y="117"/>
                    </a:lnTo>
                    <a:lnTo>
                      <a:pt x="149" y="117"/>
                    </a:lnTo>
                    <a:lnTo>
                      <a:pt x="149" y="113"/>
                    </a:lnTo>
                    <a:lnTo>
                      <a:pt x="149" y="117"/>
                    </a:lnTo>
                    <a:lnTo>
                      <a:pt x="149" y="117"/>
                    </a:lnTo>
                    <a:lnTo>
                      <a:pt x="149" y="113"/>
                    </a:lnTo>
                    <a:lnTo>
                      <a:pt x="149" y="117"/>
                    </a:lnTo>
                    <a:lnTo>
                      <a:pt x="149" y="113"/>
                    </a:lnTo>
                    <a:lnTo>
                      <a:pt x="154" y="113"/>
                    </a:lnTo>
                    <a:lnTo>
                      <a:pt x="154" y="113"/>
                    </a:lnTo>
                    <a:lnTo>
                      <a:pt x="154" y="113"/>
                    </a:lnTo>
                    <a:lnTo>
                      <a:pt x="154" y="113"/>
                    </a:lnTo>
                    <a:lnTo>
                      <a:pt x="154" y="113"/>
                    </a:lnTo>
                    <a:lnTo>
                      <a:pt x="154" y="113"/>
                    </a:lnTo>
                    <a:lnTo>
                      <a:pt x="154" y="113"/>
                    </a:lnTo>
                    <a:lnTo>
                      <a:pt x="154" y="113"/>
                    </a:lnTo>
                    <a:lnTo>
                      <a:pt x="154" y="117"/>
                    </a:lnTo>
                    <a:lnTo>
                      <a:pt x="154" y="113"/>
                    </a:lnTo>
                    <a:lnTo>
                      <a:pt x="154" y="113"/>
                    </a:lnTo>
                    <a:lnTo>
                      <a:pt x="154" y="113"/>
                    </a:lnTo>
                    <a:lnTo>
                      <a:pt x="154" y="113"/>
                    </a:lnTo>
                    <a:lnTo>
                      <a:pt x="159" y="113"/>
                    </a:lnTo>
                    <a:lnTo>
                      <a:pt x="159" y="113"/>
                    </a:lnTo>
                    <a:lnTo>
                      <a:pt x="159" y="117"/>
                    </a:lnTo>
                    <a:lnTo>
                      <a:pt x="159" y="113"/>
                    </a:lnTo>
                    <a:lnTo>
                      <a:pt x="159" y="113"/>
                    </a:lnTo>
                    <a:lnTo>
                      <a:pt x="159" y="113"/>
                    </a:lnTo>
                    <a:lnTo>
                      <a:pt x="159" y="113"/>
                    </a:lnTo>
                    <a:lnTo>
                      <a:pt x="159" y="113"/>
                    </a:lnTo>
                    <a:lnTo>
                      <a:pt x="159" y="113"/>
                    </a:lnTo>
                    <a:lnTo>
                      <a:pt x="159" y="113"/>
                    </a:lnTo>
                    <a:lnTo>
                      <a:pt x="159" y="113"/>
                    </a:lnTo>
                    <a:lnTo>
                      <a:pt x="159" y="113"/>
                    </a:lnTo>
                    <a:lnTo>
                      <a:pt x="159" y="113"/>
                    </a:lnTo>
                    <a:lnTo>
                      <a:pt x="163" y="113"/>
                    </a:lnTo>
                    <a:lnTo>
                      <a:pt x="163" y="113"/>
                    </a:lnTo>
                    <a:lnTo>
                      <a:pt x="163" y="113"/>
                    </a:lnTo>
                    <a:lnTo>
                      <a:pt x="163" y="108"/>
                    </a:lnTo>
                    <a:lnTo>
                      <a:pt x="163" y="113"/>
                    </a:lnTo>
                    <a:lnTo>
                      <a:pt x="163" y="113"/>
                    </a:lnTo>
                    <a:lnTo>
                      <a:pt x="163" y="113"/>
                    </a:lnTo>
                    <a:lnTo>
                      <a:pt x="163" y="108"/>
                    </a:lnTo>
                    <a:lnTo>
                      <a:pt x="163" y="113"/>
                    </a:lnTo>
                    <a:lnTo>
                      <a:pt x="163" y="113"/>
                    </a:lnTo>
                    <a:lnTo>
                      <a:pt x="163" y="108"/>
                    </a:lnTo>
                    <a:lnTo>
                      <a:pt x="163" y="108"/>
                    </a:lnTo>
                    <a:lnTo>
                      <a:pt x="163" y="113"/>
                    </a:lnTo>
                    <a:lnTo>
                      <a:pt x="163" y="108"/>
                    </a:lnTo>
                    <a:lnTo>
                      <a:pt x="168" y="108"/>
                    </a:lnTo>
                    <a:lnTo>
                      <a:pt x="168" y="113"/>
                    </a:lnTo>
                    <a:lnTo>
                      <a:pt x="168" y="108"/>
                    </a:lnTo>
                    <a:lnTo>
                      <a:pt x="168" y="108"/>
                    </a:lnTo>
                    <a:lnTo>
                      <a:pt x="168" y="108"/>
                    </a:lnTo>
                    <a:lnTo>
                      <a:pt x="168" y="108"/>
                    </a:lnTo>
                    <a:lnTo>
                      <a:pt x="168" y="108"/>
                    </a:lnTo>
                    <a:lnTo>
                      <a:pt x="168" y="108"/>
                    </a:lnTo>
                    <a:lnTo>
                      <a:pt x="168" y="108"/>
                    </a:lnTo>
                    <a:lnTo>
                      <a:pt x="168" y="108"/>
                    </a:lnTo>
                    <a:lnTo>
                      <a:pt x="168" y="108"/>
                    </a:lnTo>
                    <a:lnTo>
                      <a:pt x="168" y="108"/>
                    </a:lnTo>
                    <a:lnTo>
                      <a:pt x="173" y="108"/>
                    </a:lnTo>
                    <a:lnTo>
                      <a:pt x="173" y="108"/>
                    </a:lnTo>
                    <a:lnTo>
                      <a:pt x="173" y="108"/>
                    </a:lnTo>
                    <a:lnTo>
                      <a:pt x="173" y="108"/>
                    </a:lnTo>
                    <a:lnTo>
                      <a:pt x="173" y="108"/>
                    </a:lnTo>
                    <a:lnTo>
                      <a:pt x="173" y="108"/>
                    </a:lnTo>
                    <a:lnTo>
                      <a:pt x="173" y="108"/>
                    </a:lnTo>
                    <a:lnTo>
                      <a:pt x="173" y="104"/>
                    </a:lnTo>
                    <a:lnTo>
                      <a:pt x="173" y="104"/>
                    </a:lnTo>
                    <a:lnTo>
                      <a:pt x="173" y="108"/>
                    </a:lnTo>
                    <a:lnTo>
                      <a:pt x="173" y="104"/>
                    </a:lnTo>
                    <a:lnTo>
                      <a:pt x="173" y="104"/>
                    </a:lnTo>
                    <a:lnTo>
                      <a:pt x="173" y="104"/>
                    </a:lnTo>
                    <a:lnTo>
                      <a:pt x="178" y="104"/>
                    </a:lnTo>
                    <a:lnTo>
                      <a:pt x="178" y="108"/>
                    </a:lnTo>
                    <a:lnTo>
                      <a:pt x="178" y="104"/>
                    </a:lnTo>
                    <a:lnTo>
                      <a:pt x="178" y="104"/>
                    </a:lnTo>
                    <a:lnTo>
                      <a:pt x="178" y="108"/>
                    </a:lnTo>
                    <a:lnTo>
                      <a:pt x="178" y="108"/>
                    </a:lnTo>
                    <a:lnTo>
                      <a:pt x="178" y="104"/>
                    </a:lnTo>
                    <a:lnTo>
                      <a:pt x="178" y="104"/>
                    </a:lnTo>
                    <a:lnTo>
                      <a:pt x="178" y="104"/>
                    </a:lnTo>
                    <a:lnTo>
                      <a:pt x="178" y="108"/>
                    </a:lnTo>
                    <a:lnTo>
                      <a:pt x="178" y="108"/>
                    </a:lnTo>
                    <a:lnTo>
                      <a:pt x="178" y="108"/>
                    </a:lnTo>
                    <a:lnTo>
                      <a:pt x="178" y="104"/>
                    </a:lnTo>
                    <a:lnTo>
                      <a:pt x="183" y="108"/>
                    </a:lnTo>
                    <a:lnTo>
                      <a:pt x="183" y="104"/>
                    </a:lnTo>
                    <a:lnTo>
                      <a:pt x="183" y="104"/>
                    </a:lnTo>
                    <a:lnTo>
                      <a:pt x="183" y="104"/>
                    </a:lnTo>
                    <a:lnTo>
                      <a:pt x="183" y="104"/>
                    </a:lnTo>
                    <a:lnTo>
                      <a:pt x="183" y="104"/>
                    </a:lnTo>
                    <a:lnTo>
                      <a:pt x="183" y="104"/>
                    </a:lnTo>
                    <a:lnTo>
                      <a:pt x="183" y="104"/>
                    </a:lnTo>
                    <a:lnTo>
                      <a:pt x="183" y="104"/>
                    </a:lnTo>
                    <a:lnTo>
                      <a:pt x="183" y="104"/>
                    </a:lnTo>
                    <a:lnTo>
                      <a:pt x="183" y="99"/>
                    </a:lnTo>
                    <a:lnTo>
                      <a:pt x="183" y="104"/>
                    </a:lnTo>
                    <a:lnTo>
                      <a:pt x="183" y="104"/>
                    </a:lnTo>
                    <a:lnTo>
                      <a:pt x="183" y="99"/>
                    </a:lnTo>
                    <a:lnTo>
                      <a:pt x="187" y="104"/>
                    </a:lnTo>
                    <a:lnTo>
                      <a:pt x="187" y="104"/>
                    </a:lnTo>
                    <a:lnTo>
                      <a:pt x="187" y="99"/>
                    </a:lnTo>
                    <a:lnTo>
                      <a:pt x="187" y="99"/>
                    </a:lnTo>
                    <a:lnTo>
                      <a:pt x="187" y="104"/>
                    </a:lnTo>
                    <a:lnTo>
                      <a:pt x="187" y="104"/>
                    </a:lnTo>
                    <a:lnTo>
                      <a:pt x="187" y="104"/>
                    </a:lnTo>
                    <a:lnTo>
                      <a:pt x="187" y="104"/>
                    </a:lnTo>
                    <a:lnTo>
                      <a:pt x="187" y="104"/>
                    </a:lnTo>
                    <a:lnTo>
                      <a:pt x="187" y="104"/>
                    </a:lnTo>
                    <a:lnTo>
                      <a:pt x="187" y="99"/>
                    </a:lnTo>
                    <a:lnTo>
                      <a:pt x="187" y="99"/>
                    </a:lnTo>
                    <a:lnTo>
                      <a:pt x="187" y="99"/>
                    </a:lnTo>
                    <a:lnTo>
                      <a:pt x="192" y="99"/>
                    </a:lnTo>
                    <a:lnTo>
                      <a:pt x="192" y="99"/>
                    </a:lnTo>
                    <a:lnTo>
                      <a:pt x="192" y="99"/>
                    </a:lnTo>
                    <a:lnTo>
                      <a:pt x="192" y="99"/>
                    </a:lnTo>
                    <a:lnTo>
                      <a:pt x="192" y="99"/>
                    </a:lnTo>
                    <a:lnTo>
                      <a:pt x="192" y="99"/>
                    </a:lnTo>
                    <a:lnTo>
                      <a:pt x="192" y="99"/>
                    </a:lnTo>
                    <a:lnTo>
                      <a:pt x="192" y="99"/>
                    </a:lnTo>
                    <a:lnTo>
                      <a:pt x="192" y="99"/>
                    </a:lnTo>
                    <a:lnTo>
                      <a:pt x="192" y="95"/>
                    </a:lnTo>
                    <a:lnTo>
                      <a:pt x="192" y="99"/>
                    </a:lnTo>
                    <a:lnTo>
                      <a:pt x="192" y="99"/>
                    </a:lnTo>
                    <a:lnTo>
                      <a:pt x="197" y="99"/>
                    </a:lnTo>
                    <a:lnTo>
                      <a:pt x="197" y="99"/>
                    </a:lnTo>
                    <a:lnTo>
                      <a:pt x="197" y="99"/>
                    </a:lnTo>
                    <a:lnTo>
                      <a:pt x="197" y="95"/>
                    </a:lnTo>
                    <a:lnTo>
                      <a:pt x="197" y="99"/>
                    </a:lnTo>
                    <a:lnTo>
                      <a:pt x="197" y="99"/>
                    </a:lnTo>
                    <a:lnTo>
                      <a:pt x="197" y="95"/>
                    </a:lnTo>
                    <a:lnTo>
                      <a:pt x="197" y="95"/>
                    </a:lnTo>
                    <a:lnTo>
                      <a:pt x="197" y="95"/>
                    </a:lnTo>
                    <a:lnTo>
                      <a:pt x="197" y="99"/>
                    </a:lnTo>
                    <a:lnTo>
                      <a:pt x="197" y="95"/>
                    </a:lnTo>
                    <a:lnTo>
                      <a:pt x="197" y="95"/>
                    </a:lnTo>
                    <a:lnTo>
                      <a:pt x="197" y="95"/>
                    </a:lnTo>
                    <a:lnTo>
                      <a:pt x="202" y="95"/>
                    </a:lnTo>
                    <a:lnTo>
                      <a:pt x="202" y="95"/>
                    </a:lnTo>
                    <a:lnTo>
                      <a:pt x="202" y="95"/>
                    </a:lnTo>
                    <a:lnTo>
                      <a:pt x="202" y="95"/>
                    </a:lnTo>
                    <a:lnTo>
                      <a:pt x="202" y="95"/>
                    </a:lnTo>
                    <a:lnTo>
                      <a:pt x="202" y="95"/>
                    </a:lnTo>
                    <a:lnTo>
                      <a:pt x="202" y="99"/>
                    </a:lnTo>
                    <a:lnTo>
                      <a:pt x="202" y="99"/>
                    </a:lnTo>
                    <a:lnTo>
                      <a:pt x="202" y="95"/>
                    </a:lnTo>
                    <a:lnTo>
                      <a:pt x="202" y="95"/>
                    </a:lnTo>
                    <a:lnTo>
                      <a:pt x="202" y="95"/>
                    </a:lnTo>
                    <a:lnTo>
                      <a:pt x="202" y="95"/>
                    </a:lnTo>
                    <a:lnTo>
                      <a:pt x="202" y="95"/>
                    </a:lnTo>
                    <a:lnTo>
                      <a:pt x="202" y="95"/>
                    </a:lnTo>
                    <a:lnTo>
                      <a:pt x="207" y="95"/>
                    </a:lnTo>
                    <a:lnTo>
                      <a:pt x="207" y="95"/>
                    </a:lnTo>
                    <a:lnTo>
                      <a:pt x="207" y="95"/>
                    </a:lnTo>
                    <a:lnTo>
                      <a:pt x="207" y="95"/>
                    </a:lnTo>
                    <a:lnTo>
                      <a:pt x="207" y="95"/>
                    </a:lnTo>
                    <a:lnTo>
                      <a:pt x="207" y="95"/>
                    </a:lnTo>
                    <a:lnTo>
                      <a:pt x="207" y="95"/>
                    </a:lnTo>
                    <a:lnTo>
                      <a:pt x="207" y="95"/>
                    </a:lnTo>
                    <a:lnTo>
                      <a:pt x="207" y="95"/>
                    </a:lnTo>
                    <a:lnTo>
                      <a:pt x="207" y="95"/>
                    </a:lnTo>
                    <a:lnTo>
                      <a:pt x="207" y="95"/>
                    </a:lnTo>
                    <a:lnTo>
                      <a:pt x="207" y="95"/>
                    </a:lnTo>
                    <a:lnTo>
                      <a:pt x="207" y="95"/>
                    </a:lnTo>
                    <a:lnTo>
                      <a:pt x="211" y="90"/>
                    </a:lnTo>
                    <a:lnTo>
                      <a:pt x="211" y="95"/>
                    </a:lnTo>
                    <a:lnTo>
                      <a:pt x="211" y="95"/>
                    </a:lnTo>
                    <a:lnTo>
                      <a:pt x="211" y="95"/>
                    </a:lnTo>
                    <a:lnTo>
                      <a:pt x="211" y="95"/>
                    </a:lnTo>
                    <a:lnTo>
                      <a:pt x="211" y="95"/>
                    </a:lnTo>
                    <a:lnTo>
                      <a:pt x="211" y="95"/>
                    </a:lnTo>
                    <a:lnTo>
                      <a:pt x="211" y="95"/>
                    </a:lnTo>
                    <a:lnTo>
                      <a:pt x="211" y="95"/>
                    </a:lnTo>
                    <a:lnTo>
                      <a:pt x="211" y="95"/>
                    </a:lnTo>
                    <a:lnTo>
                      <a:pt x="211" y="95"/>
                    </a:lnTo>
                    <a:lnTo>
                      <a:pt x="211" y="90"/>
                    </a:lnTo>
                    <a:lnTo>
                      <a:pt x="211" y="95"/>
                    </a:lnTo>
                    <a:lnTo>
                      <a:pt x="216" y="90"/>
                    </a:lnTo>
                    <a:lnTo>
                      <a:pt x="216" y="95"/>
                    </a:lnTo>
                    <a:lnTo>
                      <a:pt x="216" y="95"/>
                    </a:lnTo>
                    <a:lnTo>
                      <a:pt x="216" y="99"/>
                    </a:lnTo>
                    <a:lnTo>
                      <a:pt x="216" y="95"/>
                    </a:lnTo>
                    <a:lnTo>
                      <a:pt x="216" y="95"/>
                    </a:lnTo>
                    <a:lnTo>
                      <a:pt x="216" y="95"/>
                    </a:lnTo>
                    <a:lnTo>
                      <a:pt x="216" y="95"/>
                    </a:lnTo>
                    <a:lnTo>
                      <a:pt x="216" y="90"/>
                    </a:lnTo>
                    <a:lnTo>
                      <a:pt x="216" y="95"/>
                    </a:lnTo>
                    <a:lnTo>
                      <a:pt x="216" y="95"/>
                    </a:lnTo>
                    <a:lnTo>
                      <a:pt x="216" y="95"/>
                    </a:lnTo>
                    <a:lnTo>
                      <a:pt x="216" y="95"/>
                    </a:lnTo>
                    <a:lnTo>
                      <a:pt x="216" y="95"/>
                    </a:lnTo>
                    <a:lnTo>
                      <a:pt x="221" y="95"/>
                    </a:lnTo>
                    <a:lnTo>
                      <a:pt x="221" y="95"/>
                    </a:lnTo>
                    <a:lnTo>
                      <a:pt x="221" y="95"/>
                    </a:lnTo>
                    <a:lnTo>
                      <a:pt x="221" y="90"/>
                    </a:lnTo>
                    <a:lnTo>
                      <a:pt x="221" y="95"/>
                    </a:lnTo>
                    <a:lnTo>
                      <a:pt x="221" y="95"/>
                    </a:lnTo>
                    <a:lnTo>
                      <a:pt x="221" y="95"/>
                    </a:lnTo>
                    <a:lnTo>
                      <a:pt x="221" y="95"/>
                    </a:lnTo>
                    <a:lnTo>
                      <a:pt x="221" y="95"/>
                    </a:lnTo>
                    <a:lnTo>
                      <a:pt x="221" y="95"/>
                    </a:lnTo>
                    <a:lnTo>
                      <a:pt x="221" y="95"/>
                    </a:lnTo>
                    <a:lnTo>
                      <a:pt x="221" y="95"/>
                    </a:lnTo>
                    <a:lnTo>
                      <a:pt x="221" y="95"/>
                    </a:lnTo>
                    <a:lnTo>
                      <a:pt x="226" y="95"/>
                    </a:lnTo>
                    <a:lnTo>
                      <a:pt x="226" y="90"/>
                    </a:lnTo>
                    <a:lnTo>
                      <a:pt x="226" y="95"/>
                    </a:lnTo>
                    <a:lnTo>
                      <a:pt x="226" y="90"/>
                    </a:lnTo>
                    <a:lnTo>
                      <a:pt x="226" y="90"/>
                    </a:lnTo>
                    <a:lnTo>
                      <a:pt x="226" y="90"/>
                    </a:lnTo>
                    <a:lnTo>
                      <a:pt x="226" y="90"/>
                    </a:lnTo>
                    <a:lnTo>
                      <a:pt x="226" y="95"/>
                    </a:lnTo>
                    <a:lnTo>
                      <a:pt x="226" y="95"/>
                    </a:lnTo>
                    <a:lnTo>
                      <a:pt x="226" y="90"/>
                    </a:lnTo>
                    <a:lnTo>
                      <a:pt x="226" y="90"/>
                    </a:lnTo>
                    <a:lnTo>
                      <a:pt x="226" y="90"/>
                    </a:lnTo>
                    <a:lnTo>
                      <a:pt x="231" y="90"/>
                    </a:lnTo>
                    <a:lnTo>
                      <a:pt x="231" y="90"/>
                    </a:lnTo>
                    <a:lnTo>
                      <a:pt x="231" y="90"/>
                    </a:lnTo>
                    <a:lnTo>
                      <a:pt x="231" y="90"/>
                    </a:lnTo>
                    <a:lnTo>
                      <a:pt x="231" y="90"/>
                    </a:lnTo>
                    <a:lnTo>
                      <a:pt x="231" y="90"/>
                    </a:lnTo>
                    <a:lnTo>
                      <a:pt x="231" y="90"/>
                    </a:lnTo>
                    <a:lnTo>
                      <a:pt x="231" y="90"/>
                    </a:lnTo>
                    <a:lnTo>
                      <a:pt x="231" y="90"/>
                    </a:lnTo>
                    <a:lnTo>
                      <a:pt x="231" y="90"/>
                    </a:lnTo>
                    <a:lnTo>
                      <a:pt x="231" y="90"/>
                    </a:lnTo>
                    <a:lnTo>
                      <a:pt x="231" y="90"/>
                    </a:lnTo>
                    <a:lnTo>
                      <a:pt x="231" y="86"/>
                    </a:lnTo>
                    <a:lnTo>
                      <a:pt x="235" y="90"/>
                    </a:lnTo>
                    <a:lnTo>
                      <a:pt x="235" y="90"/>
                    </a:lnTo>
                    <a:lnTo>
                      <a:pt x="235" y="90"/>
                    </a:lnTo>
                    <a:lnTo>
                      <a:pt x="235" y="90"/>
                    </a:lnTo>
                    <a:lnTo>
                      <a:pt x="235" y="90"/>
                    </a:lnTo>
                    <a:lnTo>
                      <a:pt x="235" y="90"/>
                    </a:lnTo>
                    <a:lnTo>
                      <a:pt x="235" y="86"/>
                    </a:lnTo>
                    <a:lnTo>
                      <a:pt x="235" y="90"/>
                    </a:lnTo>
                    <a:lnTo>
                      <a:pt x="235" y="90"/>
                    </a:lnTo>
                    <a:lnTo>
                      <a:pt x="235" y="86"/>
                    </a:lnTo>
                    <a:lnTo>
                      <a:pt x="235" y="90"/>
                    </a:lnTo>
                    <a:lnTo>
                      <a:pt x="235" y="90"/>
                    </a:lnTo>
                    <a:lnTo>
                      <a:pt x="235" y="86"/>
                    </a:lnTo>
                    <a:lnTo>
                      <a:pt x="235" y="86"/>
                    </a:lnTo>
                    <a:lnTo>
                      <a:pt x="240" y="86"/>
                    </a:lnTo>
                    <a:lnTo>
                      <a:pt x="240" y="86"/>
                    </a:lnTo>
                    <a:lnTo>
                      <a:pt x="240" y="86"/>
                    </a:lnTo>
                    <a:lnTo>
                      <a:pt x="240" y="86"/>
                    </a:lnTo>
                    <a:lnTo>
                      <a:pt x="240" y="86"/>
                    </a:lnTo>
                    <a:lnTo>
                      <a:pt x="240" y="86"/>
                    </a:lnTo>
                    <a:lnTo>
                      <a:pt x="240" y="81"/>
                    </a:lnTo>
                    <a:lnTo>
                      <a:pt x="240" y="86"/>
                    </a:lnTo>
                    <a:lnTo>
                      <a:pt x="240" y="81"/>
                    </a:lnTo>
                    <a:lnTo>
                      <a:pt x="240" y="86"/>
                    </a:lnTo>
                    <a:lnTo>
                      <a:pt x="240" y="86"/>
                    </a:lnTo>
                    <a:lnTo>
                      <a:pt x="240" y="81"/>
                    </a:lnTo>
                    <a:lnTo>
                      <a:pt x="240" y="81"/>
                    </a:lnTo>
                    <a:lnTo>
                      <a:pt x="245" y="81"/>
                    </a:lnTo>
                    <a:lnTo>
                      <a:pt x="245" y="81"/>
                    </a:lnTo>
                    <a:lnTo>
                      <a:pt x="245" y="81"/>
                    </a:lnTo>
                    <a:lnTo>
                      <a:pt x="245" y="81"/>
                    </a:lnTo>
                    <a:lnTo>
                      <a:pt x="245" y="81"/>
                    </a:lnTo>
                    <a:lnTo>
                      <a:pt x="245" y="81"/>
                    </a:lnTo>
                    <a:lnTo>
                      <a:pt x="245" y="81"/>
                    </a:lnTo>
                    <a:lnTo>
                      <a:pt x="245" y="81"/>
                    </a:lnTo>
                    <a:lnTo>
                      <a:pt x="245" y="81"/>
                    </a:lnTo>
                    <a:lnTo>
                      <a:pt x="245" y="81"/>
                    </a:lnTo>
                    <a:lnTo>
                      <a:pt x="245" y="81"/>
                    </a:lnTo>
                    <a:lnTo>
                      <a:pt x="245" y="81"/>
                    </a:lnTo>
                    <a:lnTo>
                      <a:pt x="245" y="81"/>
                    </a:lnTo>
                    <a:lnTo>
                      <a:pt x="250" y="81"/>
                    </a:lnTo>
                    <a:lnTo>
                      <a:pt x="250" y="81"/>
                    </a:lnTo>
                    <a:lnTo>
                      <a:pt x="250" y="81"/>
                    </a:lnTo>
                    <a:lnTo>
                      <a:pt x="250" y="81"/>
                    </a:lnTo>
                    <a:lnTo>
                      <a:pt x="250" y="81"/>
                    </a:lnTo>
                    <a:lnTo>
                      <a:pt x="250" y="81"/>
                    </a:lnTo>
                    <a:lnTo>
                      <a:pt x="250" y="81"/>
                    </a:lnTo>
                    <a:lnTo>
                      <a:pt x="250" y="81"/>
                    </a:lnTo>
                    <a:lnTo>
                      <a:pt x="250" y="81"/>
                    </a:lnTo>
                    <a:lnTo>
                      <a:pt x="250" y="81"/>
                    </a:lnTo>
                    <a:lnTo>
                      <a:pt x="250" y="81"/>
                    </a:lnTo>
                    <a:lnTo>
                      <a:pt x="250" y="81"/>
                    </a:lnTo>
                    <a:lnTo>
                      <a:pt x="250" y="77"/>
                    </a:lnTo>
                    <a:lnTo>
                      <a:pt x="250" y="81"/>
                    </a:lnTo>
                    <a:lnTo>
                      <a:pt x="255" y="81"/>
                    </a:lnTo>
                    <a:lnTo>
                      <a:pt x="255" y="81"/>
                    </a:lnTo>
                    <a:lnTo>
                      <a:pt x="255" y="81"/>
                    </a:lnTo>
                    <a:lnTo>
                      <a:pt x="255" y="81"/>
                    </a:lnTo>
                    <a:lnTo>
                      <a:pt x="255" y="81"/>
                    </a:lnTo>
                    <a:lnTo>
                      <a:pt x="255" y="81"/>
                    </a:lnTo>
                    <a:lnTo>
                      <a:pt x="255" y="81"/>
                    </a:lnTo>
                    <a:lnTo>
                      <a:pt x="255" y="77"/>
                    </a:lnTo>
                    <a:lnTo>
                      <a:pt x="255" y="81"/>
                    </a:lnTo>
                    <a:lnTo>
                      <a:pt x="255" y="77"/>
                    </a:lnTo>
                    <a:lnTo>
                      <a:pt x="255" y="77"/>
                    </a:lnTo>
                    <a:lnTo>
                      <a:pt x="255" y="77"/>
                    </a:lnTo>
                    <a:lnTo>
                      <a:pt x="259" y="77"/>
                    </a:lnTo>
                    <a:lnTo>
                      <a:pt x="259" y="77"/>
                    </a:lnTo>
                    <a:lnTo>
                      <a:pt x="259" y="77"/>
                    </a:lnTo>
                    <a:lnTo>
                      <a:pt x="259" y="77"/>
                    </a:lnTo>
                    <a:lnTo>
                      <a:pt x="259" y="77"/>
                    </a:lnTo>
                    <a:lnTo>
                      <a:pt x="259" y="77"/>
                    </a:lnTo>
                    <a:lnTo>
                      <a:pt x="259" y="77"/>
                    </a:lnTo>
                    <a:lnTo>
                      <a:pt x="259" y="77"/>
                    </a:lnTo>
                    <a:lnTo>
                      <a:pt x="259" y="77"/>
                    </a:lnTo>
                    <a:lnTo>
                      <a:pt x="259" y="77"/>
                    </a:lnTo>
                    <a:lnTo>
                      <a:pt x="259" y="77"/>
                    </a:lnTo>
                    <a:lnTo>
                      <a:pt x="259" y="77"/>
                    </a:lnTo>
                    <a:lnTo>
                      <a:pt x="259" y="77"/>
                    </a:lnTo>
                    <a:lnTo>
                      <a:pt x="264" y="77"/>
                    </a:lnTo>
                    <a:lnTo>
                      <a:pt x="264" y="81"/>
                    </a:lnTo>
                    <a:lnTo>
                      <a:pt x="264" y="77"/>
                    </a:lnTo>
                    <a:lnTo>
                      <a:pt x="264" y="77"/>
                    </a:lnTo>
                    <a:lnTo>
                      <a:pt x="264" y="77"/>
                    </a:lnTo>
                    <a:lnTo>
                      <a:pt x="264" y="77"/>
                    </a:lnTo>
                    <a:lnTo>
                      <a:pt x="264" y="77"/>
                    </a:lnTo>
                    <a:lnTo>
                      <a:pt x="264" y="81"/>
                    </a:lnTo>
                    <a:lnTo>
                      <a:pt x="264" y="77"/>
                    </a:lnTo>
                    <a:lnTo>
                      <a:pt x="264" y="77"/>
                    </a:lnTo>
                    <a:lnTo>
                      <a:pt x="264" y="77"/>
                    </a:lnTo>
                    <a:lnTo>
                      <a:pt x="264" y="77"/>
                    </a:lnTo>
                    <a:lnTo>
                      <a:pt x="264" y="77"/>
                    </a:lnTo>
                    <a:lnTo>
                      <a:pt x="269" y="77"/>
                    </a:lnTo>
                    <a:lnTo>
                      <a:pt x="269" y="77"/>
                    </a:lnTo>
                    <a:lnTo>
                      <a:pt x="269" y="77"/>
                    </a:lnTo>
                    <a:lnTo>
                      <a:pt x="269" y="72"/>
                    </a:lnTo>
                    <a:lnTo>
                      <a:pt x="269" y="72"/>
                    </a:lnTo>
                    <a:lnTo>
                      <a:pt x="269" y="72"/>
                    </a:lnTo>
                    <a:lnTo>
                      <a:pt x="269" y="72"/>
                    </a:lnTo>
                    <a:lnTo>
                      <a:pt x="269" y="77"/>
                    </a:lnTo>
                    <a:lnTo>
                      <a:pt x="269" y="72"/>
                    </a:lnTo>
                    <a:lnTo>
                      <a:pt x="269" y="72"/>
                    </a:lnTo>
                    <a:lnTo>
                      <a:pt x="269" y="77"/>
                    </a:lnTo>
                    <a:lnTo>
                      <a:pt x="269" y="72"/>
                    </a:lnTo>
                    <a:lnTo>
                      <a:pt x="269" y="77"/>
                    </a:lnTo>
                    <a:lnTo>
                      <a:pt x="269" y="72"/>
                    </a:lnTo>
                    <a:lnTo>
                      <a:pt x="274" y="72"/>
                    </a:lnTo>
                    <a:lnTo>
                      <a:pt x="274" y="72"/>
                    </a:lnTo>
                    <a:lnTo>
                      <a:pt x="274" y="72"/>
                    </a:lnTo>
                    <a:lnTo>
                      <a:pt x="274" y="72"/>
                    </a:lnTo>
                    <a:lnTo>
                      <a:pt x="274" y="72"/>
                    </a:lnTo>
                    <a:lnTo>
                      <a:pt x="274" y="72"/>
                    </a:lnTo>
                    <a:lnTo>
                      <a:pt x="274" y="72"/>
                    </a:lnTo>
                    <a:lnTo>
                      <a:pt x="274" y="72"/>
                    </a:lnTo>
                    <a:lnTo>
                      <a:pt x="274" y="72"/>
                    </a:lnTo>
                    <a:lnTo>
                      <a:pt x="274" y="72"/>
                    </a:lnTo>
                    <a:lnTo>
                      <a:pt x="274" y="72"/>
                    </a:lnTo>
                    <a:lnTo>
                      <a:pt x="274" y="72"/>
                    </a:lnTo>
                    <a:lnTo>
                      <a:pt x="274" y="72"/>
                    </a:lnTo>
                    <a:lnTo>
                      <a:pt x="279" y="72"/>
                    </a:lnTo>
                    <a:lnTo>
                      <a:pt x="279" y="72"/>
                    </a:lnTo>
                    <a:lnTo>
                      <a:pt x="279" y="72"/>
                    </a:lnTo>
                    <a:lnTo>
                      <a:pt x="279" y="72"/>
                    </a:lnTo>
                    <a:lnTo>
                      <a:pt x="279" y="72"/>
                    </a:lnTo>
                    <a:lnTo>
                      <a:pt x="279" y="72"/>
                    </a:lnTo>
                    <a:lnTo>
                      <a:pt x="279" y="72"/>
                    </a:lnTo>
                    <a:lnTo>
                      <a:pt x="279" y="72"/>
                    </a:lnTo>
                    <a:lnTo>
                      <a:pt x="279" y="72"/>
                    </a:lnTo>
                    <a:lnTo>
                      <a:pt x="279" y="72"/>
                    </a:lnTo>
                    <a:lnTo>
                      <a:pt x="279" y="72"/>
                    </a:lnTo>
                    <a:lnTo>
                      <a:pt x="279" y="72"/>
                    </a:lnTo>
                    <a:lnTo>
                      <a:pt x="279" y="72"/>
                    </a:lnTo>
                    <a:lnTo>
                      <a:pt x="283" y="72"/>
                    </a:lnTo>
                    <a:lnTo>
                      <a:pt x="283" y="72"/>
                    </a:lnTo>
                    <a:lnTo>
                      <a:pt x="283" y="72"/>
                    </a:lnTo>
                    <a:lnTo>
                      <a:pt x="283" y="72"/>
                    </a:lnTo>
                    <a:lnTo>
                      <a:pt x="283" y="68"/>
                    </a:lnTo>
                    <a:lnTo>
                      <a:pt x="283" y="72"/>
                    </a:lnTo>
                    <a:lnTo>
                      <a:pt x="283" y="68"/>
                    </a:lnTo>
                    <a:lnTo>
                      <a:pt x="283" y="72"/>
                    </a:lnTo>
                    <a:lnTo>
                      <a:pt x="283" y="68"/>
                    </a:lnTo>
                    <a:lnTo>
                      <a:pt x="283" y="72"/>
                    </a:lnTo>
                    <a:lnTo>
                      <a:pt x="283" y="72"/>
                    </a:lnTo>
                    <a:lnTo>
                      <a:pt x="283" y="72"/>
                    </a:lnTo>
                    <a:lnTo>
                      <a:pt x="288" y="72"/>
                    </a:lnTo>
                    <a:lnTo>
                      <a:pt x="288" y="68"/>
                    </a:lnTo>
                    <a:lnTo>
                      <a:pt x="288" y="72"/>
                    </a:lnTo>
                    <a:lnTo>
                      <a:pt x="288" y="68"/>
                    </a:lnTo>
                    <a:lnTo>
                      <a:pt x="288" y="72"/>
                    </a:lnTo>
                    <a:lnTo>
                      <a:pt x="288" y="68"/>
                    </a:lnTo>
                    <a:lnTo>
                      <a:pt x="288" y="68"/>
                    </a:lnTo>
                    <a:lnTo>
                      <a:pt x="288" y="68"/>
                    </a:lnTo>
                    <a:lnTo>
                      <a:pt x="288" y="68"/>
                    </a:lnTo>
                    <a:lnTo>
                      <a:pt x="288" y="68"/>
                    </a:lnTo>
                    <a:lnTo>
                      <a:pt x="288" y="68"/>
                    </a:lnTo>
                    <a:lnTo>
                      <a:pt x="288" y="68"/>
                    </a:lnTo>
                    <a:lnTo>
                      <a:pt x="288" y="68"/>
                    </a:lnTo>
                    <a:lnTo>
                      <a:pt x="288" y="68"/>
                    </a:lnTo>
                    <a:lnTo>
                      <a:pt x="293" y="68"/>
                    </a:lnTo>
                    <a:lnTo>
                      <a:pt x="293" y="68"/>
                    </a:lnTo>
                    <a:lnTo>
                      <a:pt x="293" y="68"/>
                    </a:lnTo>
                    <a:lnTo>
                      <a:pt x="293" y="68"/>
                    </a:lnTo>
                    <a:lnTo>
                      <a:pt x="293" y="68"/>
                    </a:lnTo>
                    <a:lnTo>
                      <a:pt x="293" y="68"/>
                    </a:lnTo>
                    <a:lnTo>
                      <a:pt x="293" y="68"/>
                    </a:lnTo>
                    <a:lnTo>
                      <a:pt x="293" y="68"/>
                    </a:lnTo>
                    <a:lnTo>
                      <a:pt x="293" y="68"/>
                    </a:lnTo>
                    <a:lnTo>
                      <a:pt x="293" y="68"/>
                    </a:lnTo>
                    <a:lnTo>
                      <a:pt x="293" y="68"/>
                    </a:lnTo>
                    <a:lnTo>
                      <a:pt x="293" y="68"/>
                    </a:lnTo>
                    <a:lnTo>
                      <a:pt x="293" y="68"/>
                    </a:lnTo>
                    <a:lnTo>
                      <a:pt x="298" y="68"/>
                    </a:lnTo>
                    <a:lnTo>
                      <a:pt x="298" y="68"/>
                    </a:lnTo>
                    <a:lnTo>
                      <a:pt x="298" y="68"/>
                    </a:lnTo>
                    <a:lnTo>
                      <a:pt x="298" y="68"/>
                    </a:lnTo>
                    <a:lnTo>
                      <a:pt x="298" y="68"/>
                    </a:lnTo>
                    <a:lnTo>
                      <a:pt x="298" y="63"/>
                    </a:lnTo>
                    <a:lnTo>
                      <a:pt x="298" y="63"/>
                    </a:lnTo>
                    <a:lnTo>
                      <a:pt x="298" y="63"/>
                    </a:lnTo>
                    <a:lnTo>
                      <a:pt x="298" y="63"/>
                    </a:lnTo>
                    <a:lnTo>
                      <a:pt x="298" y="68"/>
                    </a:lnTo>
                    <a:lnTo>
                      <a:pt x="298" y="63"/>
                    </a:lnTo>
                    <a:lnTo>
                      <a:pt x="298" y="63"/>
                    </a:lnTo>
                    <a:lnTo>
                      <a:pt x="298" y="63"/>
                    </a:lnTo>
                    <a:lnTo>
                      <a:pt x="303" y="63"/>
                    </a:lnTo>
                    <a:lnTo>
                      <a:pt x="303" y="63"/>
                    </a:lnTo>
                    <a:lnTo>
                      <a:pt x="303" y="63"/>
                    </a:lnTo>
                    <a:lnTo>
                      <a:pt x="303" y="63"/>
                    </a:lnTo>
                    <a:lnTo>
                      <a:pt x="303" y="63"/>
                    </a:lnTo>
                    <a:lnTo>
                      <a:pt x="303" y="63"/>
                    </a:lnTo>
                    <a:lnTo>
                      <a:pt x="303" y="63"/>
                    </a:lnTo>
                    <a:lnTo>
                      <a:pt x="303" y="63"/>
                    </a:lnTo>
                    <a:lnTo>
                      <a:pt x="303" y="63"/>
                    </a:lnTo>
                    <a:lnTo>
                      <a:pt x="303" y="63"/>
                    </a:lnTo>
                    <a:lnTo>
                      <a:pt x="303" y="63"/>
                    </a:lnTo>
                    <a:lnTo>
                      <a:pt x="303" y="63"/>
                    </a:lnTo>
                    <a:lnTo>
                      <a:pt x="303" y="63"/>
                    </a:lnTo>
                    <a:lnTo>
                      <a:pt x="303" y="63"/>
                    </a:lnTo>
                    <a:lnTo>
                      <a:pt x="307" y="63"/>
                    </a:lnTo>
                    <a:lnTo>
                      <a:pt x="307" y="63"/>
                    </a:lnTo>
                    <a:lnTo>
                      <a:pt x="307" y="68"/>
                    </a:lnTo>
                    <a:lnTo>
                      <a:pt x="307" y="63"/>
                    </a:lnTo>
                    <a:lnTo>
                      <a:pt x="307" y="63"/>
                    </a:lnTo>
                    <a:lnTo>
                      <a:pt x="307" y="63"/>
                    </a:lnTo>
                    <a:lnTo>
                      <a:pt x="307" y="63"/>
                    </a:lnTo>
                    <a:lnTo>
                      <a:pt x="307" y="63"/>
                    </a:lnTo>
                    <a:lnTo>
                      <a:pt x="307" y="63"/>
                    </a:lnTo>
                    <a:lnTo>
                      <a:pt x="307" y="63"/>
                    </a:lnTo>
                    <a:lnTo>
                      <a:pt x="307" y="63"/>
                    </a:lnTo>
                    <a:lnTo>
                      <a:pt x="307" y="63"/>
                    </a:lnTo>
                    <a:lnTo>
                      <a:pt x="312" y="63"/>
                    </a:lnTo>
                    <a:lnTo>
                      <a:pt x="312" y="63"/>
                    </a:lnTo>
                    <a:lnTo>
                      <a:pt x="312" y="63"/>
                    </a:lnTo>
                    <a:lnTo>
                      <a:pt x="312" y="63"/>
                    </a:lnTo>
                    <a:lnTo>
                      <a:pt x="312" y="63"/>
                    </a:lnTo>
                    <a:lnTo>
                      <a:pt x="312" y="63"/>
                    </a:lnTo>
                    <a:lnTo>
                      <a:pt x="312" y="63"/>
                    </a:lnTo>
                    <a:lnTo>
                      <a:pt x="312" y="59"/>
                    </a:lnTo>
                    <a:lnTo>
                      <a:pt x="312" y="59"/>
                    </a:lnTo>
                    <a:lnTo>
                      <a:pt x="312" y="59"/>
                    </a:lnTo>
                    <a:lnTo>
                      <a:pt x="312" y="59"/>
                    </a:lnTo>
                    <a:lnTo>
                      <a:pt x="312" y="59"/>
                    </a:lnTo>
                    <a:lnTo>
                      <a:pt x="312" y="59"/>
                    </a:lnTo>
                    <a:lnTo>
                      <a:pt x="317" y="59"/>
                    </a:lnTo>
                    <a:lnTo>
                      <a:pt x="317" y="59"/>
                    </a:lnTo>
                    <a:lnTo>
                      <a:pt x="317" y="59"/>
                    </a:lnTo>
                    <a:lnTo>
                      <a:pt x="317" y="59"/>
                    </a:lnTo>
                    <a:lnTo>
                      <a:pt x="317" y="59"/>
                    </a:lnTo>
                    <a:lnTo>
                      <a:pt x="317" y="59"/>
                    </a:lnTo>
                    <a:lnTo>
                      <a:pt x="317" y="59"/>
                    </a:lnTo>
                    <a:lnTo>
                      <a:pt x="317" y="59"/>
                    </a:lnTo>
                    <a:lnTo>
                      <a:pt x="317" y="59"/>
                    </a:lnTo>
                    <a:lnTo>
                      <a:pt x="317" y="59"/>
                    </a:lnTo>
                    <a:lnTo>
                      <a:pt x="317" y="59"/>
                    </a:lnTo>
                    <a:lnTo>
                      <a:pt x="317" y="59"/>
                    </a:lnTo>
                    <a:lnTo>
                      <a:pt x="317" y="59"/>
                    </a:lnTo>
                    <a:lnTo>
                      <a:pt x="322" y="59"/>
                    </a:lnTo>
                    <a:lnTo>
                      <a:pt x="322" y="59"/>
                    </a:lnTo>
                    <a:lnTo>
                      <a:pt x="322" y="59"/>
                    </a:lnTo>
                    <a:lnTo>
                      <a:pt x="322" y="59"/>
                    </a:lnTo>
                    <a:lnTo>
                      <a:pt x="322" y="59"/>
                    </a:lnTo>
                    <a:lnTo>
                      <a:pt x="322" y="59"/>
                    </a:lnTo>
                    <a:lnTo>
                      <a:pt x="322" y="54"/>
                    </a:lnTo>
                    <a:lnTo>
                      <a:pt x="322" y="59"/>
                    </a:lnTo>
                    <a:lnTo>
                      <a:pt x="322" y="54"/>
                    </a:lnTo>
                    <a:lnTo>
                      <a:pt x="322" y="59"/>
                    </a:lnTo>
                    <a:lnTo>
                      <a:pt x="322" y="59"/>
                    </a:lnTo>
                    <a:lnTo>
                      <a:pt x="322" y="59"/>
                    </a:lnTo>
                    <a:lnTo>
                      <a:pt x="322" y="59"/>
                    </a:lnTo>
                    <a:lnTo>
                      <a:pt x="322" y="59"/>
                    </a:lnTo>
                    <a:lnTo>
                      <a:pt x="327" y="59"/>
                    </a:lnTo>
                    <a:lnTo>
                      <a:pt x="327" y="59"/>
                    </a:lnTo>
                    <a:lnTo>
                      <a:pt x="327" y="59"/>
                    </a:lnTo>
                    <a:lnTo>
                      <a:pt x="327" y="59"/>
                    </a:lnTo>
                    <a:lnTo>
                      <a:pt x="327" y="59"/>
                    </a:lnTo>
                    <a:lnTo>
                      <a:pt x="327" y="59"/>
                    </a:lnTo>
                    <a:lnTo>
                      <a:pt x="327" y="59"/>
                    </a:lnTo>
                    <a:lnTo>
                      <a:pt x="327" y="59"/>
                    </a:lnTo>
                    <a:lnTo>
                      <a:pt x="327" y="59"/>
                    </a:lnTo>
                    <a:lnTo>
                      <a:pt x="327" y="59"/>
                    </a:lnTo>
                    <a:lnTo>
                      <a:pt x="327" y="59"/>
                    </a:lnTo>
                    <a:lnTo>
                      <a:pt x="327" y="59"/>
                    </a:lnTo>
                    <a:lnTo>
                      <a:pt x="327" y="54"/>
                    </a:lnTo>
                    <a:lnTo>
                      <a:pt x="331" y="59"/>
                    </a:lnTo>
                    <a:lnTo>
                      <a:pt x="331" y="59"/>
                    </a:lnTo>
                    <a:lnTo>
                      <a:pt x="331" y="59"/>
                    </a:lnTo>
                    <a:lnTo>
                      <a:pt x="331" y="59"/>
                    </a:lnTo>
                    <a:lnTo>
                      <a:pt x="331" y="54"/>
                    </a:lnTo>
                    <a:lnTo>
                      <a:pt x="331" y="59"/>
                    </a:lnTo>
                    <a:lnTo>
                      <a:pt x="331" y="59"/>
                    </a:lnTo>
                    <a:lnTo>
                      <a:pt x="331" y="54"/>
                    </a:lnTo>
                    <a:lnTo>
                      <a:pt x="331" y="59"/>
                    </a:lnTo>
                    <a:lnTo>
                      <a:pt x="331" y="54"/>
                    </a:lnTo>
                    <a:lnTo>
                      <a:pt x="331" y="54"/>
                    </a:lnTo>
                    <a:lnTo>
                      <a:pt x="331" y="54"/>
                    </a:lnTo>
                    <a:lnTo>
                      <a:pt x="331" y="54"/>
                    </a:lnTo>
                    <a:lnTo>
                      <a:pt x="336" y="54"/>
                    </a:lnTo>
                    <a:lnTo>
                      <a:pt x="336" y="54"/>
                    </a:lnTo>
                    <a:lnTo>
                      <a:pt x="336" y="54"/>
                    </a:lnTo>
                    <a:lnTo>
                      <a:pt x="336" y="54"/>
                    </a:lnTo>
                    <a:lnTo>
                      <a:pt x="336" y="54"/>
                    </a:lnTo>
                    <a:lnTo>
                      <a:pt x="336" y="54"/>
                    </a:lnTo>
                    <a:lnTo>
                      <a:pt x="336" y="54"/>
                    </a:lnTo>
                    <a:lnTo>
                      <a:pt x="336" y="54"/>
                    </a:lnTo>
                    <a:lnTo>
                      <a:pt x="336" y="54"/>
                    </a:lnTo>
                    <a:lnTo>
                      <a:pt x="336" y="54"/>
                    </a:lnTo>
                    <a:lnTo>
                      <a:pt x="336" y="54"/>
                    </a:lnTo>
                    <a:lnTo>
                      <a:pt x="336" y="50"/>
                    </a:lnTo>
                    <a:lnTo>
                      <a:pt x="341" y="50"/>
                    </a:lnTo>
                    <a:lnTo>
                      <a:pt x="341" y="50"/>
                    </a:lnTo>
                    <a:lnTo>
                      <a:pt x="341" y="50"/>
                    </a:lnTo>
                    <a:lnTo>
                      <a:pt x="341" y="50"/>
                    </a:lnTo>
                    <a:lnTo>
                      <a:pt x="341" y="54"/>
                    </a:lnTo>
                    <a:lnTo>
                      <a:pt x="341" y="50"/>
                    </a:lnTo>
                    <a:lnTo>
                      <a:pt x="341" y="50"/>
                    </a:lnTo>
                    <a:lnTo>
                      <a:pt x="341" y="54"/>
                    </a:lnTo>
                    <a:lnTo>
                      <a:pt x="341" y="50"/>
                    </a:lnTo>
                    <a:lnTo>
                      <a:pt x="341" y="50"/>
                    </a:lnTo>
                    <a:lnTo>
                      <a:pt x="341" y="50"/>
                    </a:lnTo>
                    <a:lnTo>
                      <a:pt x="341" y="50"/>
                    </a:lnTo>
                    <a:lnTo>
                      <a:pt x="341" y="50"/>
                    </a:lnTo>
                    <a:lnTo>
                      <a:pt x="341" y="50"/>
                    </a:lnTo>
                    <a:lnTo>
                      <a:pt x="346" y="50"/>
                    </a:lnTo>
                    <a:lnTo>
                      <a:pt x="346" y="50"/>
                    </a:lnTo>
                    <a:lnTo>
                      <a:pt x="346" y="54"/>
                    </a:lnTo>
                    <a:lnTo>
                      <a:pt x="346" y="50"/>
                    </a:lnTo>
                    <a:lnTo>
                      <a:pt x="346" y="50"/>
                    </a:lnTo>
                    <a:lnTo>
                      <a:pt x="346" y="50"/>
                    </a:lnTo>
                    <a:lnTo>
                      <a:pt x="346" y="50"/>
                    </a:lnTo>
                    <a:lnTo>
                      <a:pt x="346" y="50"/>
                    </a:lnTo>
                    <a:lnTo>
                      <a:pt x="346" y="50"/>
                    </a:lnTo>
                    <a:lnTo>
                      <a:pt x="346" y="50"/>
                    </a:lnTo>
                    <a:lnTo>
                      <a:pt x="346" y="50"/>
                    </a:lnTo>
                    <a:lnTo>
                      <a:pt x="346" y="50"/>
                    </a:lnTo>
                    <a:lnTo>
                      <a:pt x="346" y="50"/>
                    </a:lnTo>
                    <a:lnTo>
                      <a:pt x="351" y="50"/>
                    </a:lnTo>
                    <a:lnTo>
                      <a:pt x="351" y="50"/>
                    </a:lnTo>
                    <a:lnTo>
                      <a:pt x="351" y="50"/>
                    </a:lnTo>
                    <a:lnTo>
                      <a:pt x="351" y="50"/>
                    </a:lnTo>
                    <a:lnTo>
                      <a:pt x="351" y="50"/>
                    </a:lnTo>
                    <a:lnTo>
                      <a:pt x="351" y="50"/>
                    </a:lnTo>
                    <a:lnTo>
                      <a:pt x="351" y="45"/>
                    </a:lnTo>
                    <a:lnTo>
                      <a:pt x="351" y="50"/>
                    </a:lnTo>
                    <a:lnTo>
                      <a:pt x="351" y="45"/>
                    </a:lnTo>
                    <a:lnTo>
                      <a:pt x="351" y="45"/>
                    </a:lnTo>
                    <a:lnTo>
                      <a:pt x="351" y="50"/>
                    </a:lnTo>
                    <a:lnTo>
                      <a:pt x="351" y="45"/>
                    </a:lnTo>
                    <a:lnTo>
                      <a:pt x="351" y="45"/>
                    </a:lnTo>
                    <a:lnTo>
                      <a:pt x="355" y="45"/>
                    </a:lnTo>
                    <a:lnTo>
                      <a:pt x="355" y="45"/>
                    </a:lnTo>
                    <a:lnTo>
                      <a:pt x="355" y="45"/>
                    </a:lnTo>
                    <a:lnTo>
                      <a:pt x="355" y="45"/>
                    </a:lnTo>
                    <a:lnTo>
                      <a:pt x="355" y="50"/>
                    </a:lnTo>
                    <a:lnTo>
                      <a:pt x="355" y="45"/>
                    </a:lnTo>
                    <a:lnTo>
                      <a:pt x="355" y="45"/>
                    </a:lnTo>
                    <a:lnTo>
                      <a:pt x="355" y="45"/>
                    </a:lnTo>
                    <a:lnTo>
                      <a:pt x="355" y="45"/>
                    </a:lnTo>
                    <a:lnTo>
                      <a:pt x="355" y="45"/>
                    </a:lnTo>
                    <a:lnTo>
                      <a:pt x="355" y="45"/>
                    </a:lnTo>
                    <a:lnTo>
                      <a:pt x="355" y="45"/>
                    </a:lnTo>
                    <a:lnTo>
                      <a:pt x="355" y="45"/>
                    </a:lnTo>
                    <a:lnTo>
                      <a:pt x="355" y="45"/>
                    </a:lnTo>
                    <a:lnTo>
                      <a:pt x="360" y="45"/>
                    </a:lnTo>
                    <a:lnTo>
                      <a:pt x="360" y="45"/>
                    </a:lnTo>
                    <a:lnTo>
                      <a:pt x="360" y="45"/>
                    </a:lnTo>
                    <a:lnTo>
                      <a:pt x="360" y="45"/>
                    </a:lnTo>
                    <a:lnTo>
                      <a:pt x="360" y="45"/>
                    </a:lnTo>
                    <a:lnTo>
                      <a:pt x="360" y="41"/>
                    </a:lnTo>
                    <a:lnTo>
                      <a:pt x="360" y="45"/>
                    </a:lnTo>
                    <a:lnTo>
                      <a:pt x="360" y="41"/>
                    </a:lnTo>
                    <a:lnTo>
                      <a:pt x="360" y="45"/>
                    </a:lnTo>
                    <a:lnTo>
                      <a:pt x="360" y="41"/>
                    </a:lnTo>
                    <a:lnTo>
                      <a:pt x="360" y="45"/>
                    </a:lnTo>
                    <a:lnTo>
                      <a:pt x="360" y="45"/>
                    </a:lnTo>
                    <a:lnTo>
                      <a:pt x="360" y="45"/>
                    </a:lnTo>
                    <a:lnTo>
                      <a:pt x="365" y="45"/>
                    </a:lnTo>
                    <a:lnTo>
                      <a:pt x="365" y="41"/>
                    </a:lnTo>
                    <a:lnTo>
                      <a:pt x="365" y="41"/>
                    </a:lnTo>
                    <a:lnTo>
                      <a:pt x="365" y="41"/>
                    </a:lnTo>
                    <a:lnTo>
                      <a:pt x="365" y="45"/>
                    </a:lnTo>
                    <a:lnTo>
                      <a:pt x="365" y="45"/>
                    </a:lnTo>
                    <a:lnTo>
                      <a:pt x="365" y="41"/>
                    </a:lnTo>
                    <a:lnTo>
                      <a:pt x="365" y="45"/>
                    </a:lnTo>
                    <a:lnTo>
                      <a:pt x="365" y="41"/>
                    </a:lnTo>
                    <a:lnTo>
                      <a:pt x="365" y="41"/>
                    </a:lnTo>
                    <a:lnTo>
                      <a:pt x="365" y="41"/>
                    </a:lnTo>
                    <a:lnTo>
                      <a:pt x="365" y="41"/>
                    </a:lnTo>
                    <a:lnTo>
                      <a:pt x="365" y="41"/>
                    </a:lnTo>
                    <a:lnTo>
                      <a:pt x="370" y="41"/>
                    </a:lnTo>
                    <a:lnTo>
                      <a:pt x="370" y="41"/>
                    </a:lnTo>
                    <a:lnTo>
                      <a:pt x="370" y="41"/>
                    </a:lnTo>
                    <a:lnTo>
                      <a:pt x="370" y="41"/>
                    </a:lnTo>
                    <a:lnTo>
                      <a:pt x="370" y="41"/>
                    </a:lnTo>
                    <a:lnTo>
                      <a:pt x="370" y="41"/>
                    </a:lnTo>
                    <a:lnTo>
                      <a:pt x="370" y="41"/>
                    </a:lnTo>
                    <a:lnTo>
                      <a:pt x="370" y="41"/>
                    </a:lnTo>
                    <a:lnTo>
                      <a:pt x="370" y="41"/>
                    </a:lnTo>
                    <a:lnTo>
                      <a:pt x="370" y="41"/>
                    </a:lnTo>
                    <a:lnTo>
                      <a:pt x="370" y="36"/>
                    </a:lnTo>
                    <a:lnTo>
                      <a:pt x="370" y="41"/>
                    </a:lnTo>
                    <a:lnTo>
                      <a:pt x="375" y="36"/>
                    </a:lnTo>
                    <a:lnTo>
                      <a:pt x="375" y="36"/>
                    </a:lnTo>
                    <a:lnTo>
                      <a:pt x="375" y="36"/>
                    </a:lnTo>
                    <a:lnTo>
                      <a:pt x="375" y="41"/>
                    </a:lnTo>
                    <a:lnTo>
                      <a:pt x="375" y="36"/>
                    </a:lnTo>
                    <a:lnTo>
                      <a:pt x="375" y="36"/>
                    </a:lnTo>
                    <a:lnTo>
                      <a:pt x="375" y="36"/>
                    </a:lnTo>
                    <a:lnTo>
                      <a:pt x="375" y="36"/>
                    </a:lnTo>
                    <a:lnTo>
                      <a:pt x="375" y="36"/>
                    </a:lnTo>
                    <a:lnTo>
                      <a:pt x="375" y="36"/>
                    </a:lnTo>
                    <a:lnTo>
                      <a:pt x="375" y="36"/>
                    </a:lnTo>
                    <a:lnTo>
                      <a:pt x="375" y="36"/>
                    </a:lnTo>
                    <a:lnTo>
                      <a:pt x="375" y="36"/>
                    </a:lnTo>
                    <a:lnTo>
                      <a:pt x="375" y="36"/>
                    </a:lnTo>
                    <a:lnTo>
                      <a:pt x="379" y="36"/>
                    </a:lnTo>
                    <a:lnTo>
                      <a:pt x="379" y="36"/>
                    </a:lnTo>
                    <a:lnTo>
                      <a:pt x="379" y="36"/>
                    </a:lnTo>
                    <a:lnTo>
                      <a:pt x="379" y="36"/>
                    </a:lnTo>
                    <a:lnTo>
                      <a:pt x="379" y="32"/>
                    </a:lnTo>
                    <a:lnTo>
                      <a:pt x="379" y="36"/>
                    </a:lnTo>
                    <a:lnTo>
                      <a:pt x="379" y="36"/>
                    </a:lnTo>
                    <a:lnTo>
                      <a:pt x="379" y="36"/>
                    </a:lnTo>
                    <a:lnTo>
                      <a:pt x="379" y="36"/>
                    </a:lnTo>
                    <a:lnTo>
                      <a:pt x="379" y="36"/>
                    </a:lnTo>
                    <a:lnTo>
                      <a:pt x="379" y="36"/>
                    </a:lnTo>
                    <a:lnTo>
                      <a:pt x="379" y="36"/>
                    </a:lnTo>
                    <a:lnTo>
                      <a:pt x="379" y="36"/>
                    </a:lnTo>
                    <a:lnTo>
                      <a:pt x="384" y="36"/>
                    </a:lnTo>
                    <a:lnTo>
                      <a:pt x="384" y="32"/>
                    </a:lnTo>
                    <a:lnTo>
                      <a:pt x="384" y="32"/>
                    </a:lnTo>
                    <a:lnTo>
                      <a:pt x="384" y="36"/>
                    </a:lnTo>
                    <a:lnTo>
                      <a:pt x="384" y="32"/>
                    </a:lnTo>
                    <a:lnTo>
                      <a:pt x="384" y="32"/>
                    </a:lnTo>
                    <a:lnTo>
                      <a:pt x="384" y="32"/>
                    </a:lnTo>
                    <a:lnTo>
                      <a:pt x="384" y="32"/>
                    </a:lnTo>
                    <a:lnTo>
                      <a:pt x="384" y="32"/>
                    </a:lnTo>
                    <a:lnTo>
                      <a:pt x="384" y="32"/>
                    </a:lnTo>
                    <a:lnTo>
                      <a:pt x="384" y="32"/>
                    </a:lnTo>
                    <a:lnTo>
                      <a:pt x="384" y="32"/>
                    </a:lnTo>
                    <a:lnTo>
                      <a:pt x="384" y="36"/>
                    </a:lnTo>
                    <a:lnTo>
                      <a:pt x="389" y="32"/>
                    </a:lnTo>
                    <a:lnTo>
                      <a:pt x="389" y="32"/>
                    </a:lnTo>
                    <a:lnTo>
                      <a:pt x="389" y="32"/>
                    </a:lnTo>
                    <a:lnTo>
                      <a:pt x="389" y="32"/>
                    </a:lnTo>
                    <a:lnTo>
                      <a:pt x="389" y="32"/>
                    </a:lnTo>
                    <a:lnTo>
                      <a:pt x="389" y="32"/>
                    </a:lnTo>
                    <a:lnTo>
                      <a:pt x="389" y="32"/>
                    </a:lnTo>
                    <a:lnTo>
                      <a:pt x="389" y="32"/>
                    </a:lnTo>
                    <a:lnTo>
                      <a:pt x="389" y="32"/>
                    </a:lnTo>
                    <a:lnTo>
                      <a:pt x="389" y="32"/>
                    </a:lnTo>
                    <a:lnTo>
                      <a:pt x="389" y="32"/>
                    </a:lnTo>
                    <a:lnTo>
                      <a:pt x="389" y="32"/>
                    </a:lnTo>
                    <a:lnTo>
                      <a:pt x="389" y="32"/>
                    </a:lnTo>
                    <a:lnTo>
                      <a:pt x="389" y="32"/>
                    </a:lnTo>
                    <a:lnTo>
                      <a:pt x="394" y="32"/>
                    </a:lnTo>
                    <a:lnTo>
                      <a:pt x="394" y="32"/>
                    </a:lnTo>
                    <a:lnTo>
                      <a:pt x="394" y="32"/>
                    </a:lnTo>
                    <a:lnTo>
                      <a:pt x="394" y="32"/>
                    </a:lnTo>
                    <a:lnTo>
                      <a:pt x="394" y="32"/>
                    </a:lnTo>
                    <a:lnTo>
                      <a:pt x="394" y="32"/>
                    </a:lnTo>
                    <a:lnTo>
                      <a:pt x="394" y="32"/>
                    </a:lnTo>
                    <a:lnTo>
                      <a:pt x="394" y="32"/>
                    </a:lnTo>
                    <a:lnTo>
                      <a:pt x="394" y="32"/>
                    </a:lnTo>
                    <a:lnTo>
                      <a:pt x="394" y="32"/>
                    </a:lnTo>
                    <a:lnTo>
                      <a:pt x="394" y="32"/>
                    </a:lnTo>
                    <a:lnTo>
                      <a:pt x="394" y="32"/>
                    </a:lnTo>
                    <a:lnTo>
                      <a:pt x="394" y="32"/>
                    </a:lnTo>
                    <a:lnTo>
                      <a:pt x="399" y="32"/>
                    </a:lnTo>
                    <a:lnTo>
                      <a:pt x="399" y="27"/>
                    </a:lnTo>
                    <a:lnTo>
                      <a:pt x="399" y="32"/>
                    </a:lnTo>
                    <a:lnTo>
                      <a:pt x="399" y="32"/>
                    </a:lnTo>
                    <a:lnTo>
                      <a:pt x="399" y="27"/>
                    </a:lnTo>
                    <a:lnTo>
                      <a:pt x="399" y="32"/>
                    </a:lnTo>
                    <a:lnTo>
                      <a:pt x="399" y="32"/>
                    </a:lnTo>
                    <a:lnTo>
                      <a:pt x="399" y="27"/>
                    </a:lnTo>
                    <a:lnTo>
                      <a:pt x="399" y="27"/>
                    </a:lnTo>
                    <a:lnTo>
                      <a:pt x="399" y="27"/>
                    </a:lnTo>
                    <a:lnTo>
                      <a:pt x="399" y="32"/>
                    </a:lnTo>
                    <a:lnTo>
                      <a:pt x="399" y="27"/>
                    </a:lnTo>
                    <a:lnTo>
                      <a:pt x="403" y="27"/>
                    </a:lnTo>
                    <a:lnTo>
                      <a:pt x="403" y="27"/>
                    </a:lnTo>
                    <a:lnTo>
                      <a:pt x="403" y="27"/>
                    </a:lnTo>
                    <a:lnTo>
                      <a:pt x="403" y="27"/>
                    </a:lnTo>
                    <a:lnTo>
                      <a:pt x="403" y="27"/>
                    </a:lnTo>
                    <a:lnTo>
                      <a:pt x="403" y="27"/>
                    </a:lnTo>
                    <a:lnTo>
                      <a:pt x="403" y="27"/>
                    </a:lnTo>
                    <a:lnTo>
                      <a:pt x="403" y="27"/>
                    </a:lnTo>
                    <a:lnTo>
                      <a:pt x="403" y="27"/>
                    </a:lnTo>
                    <a:lnTo>
                      <a:pt x="403" y="27"/>
                    </a:lnTo>
                    <a:lnTo>
                      <a:pt x="403" y="27"/>
                    </a:lnTo>
                    <a:lnTo>
                      <a:pt x="403" y="27"/>
                    </a:lnTo>
                    <a:lnTo>
                      <a:pt x="403" y="27"/>
                    </a:lnTo>
                    <a:lnTo>
                      <a:pt x="408" y="27"/>
                    </a:lnTo>
                    <a:lnTo>
                      <a:pt x="408" y="27"/>
                    </a:lnTo>
                    <a:lnTo>
                      <a:pt x="408" y="27"/>
                    </a:lnTo>
                    <a:lnTo>
                      <a:pt x="408" y="27"/>
                    </a:lnTo>
                    <a:lnTo>
                      <a:pt x="408" y="27"/>
                    </a:lnTo>
                    <a:lnTo>
                      <a:pt x="408" y="27"/>
                    </a:lnTo>
                    <a:lnTo>
                      <a:pt x="408" y="27"/>
                    </a:lnTo>
                    <a:lnTo>
                      <a:pt x="408" y="27"/>
                    </a:lnTo>
                    <a:lnTo>
                      <a:pt x="408" y="27"/>
                    </a:lnTo>
                    <a:lnTo>
                      <a:pt x="408" y="27"/>
                    </a:lnTo>
                    <a:lnTo>
                      <a:pt x="408" y="27"/>
                    </a:lnTo>
                    <a:lnTo>
                      <a:pt x="408" y="27"/>
                    </a:lnTo>
                    <a:lnTo>
                      <a:pt x="408" y="27"/>
                    </a:lnTo>
                    <a:lnTo>
                      <a:pt x="408" y="23"/>
                    </a:lnTo>
                    <a:lnTo>
                      <a:pt x="413" y="27"/>
                    </a:lnTo>
                    <a:lnTo>
                      <a:pt x="413" y="27"/>
                    </a:lnTo>
                    <a:lnTo>
                      <a:pt x="413" y="27"/>
                    </a:lnTo>
                    <a:lnTo>
                      <a:pt x="413" y="27"/>
                    </a:lnTo>
                    <a:lnTo>
                      <a:pt x="413" y="27"/>
                    </a:lnTo>
                    <a:lnTo>
                      <a:pt x="413" y="27"/>
                    </a:lnTo>
                    <a:lnTo>
                      <a:pt x="413" y="23"/>
                    </a:lnTo>
                    <a:lnTo>
                      <a:pt x="413" y="27"/>
                    </a:lnTo>
                    <a:lnTo>
                      <a:pt x="413" y="27"/>
                    </a:lnTo>
                    <a:lnTo>
                      <a:pt x="413" y="27"/>
                    </a:lnTo>
                    <a:lnTo>
                      <a:pt x="413" y="23"/>
                    </a:lnTo>
                    <a:lnTo>
                      <a:pt x="413" y="27"/>
                    </a:lnTo>
                    <a:lnTo>
                      <a:pt x="413" y="23"/>
                    </a:lnTo>
                    <a:lnTo>
                      <a:pt x="418" y="23"/>
                    </a:lnTo>
                    <a:lnTo>
                      <a:pt x="418" y="23"/>
                    </a:lnTo>
                    <a:lnTo>
                      <a:pt x="418" y="23"/>
                    </a:lnTo>
                    <a:lnTo>
                      <a:pt x="418" y="23"/>
                    </a:lnTo>
                    <a:lnTo>
                      <a:pt x="418" y="23"/>
                    </a:lnTo>
                    <a:lnTo>
                      <a:pt x="418" y="23"/>
                    </a:lnTo>
                    <a:lnTo>
                      <a:pt x="418" y="23"/>
                    </a:lnTo>
                    <a:lnTo>
                      <a:pt x="418" y="23"/>
                    </a:lnTo>
                    <a:lnTo>
                      <a:pt x="418" y="23"/>
                    </a:lnTo>
                    <a:lnTo>
                      <a:pt x="418" y="23"/>
                    </a:lnTo>
                    <a:lnTo>
                      <a:pt x="418" y="23"/>
                    </a:lnTo>
                    <a:lnTo>
                      <a:pt x="418" y="23"/>
                    </a:lnTo>
                    <a:lnTo>
                      <a:pt x="418" y="23"/>
                    </a:lnTo>
                    <a:lnTo>
                      <a:pt x="422" y="23"/>
                    </a:lnTo>
                    <a:lnTo>
                      <a:pt x="422" y="23"/>
                    </a:lnTo>
                    <a:lnTo>
                      <a:pt x="422" y="23"/>
                    </a:lnTo>
                    <a:lnTo>
                      <a:pt x="422" y="23"/>
                    </a:lnTo>
                    <a:lnTo>
                      <a:pt x="422" y="18"/>
                    </a:lnTo>
                    <a:lnTo>
                      <a:pt x="422" y="23"/>
                    </a:lnTo>
                    <a:lnTo>
                      <a:pt x="422" y="23"/>
                    </a:lnTo>
                    <a:lnTo>
                      <a:pt x="422" y="23"/>
                    </a:lnTo>
                    <a:lnTo>
                      <a:pt x="422" y="18"/>
                    </a:lnTo>
                    <a:lnTo>
                      <a:pt x="422" y="23"/>
                    </a:lnTo>
                    <a:lnTo>
                      <a:pt x="422" y="23"/>
                    </a:lnTo>
                    <a:lnTo>
                      <a:pt x="422" y="23"/>
                    </a:lnTo>
                    <a:lnTo>
                      <a:pt x="427" y="23"/>
                    </a:lnTo>
                    <a:lnTo>
                      <a:pt x="427" y="18"/>
                    </a:lnTo>
                    <a:lnTo>
                      <a:pt x="427" y="18"/>
                    </a:lnTo>
                    <a:lnTo>
                      <a:pt x="427" y="18"/>
                    </a:lnTo>
                    <a:lnTo>
                      <a:pt x="427" y="18"/>
                    </a:lnTo>
                    <a:lnTo>
                      <a:pt x="427" y="23"/>
                    </a:lnTo>
                    <a:lnTo>
                      <a:pt x="427" y="23"/>
                    </a:lnTo>
                    <a:lnTo>
                      <a:pt x="427" y="23"/>
                    </a:lnTo>
                    <a:lnTo>
                      <a:pt x="427" y="18"/>
                    </a:lnTo>
                    <a:lnTo>
                      <a:pt x="427" y="18"/>
                    </a:lnTo>
                    <a:lnTo>
                      <a:pt x="427" y="18"/>
                    </a:lnTo>
                    <a:lnTo>
                      <a:pt x="427" y="23"/>
                    </a:lnTo>
                    <a:lnTo>
                      <a:pt x="427" y="18"/>
                    </a:lnTo>
                    <a:lnTo>
                      <a:pt x="427" y="23"/>
                    </a:lnTo>
                    <a:lnTo>
                      <a:pt x="432" y="23"/>
                    </a:lnTo>
                    <a:lnTo>
                      <a:pt x="432" y="23"/>
                    </a:lnTo>
                    <a:lnTo>
                      <a:pt x="432" y="23"/>
                    </a:lnTo>
                    <a:lnTo>
                      <a:pt x="432" y="23"/>
                    </a:lnTo>
                    <a:lnTo>
                      <a:pt x="432" y="18"/>
                    </a:lnTo>
                    <a:lnTo>
                      <a:pt x="432" y="23"/>
                    </a:lnTo>
                    <a:lnTo>
                      <a:pt x="432" y="18"/>
                    </a:lnTo>
                    <a:lnTo>
                      <a:pt x="432" y="18"/>
                    </a:lnTo>
                    <a:lnTo>
                      <a:pt x="432" y="18"/>
                    </a:lnTo>
                    <a:lnTo>
                      <a:pt x="432" y="23"/>
                    </a:lnTo>
                    <a:lnTo>
                      <a:pt x="432" y="23"/>
                    </a:lnTo>
                    <a:lnTo>
                      <a:pt x="432" y="23"/>
                    </a:lnTo>
                    <a:lnTo>
                      <a:pt x="432" y="23"/>
                    </a:lnTo>
                    <a:lnTo>
                      <a:pt x="437" y="23"/>
                    </a:lnTo>
                    <a:lnTo>
                      <a:pt x="437" y="18"/>
                    </a:lnTo>
                    <a:lnTo>
                      <a:pt x="437" y="18"/>
                    </a:lnTo>
                    <a:lnTo>
                      <a:pt x="437" y="23"/>
                    </a:lnTo>
                    <a:lnTo>
                      <a:pt x="437" y="18"/>
                    </a:lnTo>
                    <a:lnTo>
                      <a:pt x="437" y="18"/>
                    </a:lnTo>
                    <a:lnTo>
                      <a:pt x="437" y="18"/>
                    </a:lnTo>
                    <a:lnTo>
                      <a:pt x="437" y="18"/>
                    </a:lnTo>
                    <a:lnTo>
                      <a:pt x="437" y="18"/>
                    </a:lnTo>
                    <a:lnTo>
                      <a:pt x="437" y="18"/>
                    </a:lnTo>
                    <a:lnTo>
                      <a:pt x="437" y="18"/>
                    </a:lnTo>
                    <a:lnTo>
                      <a:pt x="437" y="18"/>
                    </a:lnTo>
                    <a:lnTo>
                      <a:pt x="437" y="18"/>
                    </a:lnTo>
                    <a:lnTo>
                      <a:pt x="442" y="18"/>
                    </a:lnTo>
                    <a:lnTo>
                      <a:pt x="442" y="18"/>
                    </a:lnTo>
                    <a:lnTo>
                      <a:pt x="442" y="18"/>
                    </a:lnTo>
                    <a:lnTo>
                      <a:pt x="442" y="18"/>
                    </a:lnTo>
                    <a:lnTo>
                      <a:pt x="442" y="18"/>
                    </a:lnTo>
                    <a:lnTo>
                      <a:pt x="442" y="18"/>
                    </a:lnTo>
                    <a:lnTo>
                      <a:pt x="442" y="18"/>
                    </a:lnTo>
                    <a:lnTo>
                      <a:pt x="442" y="18"/>
                    </a:lnTo>
                    <a:lnTo>
                      <a:pt x="442" y="18"/>
                    </a:lnTo>
                    <a:lnTo>
                      <a:pt x="442" y="18"/>
                    </a:lnTo>
                    <a:lnTo>
                      <a:pt x="442" y="18"/>
                    </a:lnTo>
                    <a:lnTo>
                      <a:pt x="442" y="18"/>
                    </a:lnTo>
                    <a:lnTo>
                      <a:pt x="442" y="18"/>
                    </a:lnTo>
                    <a:lnTo>
                      <a:pt x="442" y="18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46" y="14"/>
                    </a:lnTo>
                    <a:lnTo>
                      <a:pt x="446" y="14"/>
                    </a:lnTo>
                    <a:lnTo>
                      <a:pt x="446" y="14"/>
                    </a:lnTo>
                    <a:lnTo>
                      <a:pt x="446" y="14"/>
                    </a:lnTo>
                    <a:lnTo>
                      <a:pt x="446" y="14"/>
                    </a:lnTo>
                    <a:lnTo>
                      <a:pt x="446" y="14"/>
                    </a:lnTo>
                    <a:lnTo>
                      <a:pt x="446" y="18"/>
                    </a:lnTo>
                    <a:lnTo>
                      <a:pt x="446" y="14"/>
                    </a:lnTo>
                    <a:lnTo>
                      <a:pt x="446" y="14"/>
                    </a:lnTo>
                    <a:lnTo>
                      <a:pt x="451" y="14"/>
                    </a:lnTo>
                    <a:lnTo>
                      <a:pt x="451" y="14"/>
                    </a:lnTo>
                    <a:lnTo>
                      <a:pt x="451" y="14"/>
                    </a:lnTo>
                    <a:lnTo>
                      <a:pt x="451" y="14"/>
                    </a:lnTo>
                    <a:lnTo>
                      <a:pt x="451" y="14"/>
                    </a:lnTo>
                    <a:lnTo>
                      <a:pt x="451" y="14"/>
                    </a:lnTo>
                    <a:lnTo>
                      <a:pt x="451" y="14"/>
                    </a:lnTo>
                    <a:lnTo>
                      <a:pt x="451" y="14"/>
                    </a:lnTo>
                    <a:lnTo>
                      <a:pt x="451" y="14"/>
                    </a:lnTo>
                    <a:lnTo>
                      <a:pt x="451" y="9"/>
                    </a:lnTo>
                    <a:lnTo>
                      <a:pt x="451" y="9"/>
                    </a:lnTo>
                    <a:lnTo>
                      <a:pt x="451" y="9"/>
                    </a:lnTo>
                    <a:lnTo>
                      <a:pt x="456" y="14"/>
                    </a:lnTo>
                    <a:lnTo>
                      <a:pt x="456" y="9"/>
                    </a:lnTo>
                    <a:lnTo>
                      <a:pt x="456" y="9"/>
                    </a:lnTo>
                    <a:lnTo>
                      <a:pt x="456" y="9"/>
                    </a:lnTo>
                    <a:lnTo>
                      <a:pt x="456" y="9"/>
                    </a:lnTo>
                    <a:lnTo>
                      <a:pt x="456" y="9"/>
                    </a:lnTo>
                    <a:lnTo>
                      <a:pt x="456" y="9"/>
                    </a:lnTo>
                    <a:lnTo>
                      <a:pt x="456" y="9"/>
                    </a:lnTo>
                    <a:lnTo>
                      <a:pt x="456" y="9"/>
                    </a:lnTo>
                    <a:lnTo>
                      <a:pt x="456" y="9"/>
                    </a:lnTo>
                    <a:lnTo>
                      <a:pt x="456" y="9"/>
                    </a:lnTo>
                    <a:lnTo>
                      <a:pt x="456" y="9"/>
                    </a:lnTo>
                    <a:lnTo>
                      <a:pt x="456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0" y="9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5" y="5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5"/>
                    </a:lnTo>
                    <a:lnTo>
                      <a:pt x="475" y="5"/>
                    </a:lnTo>
                    <a:lnTo>
                      <a:pt x="475" y="5"/>
                    </a:lnTo>
                    <a:lnTo>
                      <a:pt x="475" y="5"/>
                    </a:lnTo>
                    <a:lnTo>
                      <a:pt x="475" y="5"/>
                    </a:lnTo>
                    <a:lnTo>
                      <a:pt x="475" y="0"/>
                    </a:lnTo>
                    <a:lnTo>
                      <a:pt x="475" y="5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610" name="Freeform 274"/>
              <p:cNvSpPr>
                <a:spLocks/>
              </p:cNvSpPr>
              <p:nvPr/>
            </p:nvSpPr>
            <p:spPr bwMode="auto">
              <a:xfrm>
                <a:off x="2528" y="1094"/>
                <a:ext cx="475" cy="440"/>
              </a:xfrm>
              <a:custGeom>
                <a:avLst/>
                <a:gdLst>
                  <a:gd name="T0" fmla="*/ 9 w 475"/>
                  <a:gd name="T1" fmla="*/ 440 h 440"/>
                  <a:gd name="T2" fmla="*/ 14 w 475"/>
                  <a:gd name="T3" fmla="*/ 431 h 440"/>
                  <a:gd name="T4" fmla="*/ 24 w 475"/>
                  <a:gd name="T5" fmla="*/ 431 h 440"/>
                  <a:gd name="T6" fmla="*/ 33 w 475"/>
                  <a:gd name="T7" fmla="*/ 427 h 440"/>
                  <a:gd name="T8" fmla="*/ 38 w 475"/>
                  <a:gd name="T9" fmla="*/ 427 h 440"/>
                  <a:gd name="T10" fmla="*/ 48 w 475"/>
                  <a:gd name="T11" fmla="*/ 422 h 440"/>
                  <a:gd name="T12" fmla="*/ 53 w 475"/>
                  <a:gd name="T13" fmla="*/ 422 h 440"/>
                  <a:gd name="T14" fmla="*/ 62 w 475"/>
                  <a:gd name="T15" fmla="*/ 418 h 440"/>
                  <a:gd name="T16" fmla="*/ 67 w 475"/>
                  <a:gd name="T17" fmla="*/ 413 h 440"/>
                  <a:gd name="T18" fmla="*/ 77 w 475"/>
                  <a:gd name="T19" fmla="*/ 409 h 440"/>
                  <a:gd name="T20" fmla="*/ 86 w 475"/>
                  <a:gd name="T21" fmla="*/ 404 h 440"/>
                  <a:gd name="T22" fmla="*/ 91 w 475"/>
                  <a:gd name="T23" fmla="*/ 404 h 440"/>
                  <a:gd name="T24" fmla="*/ 101 w 475"/>
                  <a:gd name="T25" fmla="*/ 404 h 440"/>
                  <a:gd name="T26" fmla="*/ 110 w 475"/>
                  <a:gd name="T27" fmla="*/ 400 h 440"/>
                  <a:gd name="T28" fmla="*/ 115 w 475"/>
                  <a:gd name="T29" fmla="*/ 395 h 440"/>
                  <a:gd name="T30" fmla="*/ 125 w 475"/>
                  <a:gd name="T31" fmla="*/ 395 h 440"/>
                  <a:gd name="T32" fmla="*/ 129 w 475"/>
                  <a:gd name="T33" fmla="*/ 386 h 440"/>
                  <a:gd name="T34" fmla="*/ 139 w 475"/>
                  <a:gd name="T35" fmla="*/ 382 h 440"/>
                  <a:gd name="T36" fmla="*/ 149 w 475"/>
                  <a:gd name="T37" fmla="*/ 373 h 440"/>
                  <a:gd name="T38" fmla="*/ 153 w 475"/>
                  <a:gd name="T39" fmla="*/ 373 h 440"/>
                  <a:gd name="T40" fmla="*/ 163 w 475"/>
                  <a:gd name="T41" fmla="*/ 364 h 440"/>
                  <a:gd name="T42" fmla="*/ 168 w 475"/>
                  <a:gd name="T43" fmla="*/ 256 h 440"/>
                  <a:gd name="T44" fmla="*/ 177 w 475"/>
                  <a:gd name="T45" fmla="*/ 220 h 440"/>
                  <a:gd name="T46" fmla="*/ 187 w 475"/>
                  <a:gd name="T47" fmla="*/ 184 h 440"/>
                  <a:gd name="T48" fmla="*/ 192 w 475"/>
                  <a:gd name="T49" fmla="*/ 332 h 440"/>
                  <a:gd name="T50" fmla="*/ 201 w 475"/>
                  <a:gd name="T51" fmla="*/ 247 h 440"/>
                  <a:gd name="T52" fmla="*/ 206 w 475"/>
                  <a:gd name="T53" fmla="*/ 166 h 440"/>
                  <a:gd name="T54" fmla="*/ 216 w 475"/>
                  <a:gd name="T55" fmla="*/ 139 h 440"/>
                  <a:gd name="T56" fmla="*/ 225 w 475"/>
                  <a:gd name="T57" fmla="*/ 103 h 440"/>
                  <a:gd name="T58" fmla="*/ 230 w 475"/>
                  <a:gd name="T59" fmla="*/ 90 h 440"/>
                  <a:gd name="T60" fmla="*/ 240 w 475"/>
                  <a:gd name="T61" fmla="*/ 76 h 440"/>
                  <a:gd name="T62" fmla="*/ 244 w 475"/>
                  <a:gd name="T63" fmla="*/ 67 h 440"/>
                  <a:gd name="T64" fmla="*/ 254 w 475"/>
                  <a:gd name="T65" fmla="*/ 49 h 440"/>
                  <a:gd name="T66" fmla="*/ 264 w 475"/>
                  <a:gd name="T67" fmla="*/ 45 h 440"/>
                  <a:gd name="T68" fmla="*/ 268 w 475"/>
                  <a:gd name="T69" fmla="*/ 45 h 440"/>
                  <a:gd name="T70" fmla="*/ 278 w 475"/>
                  <a:gd name="T71" fmla="*/ 45 h 440"/>
                  <a:gd name="T72" fmla="*/ 283 w 475"/>
                  <a:gd name="T73" fmla="*/ 49 h 440"/>
                  <a:gd name="T74" fmla="*/ 292 w 475"/>
                  <a:gd name="T75" fmla="*/ 49 h 440"/>
                  <a:gd name="T76" fmla="*/ 302 w 475"/>
                  <a:gd name="T77" fmla="*/ 54 h 440"/>
                  <a:gd name="T78" fmla="*/ 307 w 475"/>
                  <a:gd name="T79" fmla="*/ 49 h 440"/>
                  <a:gd name="T80" fmla="*/ 316 w 475"/>
                  <a:gd name="T81" fmla="*/ 58 h 440"/>
                  <a:gd name="T82" fmla="*/ 321 w 475"/>
                  <a:gd name="T83" fmla="*/ 49 h 440"/>
                  <a:gd name="T84" fmla="*/ 331 w 475"/>
                  <a:gd name="T85" fmla="*/ 54 h 440"/>
                  <a:gd name="T86" fmla="*/ 340 w 475"/>
                  <a:gd name="T87" fmla="*/ 49 h 440"/>
                  <a:gd name="T88" fmla="*/ 345 w 475"/>
                  <a:gd name="T89" fmla="*/ 45 h 440"/>
                  <a:gd name="T90" fmla="*/ 355 w 475"/>
                  <a:gd name="T91" fmla="*/ 45 h 440"/>
                  <a:gd name="T92" fmla="*/ 360 w 475"/>
                  <a:gd name="T93" fmla="*/ 40 h 440"/>
                  <a:gd name="T94" fmla="*/ 369 w 475"/>
                  <a:gd name="T95" fmla="*/ 36 h 440"/>
                  <a:gd name="T96" fmla="*/ 379 w 475"/>
                  <a:gd name="T97" fmla="*/ 40 h 440"/>
                  <a:gd name="T98" fmla="*/ 384 w 475"/>
                  <a:gd name="T99" fmla="*/ 36 h 440"/>
                  <a:gd name="T100" fmla="*/ 393 w 475"/>
                  <a:gd name="T101" fmla="*/ 36 h 440"/>
                  <a:gd name="T102" fmla="*/ 398 w 475"/>
                  <a:gd name="T103" fmla="*/ 31 h 440"/>
                  <a:gd name="T104" fmla="*/ 408 w 475"/>
                  <a:gd name="T105" fmla="*/ 27 h 440"/>
                  <a:gd name="T106" fmla="*/ 417 w 475"/>
                  <a:gd name="T107" fmla="*/ 18 h 440"/>
                  <a:gd name="T108" fmla="*/ 422 w 475"/>
                  <a:gd name="T109" fmla="*/ 18 h 440"/>
                  <a:gd name="T110" fmla="*/ 432 w 475"/>
                  <a:gd name="T111" fmla="*/ 22 h 440"/>
                  <a:gd name="T112" fmla="*/ 436 w 475"/>
                  <a:gd name="T113" fmla="*/ 9 h 440"/>
                  <a:gd name="T114" fmla="*/ 446 w 475"/>
                  <a:gd name="T115" fmla="*/ 9 h 440"/>
                  <a:gd name="T116" fmla="*/ 456 w 475"/>
                  <a:gd name="T117" fmla="*/ 9 h 440"/>
                  <a:gd name="T118" fmla="*/ 460 w 475"/>
                  <a:gd name="T119" fmla="*/ 4 h 440"/>
                  <a:gd name="T120" fmla="*/ 470 w 475"/>
                  <a:gd name="T121" fmla="*/ 4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5" h="440">
                    <a:moveTo>
                      <a:pt x="0" y="440"/>
                    </a:moveTo>
                    <a:lnTo>
                      <a:pt x="0" y="440"/>
                    </a:lnTo>
                    <a:lnTo>
                      <a:pt x="0" y="440"/>
                    </a:lnTo>
                    <a:lnTo>
                      <a:pt x="0" y="440"/>
                    </a:lnTo>
                    <a:lnTo>
                      <a:pt x="0" y="440"/>
                    </a:lnTo>
                    <a:lnTo>
                      <a:pt x="5" y="440"/>
                    </a:lnTo>
                    <a:lnTo>
                      <a:pt x="5" y="440"/>
                    </a:lnTo>
                    <a:lnTo>
                      <a:pt x="5" y="440"/>
                    </a:lnTo>
                    <a:lnTo>
                      <a:pt x="5" y="440"/>
                    </a:lnTo>
                    <a:lnTo>
                      <a:pt x="5" y="440"/>
                    </a:lnTo>
                    <a:lnTo>
                      <a:pt x="5" y="440"/>
                    </a:lnTo>
                    <a:lnTo>
                      <a:pt x="5" y="440"/>
                    </a:lnTo>
                    <a:lnTo>
                      <a:pt x="5" y="440"/>
                    </a:lnTo>
                    <a:lnTo>
                      <a:pt x="5" y="440"/>
                    </a:lnTo>
                    <a:lnTo>
                      <a:pt x="5" y="440"/>
                    </a:lnTo>
                    <a:lnTo>
                      <a:pt x="5" y="440"/>
                    </a:lnTo>
                    <a:lnTo>
                      <a:pt x="5" y="440"/>
                    </a:lnTo>
                    <a:lnTo>
                      <a:pt x="5" y="440"/>
                    </a:lnTo>
                    <a:lnTo>
                      <a:pt x="9" y="440"/>
                    </a:lnTo>
                    <a:lnTo>
                      <a:pt x="9" y="440"/>
                    </a:lnTo>
                    <a:lnTo>
                      <a:pt x="9" y="440"/>
                    </a:lnTo>
                    <a:lnTo>
                      <a:pt x="9" y="436"/>
                    </a:lnTo>
                    <a:lnTo>
                      <a:pt x="9" y="436"/>
                    </a:lnTo>
                    <a:lnTo>
                      <a:pt x="9" y="440"/>
                    </a:lnTo>
                    <a:lnTo>
                      <a:pt x="9" y="436"/>
                    </a:lnTo>
                    <a:lnTo>
                      <a:pt x="9" y="436"/>
                    </a:lnTo>
                    <a:lnTo>
                      <a:pt x="9" y="436"/>
                    </a:lnTo>
                    <a:lnTo>
                      <a:pt x="9" y="436"/>
                    </a:lnTo>
                    <a:lnTo>
                      <a:pt x="9" y="436"/>
                    </a:lnTo>
                    <a:lnTo>
                      <a:pt x="9" y="436"/>
                    </a:lnTo>
                    <a:lnTo>
                      <a:pt x="9" y="436"/>
                    </a:lnTo>
                    <a:lnTo>
                      <a:pt x="14" y="436"/>
                    </a:lnTo>
                    <a:lnTo>
                      <a:pt x="14" y="431"/>
                    </a:lnTo>
                    <a:lnTo>
                      <a:pt x="14" y="431"/>
                    </a:lnTo>
                    <a:lnTo>
                      <a:pt x="14" y="436"/>
                    </a:lnTo>
                    <a:lnTo>
                      <a:pt x="14" y="436"/>
                    </a:lnTo>
                    <a:lnTo>
                      <a:pt x="14" y="436"/>
                    </a:lnTo>
                    <a:lnTo>
                      <a:pt x="14" y="436"/>
                    </a:lnTo>
                    <a:lnTo>
                      <a:pt x="14" y="436"/>
                    </a:lnTo>
                    <a:lnTo>
                      <a:pt x="14" y="431"/>
                    </a:lnTo>
                    <a:lnTo>
                      <a:pt x="14" y="436"/>
                    </a:lnTo>
                    <a:lnTo>
                      <a:pt x="14" y="431"/>
                    </a:lnTo>
                    <a:lnTo>
                      <a:pt x="14" y="436"/>
                    </a:lnTo>
                    <a:lnTo>
                      <a:pt x="14" y="431"/>
                    </a:lnTo>
                    <a:lnTo>
                      <a:pt x="14" y="431"/>
                    </a:lnTo>
                    <a:lnTo>
                      <a:pt x="19" y="431"/>
                    </a:lnTo>
                    <a:lnTo>
                      <a:pt x="19" y="431"/>
                    </a:lnTo>
                    <a:lnTo>
                      <a:pt x="19" y="431"/>
                    </a:lnTo>
                    <a:lnTo>
                      <a:pt x="19" y="431"/>
                    </a:lnTo>
                    <a:lnTo>
                      <a:pt x="19" y="431"/>
                    </a:lnTo>
                    <a:lnTo>
                      <a:pt x="19" y="431"/>
                    </a:lnTo>
                    <a:lnTo>
                      <a:pt x="19" y="431"/>
                    </a:lnTo>
                    <a:lnTo>
                      <a:pt x="19" y="431"/>
                    </a:lnTo>
                    <a:lnTo>
                      <a:pt x="19" y="431"/>
                    </a:lnTo>
                    <a:lnTo>
                      <a:pt x="19" y="431"/>
                    </a:lnTo>
                    <a:lnTo>
                      <a:pt x="19" y="431"/>
                    </a:lnTo>
                    <a:lnTo>
                      <a:pt x="19" y="431"/>
                    </a:lnTo>
                    <a:lnTo>
                      <a:pt x="24" y="431"/>
                    </a:lnTo>
                    <a:lnTo>
                      <a:pt x="24" y="431"/>
                    </a:lnTo>
                    <a:lnTo>
                      <a:pt x="24" y="431"/>
                    </a:lnTo>
                    <a:lnTo>
                      <a:pt x="24" y="431"/>
                    </a:lnTo>
                    <a:lnTo>
                      <a:pt x="24" y="431"/>
                    </a:lnTo>
                    <a:lnTo>
                      <a:pt x="24" y="431"/>
                    </a:lnTo>
                    <a:lnTo>
                      <a:pt x="24" y="431"/>
                    </a:lnTo>
                    <a:lnTo>
                      <a:pt x="24" y="431"/>
                    </a:lnTo>
                    <a:lnTo>
                      <a:pt x="24" y="431"/>
                    </a:lnTo>
                    <a:lnTo>
                      <a:pt x="24" y="431"/>
                    </a:lnTo>
                    <a:lnTo>
                      <a:pt x="24" y="431"/>
                    </a:lnTo>
                    <a:lnTo>
                      <a:pt x="24" y="431"/>
                    </a:lnTo>
                    <a:lnTo>
                      <a:pt x="24" y="431"/>
                    </a:lnTo>
                    <a:lnTo>
                      <a:pt x="29" y="431"/>
                    </a:lnTo>
                    <a:lnTo>
                      <a:pt x="29" y="431"/>
                    </a:lnTo>
                    <a:lnTo>
                      <a:pt x="29" y="431"/>
                    </a:lnTo>
                    <a:lnTo>
                      <a:pt x="29" y="431"/>
                    </a:lnTo>
                    <a:lnTo>
                      <a:pt x="29" y="431"/>
                    </a:lnTo>
                    <a:lnTo>
                      <a:pt x="29" y="431"/>
                    </a:lnTo>
                    <a:lnTo>
                      <a:pt x="29" y="431"/>
                    </a:lnTo>
                    <a:lnTo>
                      <a:pt x="29" y="431"/>
                    </a:lnTo>
                    <a:lnTo>
                      <a:pt x="29" y="427"/>
                    </a:lnTo>
                    <a:lnTo>
                      <a:pt x="29" y="431"/>
                    </a:lnTo>
                    <a:lnTo>
                      <a:pt x="29" y="431"/>
                    </a:lnTo>
                    <a:lnTo>
                      <a:pt x="29" y="431"/>
                    </a:lnTo>
                    <a:lnTo>
                      <a:pt x="29" y="431"/>
                    </a:lnTo>
                    <a:lnTo>
                      <a:pt x="33" y="427"/>
                    </a:lnTo>
                    <a:lnTo>
                      <a:pt x="33" y="431"/>
                    </a:lnTo>
                    <a:lnTo>
                      <a:pt x="33" y="431"/>
                    </a:lnTo>
                    <a:lnTo>
                      <a:pt x="33" y="431"/>
                    </a:lnTo>
                    <a:lnTo>
                      <a:pt x="33" y="431"/>
                    </a:lnTo>
                    <a:lnTo>
                      <a:pt x="33" y="431"/>
                    </a:lnTo>
                    <a:lnTo>
                      <a:pt x="33" y="431"/>
                    </a:lnTo>
                    <a:lnTo>
                      <a:pt x="33" y="427"/>
                    </a:lnTo>
                    <a:lnTo>
                      <a:pt x="33" y="427"/>
                    </a:lnTo>
                    <a:lnTo>
                      <a:pt x="33" y="431"/>
                    </a:lnTo>
                    <a:lnTo>
                      <a:pt x="33" y="427"/>
                    </a:lnTo>
                    <a:lnTo>
                      <a:pt x="33" y="427"/>
                    </a:lnTo>
                    <a:lnTo>
                      <a:pt x="33" y="427"/>
                    </a:lnTo>
                    <a:lnTo>
                      <a:pt x="33" y="431"/>
                    </a:lnTo>
                    <a:lnTo>
                      <a:pt x="38" y="427"/>
                    </a:lnTo>
                    <a:lnTo>
                      <a:pt x="38" y="427"/>
                    </a:lnTo>
                    <a:lnTo>
                      <a:pt x="38" y="431"/>
                    </a:lnTo>
                    <a:lnTo>
                      <a:pt x="38" y="427"/>
                    </a:lnTo>
                    <a:lnTo>
                      <a:pt x="38" y="427"/>
                    </a:lnTo>
                    <a:lnTo>
                      <a:pt x="38" y="431"/>
                    </a:lnTo>
                    <a:lnTo>
                      <a:pt x="38" y="427"/>
                    </a:lnTo>
                    <a:lnTo>
                      <a:pt x="38" y="427"/>
                    </a:lnTo>
                    <a:lnTo>
                      <a:pt x="38" y="427"/>
                    </a:lnTo>
                    <a:lnTo>
                      <a:pt x="38" y="427"/>
                    </a:lnTo>
                    <a:lnTo>
                      <a:pt x="38" y="427"/>
                    </a:lnTo>
                    <a:lnTo>
                      <a:pt x="38" y="427"/>
                    </a:lnTo>
                    <a:lnTo>
                      <a:pt x="38" y="427"/>
                    </a:lnTo>
                    <a:lnTo>
                      <a:pt x="43" y="427"/>
                    </a:lnTo>
                    <a:lnTo>
                      <a:pt x="43" y="427"/>
                    </a:lnTo>
                    <a:lnTo>
                      <a:pt x="43" y="427"/>
                    </a:lnTo>
                    <a:lnTo>
                      <a:pt x="43" y="427"/>
                    </a:lnTo>
                    <a:lnTo>
                      <a:pt x="43" y="427"/>
                    </a:lnTo>
                    <a:lnTo>
                      <a:pt x="43" y="427"/>
                    </a:lnTo>
                    <a:lnTo>
                      <a:pt x="43" y="427"/>
                    </a:lnTo>
                    <a:lnTo>
                      <a:pt x="43" y="427"/>
                    </a:lnTo>
                    <a:lnTo>
                      <a:pt x="43" y="427"/>
                    </a:lnTo>
                    <a:lnTo>
                      <a:pt x="43" y="422"/>
                    </a:lnTo>
                    <a:lnTo>
                      <a:pt x="43" y="427"/>
                    </a:lnTo>
                    <a:lnTo>
                      <a:pt x="43" y="422"/>
                    </a:lnTo>
                    <a:lnTo>
                      <a:pt x="43" y="427"/>
                    </a:lnTo>
                    <a:lnTo>
                      <a:pt x="48" y="427"/>
                    </a:lnTo>
                    <a:lnTo>
                      <a:pt x="48" y="427"/>
                    </a:lnTo>
                    <a:lnTo>
                      <a:pt x="48" y="422"/>
                    </a:lnTo>
                    <a:lnTo>
                      <a:pt x="48" y="422"/>
                    </a:lnTo>
                    <a:lnTo>
                      <a:pt x="48" y="422"/>
                    </a:lnTo>
                    <a:lnTo>
                      <a:pt x="48" y="422"/>
                    </a:lnTo>
                    <a:lnTo>
                      <a:pt x="48" y="427"/>
                    </a:lnTo>
                    <a:lnTo>
                      <a:pt x="48" y="422"/>
                    </a:lnTo>
                    <a:lnTo>
                      <a:pt x="48" y="427"/>
                    </a:lnTo>
                    <a:lnTo>
                      <a:pt x="48" y="422"/>
                    </a:lnTo>
                    <a:lnTo>
                      <a:pt x="48" y="422"/>
                    </a:lnTo>
                    <a:lnTo>
                      <a:pt x="48" y="422"/>
                    </a:lnTo>
                    <a:lnTo>
                      <a:pt x="53" y="422"/>
                    </a:lnTo>
                    <a:lnTo>
                      <a:pt x="53" y="422"/>
                    </a:lnTo>
                    <a:lnTo>
                      <a:pt x="53" y="422"/>
                    </a:lnTo>
                    <a:lnTo>
                      <a:pt x="53" y="422"/>
                    </a:lnTo>
                    <a:lnTo>
                      <a:pt x="53" y="422"/>
                    </a:lnTo>
                    <a:lnTo>
                      <a:pt x="53" y="422"/>
                    </a:lnTo>
                    <a:lnTo>
                      <a:pt x="53" y="422"/>
                    </a:lnTo>
                    <a:lnTo>
                      <a:pt x="53" y="422"/>
                    </a:lnTo>
                    <a:lnTo>
                      <a:pt x="53" y="422"/>
                    </a:lnTo>
                    <a:lnTo>
                      <a:pt x="53" y="418"/>
                    </a:lnTo>
                    <a:lnTo>
                      <a:pt x="53" y="422"/>
                    </a:lnTo>
                    <a:lnTo>
                      <a:pt x="53" y="422"/>
                    </a:lnTo>
                    <a:lnTo>
                      <a:pt x="53" y="418"/>
                    </a:lnTo>
                    <a:lnTo>
                      <a:pt x="53" y="422"/>
                    </a:lnTo>
                    <a:lnTo>
                      <a:pt x="57" y="422"/>
                    </a:lnTo>
                    <a:lnTo>
                      <a:pt x="57" y="422"/>
                    </a:lnTo>
                    <a:lnTo>
                      <a:pt x="57" y="422"/>
                    </a:lnTo>
                    <a:lnTo>
                      <a:pt x="57" y="418"/>
                    </a:lnTo>
                    <a:lnTo>
                      <a:pt x="57" y="418"/>
                    </a:lnTo>
                    <a:lnTo>
                      <a:pt x="57" y="422"/>
                    </a:lnTo>
                    <a:lnTo>
                      <a:pt x="57" y="418"/>
                    </a:lnTo>
                    <a:lnTo>
                      <a:pt x="57" y="418"/>
                    </a:lnTo>
                    <a:lnTo>
                      <a:pt x="57" y="418"/>
                    </a:lnTo>
                    <a:lnTo>
                      <a:pt x="57" y="418"/>
                    </a:lnTo>
                    <a:lnTo>
                      <a:pt x="57" y="418"/>
                    </a:lnTo>
                    <a:lnTo>
                      <a:pt x="57" y="418"/>
                    </a:lnTo>
                    <a:lnTo>
                      <a:pt x="57" y="418"/>
                    </a:lnTo>
                    <a:lnTo>
                      <a:pt x="62" y="418"/>
                    </a:lnTo>
                    <a:lnTo>
                      <a:pt x="62" y="418"/>
                    </a:lnTo>
                    <a:lnTo>
                      <a:pt x="62" y="418"/>
                    </a:lnTo>
                    <a:lnTo>
                      <a:pt x="62" y="418"/>
                    </a:lnTo>
                    <a:lnTo>
                      <a:pt x="62" y="413"/>
                    </a:lnTo>
                    <a:lnTo>
                      <a:pt x="62" y="418"/>
                    </a:lnTo>
                    <a:lnTo>
                      <a:pt x="62" y="418"/>
                    </a:lnTo>
                    <a:lnTo>
                      <a:pt x="62" y="418"/>
                    </a:lnTo>
                    <a:lnTo>
                      <a:pt x="62" y="418"/>
                    </a:lnTo>
                    <a:lnTo>
                      <a:pt x="62" y="418"/>
                    </a:lnTo>
                    <a:lnTo>
                      <a:pt x="62" y="418"/>
                    </a:lnTo>
                    <a:lnTo>
                      <a:pt x="62" y="418"/>
                    </a:lnTo>
                    <a:lnTo>
                      <a:pt x="62" y="418"/>
                    </a:lnTo>
                    <a:lnTo>
                      <a:pt x="67" y="418"/>
                    </a:lnTo>
                    <a:lnTo>
                      <a:pt x="67" y="418"/>
                    </a:lnTo>
                    <a:lnTo>
                      <a:pt x="67" y="418"/>
                    </a:lnTo>
                    <a:lnTo>
                      <a:pt x="67" y="418"/>
                    </a:lnTo>
                    <a:lnTo>
                      <a:pt x="67" y="418"/>
                    </a:lnTo>
                    <a:lnTo>
                      <a:pt x="67" y="413"/>
                    </a:lnTo>
                    <a:lnTo>
                      <a:pt x="67" y="413"/>
                    </a:lnTo>
                    <a:lnTo>
                      <a:pt x="67" y="413"/>
                    </a:lnTo>
                    <a:lnTo>
                      <a:pt x="67" y="413"/>
                    </a:lnTo>
                    <a:lnTo>
                      <a:pt x="67" y="413"/>
                    </a:lnTo>
                    <a:lnTo>
                      <a:pt x="67" y="413"/>
                    </a:lnTo>
                    <a:lnTo>
                      <a:pt x="67" y="413"/>
                    </a:lnTo>
                    <a:lnTo>
                      <a:pt x="67" y="413"/>
                    </a:lnTo>
                    <a:lnTo>
                      <a:pt x="67" y="413"/>
                    </a:lnTo>
                    <a:lnTo>
                      <a:pt x="72" y="413"/>
                    </a:lnTo>
                    <a:lnTo>
                      <a:pt x="72" y="413"/>
                    </a:lnTo>
                    <a:lnTo>
                      <a:pt x="72" y="413"/>
                    </a:lnTo>
                    <a:lnTo>
                      <a:pt x="72" y="413"/>
                    </a:lnTo>
                    <a:lnTo>
                      <a:pt x="72" y="413"/>
                    </a:lnTo>
                    <a:lnTo>
                      <a:pt x="72" y="413"/>
                    </a:lnTo>
                    <a:lnTo>
                      <a:pt x="72" y="413"/>
                    </a:lnTo>
                    <a:lnTo>
                      <a:pt x="72" y="413"/>
                    </a:lnTo>
                    <a:lnTo>
                      <a:pt x="72" y="413"/>
                    </a:lnTo>
                    <a:lnTo>
                      <a:pt x="72" y="409"/>
                    </a:lnTo>
                    <a:lnTo>
                      <a:pt x="72" y="409"/>
                    </a:lnTo>
                    <a:lnTo>
                      <a:pt x="72" y="413"/>
                    </a:lnTo>
                    <a:lnTo>
                      <a:pt x="72" y="409"/>
                    </a:lnTo>
                    <a:lnTo>
                      <a:pt x="77" y="409"/>
                    </a:lnTo>
                    <a:lnTo>
                      <a:pt x="77" y="409"/>
                    </a:lnTo>
                    <a:lnTo>
                      <a:pt x="77" y="409"/>
                    </a:lnTo>
                    <a:lnTo>
                      <a:pt x="77" y="409"/>
                    </a:lnTo>
                    <a:lnTo>
                      <a:pt x="77" y="409"/>
                    </a:lnTo>
                    <a:lnTo>
                      <a:pt x="77" y="409"/>
                    </a:lnTo>
                    <a:lnTo>
                      <a:pt x="77" y="409"/>
                    </a:lnTo>
                    <a:lnTo>
                      <a:pt x="77" y="409"/>
                    </a:lnTo>
                    <a:lnTo>
                      <a:pt x="77" y="409"/>
                    </a:lnTo>
                    <a:lnTo>
                      <a:pt x="77" y="409"/>
                    </a:lnTo>
                    <a:lnTo>
                      <a:pt x="77" y="409"/>
                    </a:lnTo>
                    <a:lnTo>
                      <a:pt x="77" y="409"/>
                    </a:lnTo>
                    <a:lnTo>
                      <a:pt x="81" y="409"/>
                    </a:lnTo>
                    <a:lnTo>
                      <a:pt x="81" y="409"/>
                    </a:lnTo>
                    <a:lnTo>
                      <a:pt x="81" y="409"/>
                    </a:lnTo>
                    <a:lnTo>
                      <a:pt x="81" y="409"/>
                    </a:lnTo>
                    <a:lnTo>
                      <a:pt x="81" y="409"/>
                    </a:lnTo>
                    <a:lnTo>
                      <a:pt x="81" y="409"/>
                    </a:lnTo>
                    <a:lnTo>
                      <a:pt x="81" y="409"/>
                    </a:lnTo>
                    <a:lnTo>
                      <a:pt x="81" y="409"/>
                    </a:lnTo>
                    <a:lnTo>
                      <a:pt x="81" y="409"/>
                    </a:lnTo>
                    <a:lnTo>
                      <a:pt x="81" y="409"/>
                    </a:lnTo>
                    <a:lnTo>
                      <a:pt x="81" y="404"/>
                    </a:lnTo>
                    <a:lnTo>
                      <a:pt x="81" y="409"/>
                    </a:lnTo>
                    <a:lnTo>
                      <a:pt x="81" y="404"/>
                    </a:lnTo>
                    <a:lnTo>
                      <a:pt x="86" y="404"/>
                    </a:lnTo>
                    <a:lnTo>
                      <a:pt x="86" y="404"/>
                    </a:lnTo>
                    <a:lnTo>
                      <a:pt x="86" y="404"/>
                    </a:lnTo>
                    <a:lnTo>
                      <a:pt x="86" y="404"/>
                    </a:lnTo>
                    <a:lnTo>
                      <a:pt x="86" y="404"/>
                    </a:lnTo>
                    <a:lnTo>
                      <a:pt x="86" y="404"/>
                    </a:lnTo>
                    <a:lnTo>
                      <a:pt x="86" y="404"/>
                    </a:lnTo>
                    <a:lnTo>
                      <a:pt x="86" y="404"/>
                    </a:lnTo>
                    <a:lnTo>
                      <a:pt x="86" y="404"/>
                    </a:lnTo>
                    <a:lnTo>
                      <a:pt x="86" y="404"/>
                    </a:lnTo>
                    <a:lnTo>
                      <a:pt x="86" y="404"/>
                    </a:lnTo>
                    <a:lnTo>
                      <a:pt x="86" y="404"/>
                    </a:lnTo>
                    <a:lnTo>
                      <a:pt x="86" y="404"/>
                    </a:lnTo>
                    <a:lnTo>
                      <a:pt x="86" y="404"/>
                    </a:lnTo>
                    <a:lnTo>
                      <a:pt x="91" y="404"/>
                    </a:lnTo>
                    <a:lnTo>
                      <a:pt x="91" y="404"/>
                    </a:lnTo>
                    <a:lnTo>
                      <a:pt x="91" y="404"/>
                    </a:lnTo>
                    <a:lnTo>
                      <a:pt x="91" y="404"/>
                    </a:lnTo>
                    <a:lnTo>
                      <a:pt x="91" y="404"/>
                    </a:lnTo>
                    <a:lnTo>
                      <a:pt x="91" y="404"/>
                    </a:lnTo>
                    <a:lnTo>
                      <a:pt x="91" y="404"/>
                    </a:lnTo>
                    <a:lnTo>
                      <a:pt x="91" y="404"/>
                    </a:lnTo>
                    <a:lnTo>
                      <a:pt x="91" y="404"/>
                    </a:lnTo>
                    <a:lnTo>
                      <a:pt x="91" y="404"/>
                    </a:lnTo>
                    <a:lnTo>
                      <a:pt x="91" y="404"/>
                    </a:lnTo>
                    <a:lnTo>
                      <a:pt x="91" y="404"/>
                    </a:lnTo>
                    <a:lnTo>
                      <a:pt x="91" y="404"/>
                    </a:lnTo>
                    <a:lnTo>
                      <a:pt x="96" y="404"/>
                    </a:lnTo>
                    <a:lnTo>
                      <a:pt x="96" y="404"/>
                    </a:lnTo>
                    <a:lnTo>
                      <a:pt x="96" y="404"/>
                    </a:lnTo>
                    <a:lnTo>
                      <a:pt x="96" y="404"/>
                    </a:lnTo>
                    <a:lnTo>
                      <a:pt x="96" y="404"/>
                    </a:lnTo>
                    <a:lnTo>
                      <a:pt x="96" y="404"/>
                    </a:lnTo>
                    <a:lnTo>
                      <a:pt x="96" y="404"/>
                    </a:lnTo>
                    <a:lnTo>
                      <a:pt x="96" y="404"/>
                    </a:lnTo>
                    <a:lnTo>
                      <a:pt x="96" y="404"/>
                    </a:lnTo>
                    <a:lnTo>
                      <a:pt x="96" y="404"/>
                    </a:lnTo>
                    <a:lnTo>
                      <a:pt x="96" y="404"/>
                    </a:lnTo>
                    <a:lnTo>
                      <a:pt x="96" y="400"/>
                    </a:lnTo>
                    <a:lnTo>
                      <a:pt x="96" y="404"/>
                    </a:lnTo>
                    <a:lnTo>
                      <a:pt x="101" y="404"/>
                    </a:lnTo>
                    <a:lnTo>
                      <a:pt x="101" y="404"/>
                    </a:lnTo>
                    <a:lnTo>
                      <a:pt x="101" y="400"/>
                    </a:lnTo>
                    <a:lnTo>
                      <a:pt x="101" y="404"/>
                    </a:lnTo>
                    <a:lnTo>
                      <a:pt x="101" y="404"/>
                    </a:lnTo>
                    <a:lnTo>
                      <a:pt x="101" y="404"/>
                    </a:lnTo>
                    <a:lnTo>
                      <a:pt x="101" y="404"/>
                    </a:lnTo>
                    <a:lnTo>
                      <a:pt x="101" y="404"/>
                    </a:lnTo>
                    <a:lnTo>
                      <a:pt x="101" y="400"/>
                    </a:lnTo>
                    <a:lnTo>
                      <a:pt x="101" y="400"/>
                    </a:lnTo>
                    <a:lnTo>
                      <a:pt x="101" y="400"/>
                    </a:lnTo>
                    <a:lnTo>
                      <a:pt x="101" y="400"/>
                    </a:lnTo>
                    <a:lnTo>
                      <a:pt x="101" y="404"/>
                    </a:lnTo>
                    <a:lnTo>
                      <a:pt x="101" y="400"/>
                    </a:lnTo>
                    <a:lnTo>
                      <a:pt x="105" y="400"/>
                    </a:lnTo>
                    <a:lnTo>
                      <a:pt x="105" y="400"/>
                    </a:lnTo>
                    <a:lnTo>
                      <a:pt x="105" y="400"/>
                    </a:lnTo>
                    <a:lnTo>
                      <a:pt x="105" y="400"/>
                    </a:lnTo>
                    <a:lnTo>
                      <a:pt x="105" y="400"/>
                    </a:lnTo>
                    <a:lnTo>
                      <a:pt x="105" y="400"/>
                    </a:lnTo>
                    <a:lnTo>
                      <a:pt x="105" y="400"/>
                    </a:lnTo>
                    <a:lnTo>
                      <a:pt x="105" y="400"/>
                    </a:lnTo>
                    <a:lnTo>
                      <a:pt x="105" y="400"/>
                    </a:lnTo>
                    <a:lnTo>
                      <a:pt x="105" y="400"/>
                    </a:lnTo>
                    <a:lnTo>
                      <a:pt x="105" y="400"/>
                    </a:lnTo>
                    <a:lnTo>
                      <a:pt x="105" y="400"/>
                    </a:lnTo>
                    <a:lnTo>
                      <a:pt x="110" y="400"/>
                    </a:lnTo>
                    <a:lnTo>
                      <a:pt x="110" y="400"/>
                    </a:lnTo>
                    <a:lnTo>
                      <a:pt x="110" y="400"/>
                    </a:lnTo>
                    <a:lnTo>
                      <a:pt x="110" y="400"/>
                    </a:lnTo>
                    <a:lnTo>
                      <a:pt x="110" y="400"/>
                    </a:lnTo>
                    <a:lnTo>
                      <a:pt x="110" y="400"/>
                    </a:lnTo>
                    <a:lnTo>
                      <a:pt x="110" y="400"/>
                    </a:lnTo>
                    <a:lnTo>
                      <a:pt x="110" y="400"/>
                    </a:lnTo>
                    <a:lnTo>
                      <a:pt x="110" y="400"/>
                    </a:lnTo>
                    <a:lnTo>
                      <a:pt x="110" y="400"/>
                    </a:lnTo>
                    <a:lnTo>
                      <a:pt x="110" y="400"/>
                    </a:lnTo>
                    <a:lnTo>
                      <a:pt x="110" y="400"/>
                    </a:lnTo>
                    <a:lnTo>
                      <a:pt x="110" y="400"/>
                    </a:lnTo>
                    <a:lnTo>
                      <a:pt x="115" y="400"/>
                    </a:lnTo>
                    <a:lnTo>
                      <a:pt x="115" y="400"/>
                    </a:lnTo>
                    <a:lnTo>
                      <a:pt x="115" y="400"/>
                    </a:lnTo>
                    <a:lnTo>
                      <a:pt x="115" y="400"/>
                    </a:lnTo>
                    <a:lnTo>
                      <a:pt x="115" y="400"/>
                    </a:lnTo>
                    <a:lnTo>
                      <a:pt x="115" y="395"/>
                    </a:lnTo>
                    <a:lnTo>
                      <a:pt x="115" y="395"/>
                    </a:lnTo>
                    <a:lnTo>
                      <a:pt x="115" y="395"/>
                    </a:lnTo>
                    <a:lnTo>
                      <a:pt x="115" y="395"/>
                    </a:lnTo>
                    <a:lnTo>
                      <a:pt x="115" y="400"/>
                    </a:lnTo>
                    <a:lnTo>
                      <a:pt x="115" y="395"/>
                    </a:lnTo>
                    <a:lnTo>
                      <a:pt x="115" y="400"/>
                    </a:lnTo>
                    <a:lnTo>
                      <a:pt x="115" y="400"/>
                    </a:lnTo>
                    <a:lnTo>
                      <a:pt x="120" y="395"/>
                    </a:lnTo>
                    <a:lnTo>
                      <a:pt x="120" y="400"/>
                    </a:lnTo>
                    <a:lnTo>
                      <a:pt x="120" y="395"/>
                    </a:lnTo>
                    <a:lnTo>
                      <a:pt x="120" y="395"/>
                    </a:lnTo>
                    <a:lnTo>
                      <a:pt x="120" y="400"/>
                    </a:lnTo>
                    <a:lnTo>
                      <a:pt x="120" y="400"/>
                    </a:lnTo>
                    <a:lnTo>
                      <a:pt x="120" y="395"/>
                    </a:lnTo>
                    <a:lnTo>
                      <a:pt x="120" y="395"/>
                    </a:lnTo>
                    <a:lnTo>
                      <a:pt x="120" y="395"/>
                    </a:lnTo>
                    <a:lnTo>
                      <a:pt x="120" y="395"/>
                    </a:lnTo>
                    <a:lnTo>
                      <a:pt x="120" y="395"/>
                    </a:lnTo>
                    <a:lnTo>
                      <a:pt x="120" y="395"/>
                    </a:lnTo>
                    <a:lnTo>
                      <a:pt x="120" y="395"/>
                    </a:lnTo>
                    <a:lnTo>
                      <a:pt x="120" y="395"/>
                    </a:lnTo>
                    <a:lnTo>
                      <a:pt x="125" y="395"/>
                    </a:lnTo>
                    <a:lnTo>
                      <a:pt x="125" y="395"/>
                    </a:lnTo>
                    <a:lnTo>
                      <a:pt x="125" y="395"/>
                    </a:lnTo>
                    <a:lnTo>
                      <a:pt x="125" y="395"/>
                    </a:lnTo>
                    <a:lnTo>
                      <a:pt x="125" y="395"/>
                    </a:lnTo>
                    <a:lnTo>
                      <a:pt x="125" y="395"/>
                    </a:lnTo>
                    <a:lnTo>
                      <a:pt x="125" y="395"/>
                    </a:lnTo>
                    <a:lnTo>
                      <a:pt x="125" y="391"/>
                    </a:lnTo>
                    <a:lnTo>
                      <a:pt x="125" y="391"/>
                    </a:lnTo>
                    <a:lnTo>
                      <a:pt x="125" y="395"/>
                    </a:lnTo>
                    <a:lnTo>
                      <a:pt x="125" y="391"/>
                    </a:lnTo>
                    <a:lnTo>
                      <a:pt x="125" y="391"/>
                    </a:lnTo>
                    <a:lnTo>
                      <a:pt x="125" y="391"/>
                    </a:lnTo>
                    <a:lnTo>
                      <a:pt x="129" y="391"/>
                    </a:lnTo>
                    <a:lnTo>
                      <a:pt x="129" y="391"/>
                    </a:lnTo>
                    <a:lnTo>
                      <a:pt x="129" y="391"/>
                    </a:lnTo>
                    <a:lnTo>
                      <a:pt x="129" y="391"/>
                    </a:lnTo>
                    <a:lnTo>
                      <a:pt x="129" y="391"/>
                    </a:lnTo>
                    <a:lnTo>
                      <a:pt x="129" y="391"/>
                    </a:lnTo>
                    <a:lnTo>
                      <a:pt x="129" y="391"/>
                    </a:lnTo>
                    <a:lnTo>
                      <a:pt x="129" y="386"/>
                    </a:lnTo>
                    <a:lnTo>
                      <a:pt x="129" y="386"/>
                    </a:lnTo>
                    <a:lnTo>
                      <a:pt x="129" y="386"/>
                    </a:lnTo>
                    <a:lnTo>
                      <a:pt x="129" y="386"/>
                    </a:lnTo>
                    <a:lnTo>
                      <a:pt x="129" y="386"/>
                    </a:lnTo>
                    <a:lnTo>
                      <a:pt x="129" y="386"/>
                    </a:lnTo>
                    <a:lnTo>
                      <a:pt x="134" y="386"/>
                    </a:lnTo>
                    <a:lnTo>
                      <a:pt x="134" y="386"/>
                    </a:lnTo>
                    <a:lnTo>
                      <a:pt x="134" y="386"/>
                    </a:lnTo>
                    <a:lnTo>
                      <a:pt x="134" y="382"/>
                    </a:lnTo>
                    <a:lnTo>
                      <a:pt x="134" y="386"/>
                    </a:lnTo>
                    <a:lnTo>
                      <a:pt x="134" y="382"/>
                    </a:lnTo>
                    <a:lnTo>
                      <a:pt x="134" y="386"/>
                    </a:lnTo>
                    <a:lnTo>
                      <a:pt x="134" y="386"/>
                    </a:lnTo>
                    <a:lnTo>
                      <a:pt x="134" y="386"/>
                    </a:lnTo>
                    <a:lnTo>
                      <a:pt x="134" y="386"/>
                    </a:lnTo>
                    <a:lnTo>
                      <a:pt x="134" y="386"/>
                    </a:lnTo>
                    <a:lnTo>
                      <a:pt x="134" y="382"/>
                    </a:lnTo>
                    <a:lnTo>
                      <a:pt x="139" y="386"/>
                    </a:lnTo>
                    <a:lnTo>
                      <a:pt x="139" y="386"/>
                    </a:lnTo>
                    <a:lnTo>
                      <a:pt x="139" y="382"/>
                    </a:lnTo>
                    <a:lnTo>
                      <a:pt x="139" y="386"/>
                    </a:lnTo>
                    <a:lnTo>
                      <a:pt x="139" y="382"/>
                    </a:lnTo>
                    <a:lnTo>
                      <a:pt x="139" y="386"/>
                    </a:lnTo>
                    <a:lnTo>
                      <a:pt x="139" y="382"/>
                    </a:lnTo>
                    <a:lnTo>
                      <a:pt x="139" y="382"/>
                    </a:lnTo>
                    <a:lnTo>
                      <a:pt x="139" y="382"/>
                    </a:lnTo>
                    <a:lnTo>
                      <a:pt x="139" y="382"/>
                    </a:lnTo>
                    <a:lnTo>
                      <a:pt x="139" y="382"/>
                    </a:lnTo>
                    <a:lnTo>
                      <a:pt x="139" y="382"/>
                    </a:lnTo>
                    <a:lnTo>
                      <a:pt x="139" y="382"/>
                    </a:lnTo>
                    <a:lnTo>
                      <a:pt x="139" y="382"/>
                    </a:lnTo>
                    <a:lnTo>
                      <a:pt x="144" y="382"/>
                    </a:lnTo>
                    <a:lnTo>
                      <a:pt x="144" y="382"/>
                    </a:lnTo>
                    <a:lnTo>
                      <a:pt x="144" y="382"/>
                    </a:lnTo>
                    <a:lnTo>
                      <a:pt x="144" y="377"/>
                    </a:lnTo>
                    <a:lnTo>
                      <a:pt x="144" y="377"/>
                    </a:lnTo>
                    <a:lnTo>
                      <a:pt x="144" y="382"/>
                    </a:lnTo>
                    <a:lnTo>
                      <a:pt x="144" y="377"/>
                    </a:lnTo>
                    <a:lnTo>
                      <a:pt x="144" y="377"/>
                    </a:lnTo>
                    <a:lnTo>
                      <a:pt x="144" y="377"/>
                    </a:lnTo>
                    <a:lnTo>
                      <a:pt x="144" y="377"/>
                    </a:lnTo>
                    <a:lnTo>
                      <a:pt x="144" y="373"/>
                    </a:lnTo>
                    <a:lnTo>
                      <a:pt x="144" y="373"/>
                    </a:lnTo>
                    <a:lnTo>
                      <a:pt x="144" y="373"/>
                    </a:lnTo>
                    <a:lnTo>
                      <a:pt x="149" y="373"/>
                    </a:lnTo>
                    <a:lnTo>
                      <a:pt x="149" y="373"/>
                    </a:lnTo>
                    <a:lnTo>
                      <a:pt x="149" y="373"/>
                    </a:lnTo>
                    <a:lnTo>
                      <a:pt x="149" y="373"/>
                    </a:lnTo>
                    <a:lnTo>
                      <a:pt x="149" y="373"/>
                    </a:lnTo>
                    <a:lnTo>
                      <a:pt x="149" y="373"/>
                    </a:lnTo>
                    <a:lnTo>
                      <a:pt x="149" y="373"/>
                    </a:lnTo>
                    <a:lnTo>
                      <a:pt x="149" y="373"/>
                    </a:lnTo>
                    <a:lnTo>
                      <a:pt x="149" y="373"/>
                    </a:lnTo>
                    <a:lnTo>
                      <a:pt x="149" y="373"/>
                    </a:lnTo>
                    <a:lnTo>
                      <a:pt x="149" y="373"/>
                    </a:lnTo>
                    <a:lnTo>
                      <a:pt x="149" y="373"/>
                    </a:lnTo>
                    <a:lnTo>
                      <a:pt x="149" y="373"/>
                    </a:lnTo>
                    <a:lnTo>
                      <a:pt x="153" y="373"/>
                    </a:lnTo>
                    <a:lnTo>
                      <a:pt x="153" y="373"/>
                    </a:lnTo>
                    <a:lnTo>
                      <a:pt x="153" y="373"/>
                    </a:lnTo>
                    <a:lnTo>
                      <a:pt x="153" y="368"/>
                    </a:lnTo>
                    <a:lnTo>
                      <a:pt x="153" y="368"/>
                    </a:lnTo>
                    <a:lnTo>
                      <a:pt x="153" y="368"/>
                    </a:lnTo>
                    <a:lnTo>
                      <a:pt x="153" y="368"/>
                    </a:lnTo>
                    <a:lnTo>
                      <a:pt x="153" y="373"/>
                    </a:lnTo>
                    <a:lnTo>
                      <a:pt x="153" y="373"/>
                    </a:lnTo>
                    <a:lnTo>
                      <a:pt x="153" y="368"/>
                    </a:lnTo>
                    <a:lnTo>
                      <a:pt x="153" y="368"/>
                    </a:lnTo>
                    <a:lnTo>
                      <a:pt x="153" y="368"/>
                    </a:lnTo>
                    <a:lnTo>
                      <a:pt x="153" y="368"/>
                    </a:lnTo>
                    <a:lnTo>
                      <a:pt x="153" y="368"/>
                    </a:lnTo>
                    <a:lnTo>
                      <a:pt x="158" y="368"/>
                    </a:lnTo>
                    <a:lnTo>
                      <a:pt x="158" y="364"/>
                    </a:lnTo>
                    <a:lnTo>
                      <a:pt x="158" y="368"/>
                    </a:lnTo>
                    <a:lnTo>
                      <a:pt x="158" y="364"/>
                    </a:lnTo>
                    <a:lnTo>
                      <a:pt x="158" y="364"/>
                    </a:lnTo>
                    <a:lnTo>
                      <a:pt x="158" y="364"/>
                    </a:lnTo>
                    <a:lnTo>
                      <a:pt x="158" y="364"/>
                    </a:lnTo>
                    <a:lnTo>
                      <a:pt x="158" y="364"/>
                    </a:lnTo>
                    <a:lnTo>
                      <a:pt x="158" y="368"/>
                    </a:lnTo>
                    <a:lnTo>
                      <a:pt x="158" y="364"/>
                    </a:lnTo>
                    <a:lnTo>
                      <a:pt x="158" y="364"/>
                    </a:lnTo>
                    <a:lnTo>
                      <a:pt x="158" y="364"/>
                    </a:lnTo>
                    <a:lnTo>
                      <a:pt x="163" y="364"/>
                    </a:lnTo>
                    <a:lnTo>
                      <a:pt x="163" y="364"/>
                    </a:lnTo>
                    <a:lnTo>
                      <a:pt x="163" y="364"/>
                    </a:lnTo>
                    <a:lnTo>
                      <a:pt x="163" y="364"/>
                    </a:lnTo>
                    <a:lnTo>
                      <a:pt x="163" y="359"/>
                    </a:lnTo>
                    <a:lnTo>
                      <a:pt x="163" y="337"/>
                    </a:lnTo>
                    <a:lnTo>
                      <a:pt x="163" y="328"/>
                    </a:lnTo>
                    <a:lnTo>
                      <a:pt x="163" y="328"/>
                    </a:lnTo>
                    <a:lnTo>
                      <a:pt x="163" y="319"/>
                    </a:lnTo>
                    <a:lnTo>
                      <a:pt x="163" y="314"/>
                    </a:lnTo>
                    <a:lnTo>
                      <a:pt x="163" y="305"/>
                    </a:lnTo>
                    <a:lnTo>
                      <a:pt x="163" y="296"/>
                    </a:lnTo>
                    <a:lnTo>
                      <a:pt x="163" y="292"/>
                    </a:lnTo>
                    <a:lnTo>
                      <a:pt x="168" y="288"/>
                    </a:lnTo>
                    <a:lnTo>
                      <a:pt x="168" y="283"/>
                    </a:lnTo>
                    <a:lnTo>
                      <a:pt x="168" y="283"/>
                    </a:lnTo>
                    <a:lnTo>
                      <a:pt x="168" y="279"/>
                    </a:lnTo>
                    <a:lnTo>
                      <a:pt x="168" y="283"/>
                    </a:lnTo>
                    <a:lnTo>
                      <a:pt x="168" y="274"/>
                    </a:lnTo>
                    <a:lnTo>
                      <a:pt x="168" y="270"/>
                    </a:lnTo>
                    <a:lnTo>
                      <a:pt x="168" y="270"/>
                    </a:lnTo>
                    <a:lnTo>
                      <a:pt x="168" y="265"/>
                    </a:lnTo>
                    <a:lnTo>
                      <a:pt x="168" y="261"/>
                    </a:lnTo>
                    <a:lnTo>
                      <a:pt x="168" y="261"/>
                    </a:lnTo>
                    <a:lnTo>
                      <a:pt x="168" y="256"/>
                    </a:lnTo>
                    <a:lnTo>
                      <a:pt x="168" y="256"/>
                    </a:lnTo>
                    <a:lnTo>
                      <a:pt x="173" y="252"/>
                    </a:lnTo>
                    <a:lnTo>
                      <a:pt x="173" y="247"/>
                    </a:lnTo>
                    <a:lnTo>
                      <a:pt x="173" y="247"/>
                    </a:lnTo>
                    <a:lnTo>
                      <a:pt x="173" y="247"/>
                    </a:lnTo>
                    <a:lnTo>
                      <a:pt x="173" y="243"/>
                    </a:lnTo>
                    <a:lnTo>
                      <a:pt x="173" y="243"/>
                    </a:lnTo>
                    <a:lnTo>
                      <a:pt x="173" y="243"/>
                    </a:lnTo>
                    <a:lnTo>
                      <a:pt x="173" y="238"/>
                    </a:lnTo>
                    <a:lnTo>
                      <a:pt x="173" y="238"/>
                    </a:lnTo>
                    <a:lnTo>
                      <a:pt x="173" y="234"/>
                    </a:lnTo>
                    <a:lnTo>
                      <a:pt x="173" y="234"/>
                    </a:lnTo>
                    <a:lnTo>
                      <a:pt x="173" y="229"/>
                    </a:lnTo>
                    <a:lnTo>
                      <a:pt x="173" y="229"/>
                    </a:lnTo>
                    <a:lnTo>
                      <a:pt x="173" y="225"/>
                    </a:lnTo>
                    <a:lnTo>
                      <a:pt x="177" y="225"/>
                    </a:lnTo>
                    <a:lnTo>
                      <a:pt x="177" y="225"/>
                    </a:lnTo>
                    <a:lnTo>
                      <a:pt x="177" y="220"/>
                    </a:lnTo>
                    <a:lnTo>
                      <a:pt x="177" y="220"/>
                    </a:lnTo>
                    <a:lnTo>
                      <a:pt x="177" y="220"/>
                    </a:lnTo>
                    <a:lnTo>
                      <a:pt x="177" y="220"/>
                    </a:lnTo>
                    <a:lnTo>
                      <a:pt x="177" y="220"/>
                    </a:lnTo>
                    <a:lnTo>
                      <a:pt x="177" y="216"/>
                    </a:lnTo>
                    <a:lnTo>
                      <a:pt x="177" y="216"/>
                    </a:lnTo>
                    <a:lnTo>
                      <a:pt x="177" y="211"/>
                    </a:lnTo>
                    <a:lnTo>
                      <a:pt x="177" y="211"/>
                    </a:lnTo>
                    <a:lnTo>
                      <a:pt x="177" y="207"/>
                    </a:lnTo>
                    <a:lnTo>
                      <a:pt x="177" y="207"/>
                    </a:lnTo>
                    <a:lnTo>
                      <a:pt x="182" y="202"/>
                    </a:lnTo>
                    <a:lnTo>
                      <a:pt x="182" y="202"/>
                    </a:lnTo>
                    <a:lnTo>
                      <a:pt x="182" y="207"/>
                    </a:lnTo>
                    <a:lnTo>
                      <a:pt x="182" y="202"/>
                    </a:lnTo>
                    <a:lnTo>
                      <a:pt x="182" y="202"/>
                    </a:lnTo>
                    <a:lnTo>
                      <a:pt x="182" y="198"/>
                    </a:lnTo>
                    <a:lnTo>
                      <a:pt x="182" y="198"/>
                    </a:lnTo>
                    <a:lnTo>
                      <a:pt x="182" y="198"/>
                    </a:lnTo>
                    <a:lnTo>
                      <a:pt x="182" y="198"/>
                    </a:lnTo>
                    <a:lnTo>
                      <a:pt x="182" y="193"/>
                    </a:lnTo>
                    <a:lnTo>
                      <a:pt x="182" y="189"/>
                    </a:lnTo>
                    <a:lnTo>
                      <a:pt x="182" y="189"/>
                    </a:lnTo>
                    <a:lnTo>
                      <a:pt x="182" y="184"/>
                    </a:lnTo>
                    <a:lnTo>
                      <a:pt x="187" y="184"/>
                    </a:lnTo>
                    <a:lnTo>
                      <a:pt x="187" y="180"/>
                    </a:lnTo>
                    <a:lnTo>
                      <a:pt x="187" y="180"/>
                    </a:lnTo>
                    <a:lnTo>
                      <a:pt x="187" y="175"/>
                    </a:lnTo>
                    <a:lnTo>
                      <a:pt x="187" y="171"/>
                    </a:lnTo>
                    <a:lnTo>
                      <a:pt x="187" y="171"/>
                    </a:lnTo>
                    <a:lnTo>
                      <a:pt x="187" y="166"/>
                    </a:lnTo>
                    <a:lnTo>
                      <a:pt x="187" y="162"/>
                    </a:lnTo>
                    <a:lnTo>
                      <a:pt x="187" y="162"/>
                    </a:lnTo>
                    <a:lnTo>
                      <a:pt x="187" y="157"/>
                    </a:lnTo>
                    <a:lnTo>
                      <a:pt x="187" y="153"/>
                    </a:lnTo>
                    <a:lnTo>
                      <a:pt x="187" y="157"/>
                    </a:lnTo>
                    <a:lnTo>
                      <a:pt x="192" y="153"/>
                    </a:lnTo>
                    <a:lnTo>
                      <a:pt x="192" y="148"/>
                    </a:lnTo>
                    <a:lnTo>
                      <a:pt x="192" y="148"/>
                    </a:lnTo>
                    <a:lnTo>
                      <a:pt x="192" y="148"/>
                    </a:lnTo>
                    <a:lnTo>
                      <a:pt x="192" y="144"/>
                    </a:lnTo>
                    <a:lnTo>
                      <a:pt x="192" y="162"/>
                    </a:lnTo>
                    <a:lnTo>
                      <a:pt x="192" y="198"/>
                    </a:lnTo>
                    <a:lnTo>
                      <a:pt x="192" y="301"/>
                    </a:lnTo>
                    <a:lnTo>
                      <a:pt x="192" y="319"/>
                    </a:lnTo>
                    <a:lnTo>
                      <a:pt x="192" y="332"/>
                    </a:lnTo>
                    <a:lnTo>
                      <a:pt x="192" y="337"/>
                    </a:lnTo>
                    <a:lnTo>
                      <a:pt x="192" y="337"/>
                    </a:lnTo>
                    <a:lnTo>
                      <a:pt x="192" y="337"/>
                    </a:lnTo>
                    <a:lnTo>
                      <a:pt x="192" y="337"/>
                    </a:lnTo>
                    <a:lnTo>
                      <a:pt x="197" y="332"/>
                    </a:lnTo>
                    <a:lnTo>
                      <a:pt x="197" y="332"/>
                    </a:lnTo>
                    <a:lnTo>
                      <a:pt x="197" y="332"/>
                    </a:lnTo>
                    <a:lnTo>
                      <a:pt x="197" y="332"/>
                    </a:lnTo>
                    <a:lnTo>
                      <a:pt x="197" y="337"/>
                    </a:lnTo>
                    <a:lnTo>
                      <a:pt x="197" y="332"/>
                    </a:lnTo>
                    <a:lnTo>
                      <a:pt x="197" y="332"/>
                    </a:lnTo>
                    <a:lnTo>
                      <a:pt x="197" y="332"/>
                    </a:lnTo>
                    <a:lnTo>
                      <a:pt x="197" y="332"/>
                    </a:lnTo>
                    <a:lnTo>
                      <a:pt x="197" y="332"/>
                    </a:lnTo>
                    <a:lnTo>
                      <a:pt x="197" y="328"/>
                    </a:lnTo>
                    <a:lnTo>
                      <a:pt x="197" y="314"/>
                    </a:lnTo>
                    <a:lnTo>
                      <a:pt x="197" y="296"/>
                    </a:lnTo>
                    <a:lnTo>
                      <a:pt x="201" y="288"/>
                    </a:lnTo>
                    <a:lnTo>
                      <a:pt x="201" y="270"/>
                    </a:lnTo>
                    <a:lnTo>
                      <a:pt x="201" y="261"/>
                    </a:lnTo>
                    <a:lnTo>
                      <a:pt x="201" y="247"/>
                    </a:lnTo>
                    <a:lnTo>
                      <a:pt x="201" y="247"/>
                    </a:lnTo>
                    <a:lnTo>
                      <a:pt x="201" y="243"/>
                    </a:lnTo>
                    <a:lnTo>
                      <a:pt x="201" y="238"/>
                    </a:lnTo>
                    <a:lnTo>
                      <a:pt x="201" y="229"/>
                    </a:lnTo>
                    <a:lnTo>
                      <a:pt x="201" y="225"/>
                    </a:lnTo>
                    <a:lnTo>
                      <a:pt x="201" y="220"/>
                    </a:lnTo>
                    <a:lnTo>
                      <a:pt x="201" y="220"/>
                    </a:lnTo>
                    <a:lnTo>
                      <a:pt x="201" y="216"/>
                    </a:lnTo>
                    <a:lnTo>
                      <a:pt x="201" y="207"/>
                    </a:lnTo>
                    <a:lnTo>
                      <a:pt x="206" y="207"/>
                    </a:lnTo>
                    <a:lnTo>
                      <a:pt x="206" y="198"/>
                    </a:lnTo>
                    <a:lnTo>
                      <a:pt x="206" y="193"/>
                    </a:lnTo>
                    <a:lnTo>
                      <a:pt x="206" y="193"/>
                    </a:lnTo>
                    <a:lnTo>
                      <a:pt x="206" y="184"/>
                    </a:lnTo>
                    <a:lnTo>
                      <a:pt x="206" y="184"/>
                    </a:lnTo>
                    <a:lnTo>
                      <a:pt x="206" y="184"/>
                    </a:lnTo>
                    <a:lnTo>
                      <a:pt x="206" y="180"/>
                    </a:lnTo>
                    <a:lnTo>
                      <a:pt x="206" y="175"/>
                    </a:lnTo>
                    <a:lnTo>
                      <a:pt x="206" y="171"/>
                    </a:lnTo>
                    <a:lnTo>
                      <a:pt x="206" y="166"/>
                    </a:lnTo>
                    <a:lnTo>
                      <a:pt x="206" y="166"/>
                    </a:lnTo>
                    <a:lnTo>
                      <a:pt x="206" y="162"/>
                    </a:lnTo>
                    <a:lnTo>
                      <a:pt x="206" y="162"/>
                    </a:lnTo>
                    <a:lnTo>
                      <a:pt x="211" y="162"/>
                    </a:lnTo>
                    <a:lnTo>
                      <a:pt x="211" y="157"/>
                    </a:lnTo>
                    <a:lnTo>
                      <a:pt x="211" y="153"/>
                    </a:lnTo>
                    <a:lnTo>
                      <a:pt x="211" y="153"/>
                    </a:lnTo>
                    <a:lnTo>
                      <a:pt x="211" y="153"/>
                    </a:lnTo>
                    <a:lnTo>
                      <a:pt x="211" y="148"/>
                    </a:lnTo>
                    <a:lnTo>
                      <a:pt x="211" y="148"/>
                    </a:lnTo>
                    <a:lnTo>
                      <a:pt x="211" y="144"/>
                    </a:lnTo>
                    <a:lnTo>
                      <a:pt x="211" y="144"/>
                    </a:lnTo>
                    <a:lnTo>
                      <a:pt x="211" y="144"/>
                    </a:lnTo>
                    <a:lnTo>
                      <a:pt x="211" y="139"/>
                    </a:lnTo>
                    <a:lnTo>
                      <a:pt x="211" y="139"/>
                    </a:lnTo>
                    <a:lnTo>
                      <a:pt x="211" y="135"/>
                    </a:lnTo>
                    <a:lnTo>
                      <a:pt x="216" y="135"/>
                    </a:lnTo>
                    <a:lnTo>
                      <a:pt x="216" y="130"/>
                    </a:lnTo>
                    <a:lnTo>
                      <a:pt x="216" y="130"/>
                    </a:lnTo>
                    <a:lnTo>
                      <a:pt x="216" y="135"/>
                    </a:lnTo>
                    <a:lnTo>
                      <a:pt x="216" y="130"/>
                    </a:lnTo>
                    <a:lnTo>
                      <a:pt x="216" y="139"/>
                    </a:lnTo>
                    <a:lnTo>
                      <a:pt x="216" y="135"/>
                    </a:lnTo>
                    <a:lnTo>
                      <a:pt x="216" y="135"/>
                    </a:lnTo>
                    <a:lnTo>
                      <a:pt x="216" y="130"/>
                    </a:lnTo>
                    <a:lnTo>
                      <a:pt x="216" y="130"/>
                    </a:lnTo>
                    <a:lnTo>
                      <a:pt x="216" y="126"/>
                    </a:lnTo>
                    <a:lnTo>
                      <a:pt x="216" y="126"/>
                    </a:lnTo>
                    <a:lnTo>
                      <a:pt x="216" y="126"/>
                    </a:lnTo>
                    <a:lnTo>
                      <a:pt x="221" y="121"/>
                    </a:lnTo>
                    <a:lnTo>
                      <a:pt x="221" y="121"/>
                    </a:lnTo>
                    <a:lnTo>
                      <a:pt x="221" y="121"/>
                    </a:lnTo>
                    <a:lnTo>
                      <a:pt x="221" y="117"/>
                    </a:lnTo>
                    <a:lnTo>
                      <a:pt x="221" y="117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1" y="108"/>
                    </a:lnTo>
                    <a:lnTo>
                      <a:pt x="221" y="108"/>
                    </a:lnTo>
                    <a:lnTo>
                      <a:pt x="221" y="108"/>
                    </a:lnTo>
                    <a:lnTo>
                      <a:pt x="225" y="103"/>
                    </a:lnTo>
                    <a:lnTo>
                      <a:pt x="225" y="103"/>
                    </a:lnTo>
                    <a:lnTo>
                      <a:pt x="225" y="103"/>
                    </a:lnTo>
                    <a:lnTo>
                      <a:pt x="225" y="103"/>
                    </a:lnTo>
                    <a:lnTo>
                      <a:pt x="225" y="103"/>
                    </a:lnTo>
                    <a:lnTo>
                      <a:pt x="225" y="103"/>
                    </a:lnTo>
                    <a:lnTo>
                      <a:pt x="225" y="103"/>
                    </a:lnTo>
                    <a:lnTo>
                      <a:pt x="225" y="99"/>
                    </a:lnTo>
                    <a:lnTo>
                      <a:pt x="225" y="103"/>
                    </a:lnTo>
                    <a:lnTo>
                      <a:pt x="225" y="99"/>
                    </a:lnTo>
                    <a:lnTo>
                      <a:pt x="225" y="99"/>
                    </a:lnTo>
                    <a:lnTo>
                      <a:pt x="225" y="99"/>
                    </a:lnTo>
                    <a:lnTo>
                      <a:pt x="225" y="94"/>
                    </a:lnTo>
                    <a:lnTo>
                      <a:pt x="225" y="99"/>
                    </a:lnTo>
                    <a:lnTo>
                      <a:pt x="230" y="94"/>
                    </a:lnTo>
                    <a:lnTo>
                      <a:pt x="230" y="94"/>
                    </a:lnTo>
                    <a:lnTo>
                      <a:pt x="230" y="94"/>
                    </a:lnTo>
                    <a:lnTo>
                      <a:pt x="230" y="90"/>
                    </a:lnTo>
                    <a:lnTo>
                      <a:pt x="230" y="94"/>
                    </a:lnTo>
                    <a:lnTo>
                      <a:pt x="230" y="94"/>
                    </a:lnTo>
                    <a:lnTo>
                      <a:pt x="230" y="90"/>
                    </a:lnTo>
                    <a:lnTo>
                      <a:pt x="230" y="90"/>
                    </a:lnTo>
                    <a:lnTo>
                      <a:pt x="230" y="90"/>
                    </a:lnTo>
                    <a:lnTo>
                      <a:pt x="230" y="90"/>
                    </a:lnTo>
                    <a:lnTo>
                      <a:pt x="230" y="90"/>
                    </a:lnTo>
                    <a:lnTo>
                      <a:pt x="230" y="85"/>
                    </a:lnTo>
                    <a:lnTo>
                      <a:pt x="230" y="85"/>
                    </a:lnTo>
                    <a:lnTo>
                      <a:pt x="235" y="90"/>
                    </a:lnTo>
                    <a:lnTo>
                      <a:pt x="235" y="103"/>
                    </a:lnTo>
                    <a:lnTo>
                      <a:pt x="235" y="90"/>
                    </a:lnTo>
                    <a:lnTo>
                      <a:pt x="235" y="90"/>
                    </a:lnTo>
                    <a:lnTo>
                      <a:pt x="235" y="85"/>
                    </a:lnTo>
                    <a:lnTo>
                      <a:pt x="235" y="85"/>
                    </a:lnTo>
                    <a:lnTo>
                      <a:pt x="235" y="85"/>
                    </a:lnTo>
                    <a:lnTo>
                      <a:pt x="235" y="81"/>
                    </a:lnTo>
                    <a:lnTo>
                      <a:pt x="235" y="99"/>
                    </a:lnTo>
                    <a:lnTo>
                      <a:pt x="235" y="85"/>
                    </a:lnTo>
                    <a:lnTo>
                      <a:pt x="235" y="85"/>
                    </a:lnTo>
                    <a:lnTo>
                      <a:pt x="235" y="85"/>
                    </a:lnTo>
                    <a:lnTo>
                      <a:pt x="235" y="85"/>
                    </a:lnTo>
                    <a:lnTo>
                      <a:pt x="240" y="81"/>
                    </a:lnTo>
                    <a:lnTo>
                      <a:pt x="240" y="76"/>
                    </a:lnTo>
                    <a:lnTo>
                      <a:pt x="240" y="76"/>
                    </a:lnTo>
                    <a:lnTo>
                      <a:pt x="240" y="76"/>
                    </a:lnTo>
                    <a:lnTo>
                      <a:pt x="240" y="76"/>
                    </a:lnTo>
                    <a:lnTo>
                      <a:pt x="240" y="76"/>
                    </a:lnTo>
                    <a:lnTo>
                      <a:pt x="240" y="76"/>
                    </a:lnTo>
                    <a:lnTo>
                      <a:pt x="240" y="72"/>
                    </a:lnTo>
                    <a:lnTo>
                      <a:pt x="240" y="72"/>
                    </a:lnTo>
                    <a:lnTo>
                      <a:pt x="240" y="76"/>
                    </a:lnTo>
                    <a:lnTo>
                      <a:pt x="240" y="72"/>
                    </a:lnTo>
                    <a:lnTo>
                      <a:pt x="240" y="72"/>
                    </a:lnTo>
                    <a:lnTo>
                      <a:pt x="240" y="72"/>
                    </a:lnTo>
                    <a:lnTo>
                      <a:pt x="240" y="72"/>
                    </a:lnTo>
                    <a:lnTo>
                      <a:pt x="244" y="67"/>
                    </a:lnTo>
                    <a:lnTo>
                      <a:pt x="244" y="67"/>
                    </a:lnTo>
                    <a:lnTo>
                      <a:pt x="244" y="67"/>
                    </a:lnTo>
                    <a:lnTo>
                      <a:pt x="244" y="67"/>
                    </a:lnTo>
                    <a:lnTo>
                      <a:pt x="244" y="67"/>
                    </a:lnTo>
                    <a:lnTo>
                      <a:pt x="244" y="67"/>
                    </a:lnTo>
                    <a:lnTo>
                      <a:pt x="244" y="67"/>
                    </a:lnTo>
                    <a:lnTo>
                      <a:pt x="244" y="72"/>
                    </a:lnTo>
                    <a:lnTo>
                      <a:pt x="244" y="67"/>
                    </a:lnTo>
                    <a:lnTo>
                      <a:pt x="244" y="67"/>
                    </a:lnTo>
                    <a:lnTo>
                      <a:pt x="244" y="67"/>
                    </a:lnTo>
                    <a:lnTo>
                      <a:pt x="244" y="63"/>
                    </a:lnTo>
                    <a:lnTo>
                      <a:pt x="244" y="63"/>
                    </a:lnTo>
                    <a:lnTo>
                      <a:pt x="249" y="63"/>
                    </a:lnTo>
                    <a:lnTo>
                      <a:pt x="249" y="63"/>
                    </a:lnTo>
                    <a:lnTo>
                      <a:pt x="249" y="63"/>
                    </a:lnTo>
                    <a:lnTo>
                      <a:pt x="249" y="58"/>
                    </a:lnTo>
                    <a:lnTo>
                      <a:pt x="249" y="58"/>
                    </a:lnTo>
                    <a:lnTo>
                      <a:pt x="249" y="58"/>
                    </a:lnTo>
                    <a:lnTo>
                      <a:pt x="249" y="58"/>
                    </a:lnTo>
                    <a:lnTo>
                      <a:pt x="249" y="58"/>
                    </a:lnTo>
                    <a:lnTo>
                      <a:pt x="249" y="54"/>
                    </a:lnTo>
                    <a:lnTo>
                      <a:pt x="249" y="58"/>
                    </a:lnTo>
                    <a:lnTo>
                      <a:pt x="249" y="58"/>
                    </a:lnTo>
                    <a:lnTo>
                      <a:pt x="249" y="63"/>
                    </a:lnTo>
                    <a:lnTo>
                      <a:pt x="254" y="58"/>
                    </a:lnTo>
                    <a:lnTo>
                      <a:pt x="254" y="58"/>
                    </a:lnTo>
                    <a:lnTo>
                      <a:pt x="254" y="54"/>
                    </a:lnTo>
                    <a:lnTo>
                      <a:pt x="254" y="54"/>
                    </a:lnTo>
                    <a:lnTo>
                      <a:pt x="254" y="54"/>
                    </a:lnTo>
                    <a:lnTo>
                      <a:pt x="254" y="49"/>
                    </a:lnTo>
                    <a:lnTo>
                      <a:pt x="254" y="49"/>
                    </a:lnTo>
                    <a:lnTo>
                      <a:pt x="254" y="49"/>
                    </a:lnTo>
                    <a:lnTo>
                      <a:pt x="254" y="49"/>
                    </a:lnTo>
                    <a:lnTo>
                      <a:pt x="254" y="49"/>
                    </a:lnTo>
                    <a:lnTo>
                      <a:pt x="254" y="49"/>
                    </a:lnTo>
                    <a:lnTo>
                      <a:pt x="254" y="49"/>
                    </a:lnTo>
                    <a:lnTo>
                      <a:pt x="254" y="45"/>
                    </a:lnTo>
                    <a:lnTo>
                      <a:pt x="259" y="45"/>
                    </a:lnTo>
                    <a:lnTo>
                      <a:pt x="259" y="45"/>
                    </a:lnTo>
                    <a:lnTo>
                      <a:pt x="259" y="45"/>
                    </a:lnTo>
                    <a:lnTo>
                      <a:pt x="259" y="45"/>
                    </a:lnTo>
                    <a:lnTo>
                      <a:pt x="259" y="45"/>
                    </a:lnTo>
                    <a:lnTo>
                      <a:pt x="259" y="45"/>
                    </a:lnTo>
                    <a:lnTo>
                      <a:pt x="259" y="45"/>
                    </a:lnTo>
                    <a:lnTo>
                      <a:pt x="259" y="45"/>
                    </a:lnTo>
                    <a:lnTo>
                      <a:pt x="259" y="45"/>
                    </a:lnTo>
                    <a:lnTo>
                      <a:pt x="259" y="45"/>
                    </a:lnTo>
                    <a:lnTo>
                      <a:pt x="259" y="45"/>
                    </a:lnTo>
                    <a:lnTo>
                      <a:pt x="259" y="45"/>
                    </a:lnTo>
                    <a:lnTo>
                      <a:pt x="259" y="45"/>
                    </a:lnTo>
                    <a:lnTo>
                      <a:pt x="259" y="45"/>
                    </a:lnTo>
                    <a:lnTo>
                      <a:pt x="264" y="45"/>
                    </a:lnTo>
                    <a:lnTo>
                      <a:pt x="264" y="45"/>
                    </a:lnTo>
                    <a:lnTo>
                      <a:pt x="264" y="45"/>
                    </a:lnTo>
                    <a:lnTo>
                      <a:pt x="264" y="45"/>
                    </a:lnTo>
                    <a:lnTo>
                      <a:pt x="264" y="45"/>
                    </a:lnTo>
                    <a:lnTo>
                      <a:pt x="264" y="45"/>
                    </a:lnTo>
                    <a:lnTo>
                      <a:pt x="264" y="45"/>
                    </a:lnTo>
                    <a:lnTo>
                      <a:pt x="264" y="45"/>
                    </a:lnTo>
                    <a:lnTo>
                      <a:pt x="264" y="45"/>
                    </a:lnTo>
                    <a:lnTo>
                      <a:pt x="264" y="45"/>
                    </a:lnTo>
                    <a:lnTo>
                      <a:pt x="264" y="45"/>
                    </a:lnTo>
                    <a:lnTo>
                      <a:pt x="264" y="45"/>
                    </a:lnTo>
                    <a:lnTo>
                      <a:pt x="264" y="45"/>
                    </a:lnTo>
                    <a:lnTo>
                      <a:pt x="268" y="45"/>
                    </a:lnTo>
                    <a:lnTo>
                      <a:pt x="268" y="45"/>
                    </a:lnTo>
                    <a:lnTo>
                      <a:pt x="268" y="45"/>
                    </a:lnTo>
                    <a:lnTo>
                      <a:pt x="268" y="45"/>
                    </a:lnTo>
                    <a:lnTo>
                      <a:pt x="268" y="45"/>
                    </a:lnTo>
                    <a:lnTo>
                      <a:pt x="268" y="45"/>
                    </a:lnTo>
                    <a:lnTo>
                      <a:pt x="268" y="45"/>
                    </a:lnTo>
                    <a:lnTo>
                      <a:pt x="268" y="45"/>
                    </a:lnTo>
                    <a:lnTo>
                      <a:pt x="268" y="45"/>
                    </a:lnTo>
                    <a:lnTo>
                      <a:pt x="268" y="45"/>
                    </a:lnTo>
                    <a:lnTo>
                      <a:pt x="268" y="45"/>
                    </a:lnTo>
                    <a:lnTo>
                      <a:pt x="268" y="45"/>
                    </a:lnTo>
                    <a:lnTo>
                      <a:pt x="268" y="45"/>
                    </a:lnTo>
                    <a:lnTo>
                      <a:pt x="273" y="45"/>
                    </a:lnTo>
                    <a:lnTo>
                      <a:pt x="273" y="45"/>
                    </a:lnTo>
                    <a:lnTo>
                      <a:pt x="273" y="45"/>
                    </a:lnTo>
                    <a:lnTo>
                      <a:pt x="273" y="45"/>
                    </a:lnTo>
                    <a:lnTo>
                      <a:pt x="273" y="45"/>
                    </a:lnTo>
                    <a:lnTo>
                      <a:pt x="273" y="45"/>
                    </a:lnTo>
                    <a:lnTo>
                      <a:pt x="273" y="45"/>
                    </a:lnTo>
                    <a:lnTo>
                      <a:pt x="273" y="45"/>
                    </a:lnTo>
                    <a:lnTo>
                      <a:pt x="273" y="45"/>
                    </a:lnTo>
                    <a:lnTo>
                      <a:pt x="273" y="45"/>
                    </a:lnTo>
                    <a:lnTo>
                      <a:pt x="273" y="45"/>
                    </a:lnTo>
                    <a:lnTo>
                      <a:pt x="273" y="45"/>
                    </a:lnTo>
                    <a:lnTo>
                      <a:pt x="278" y="45"/>
                    </a:lnTo>
                    <a:lnTo>
                      <a:pt x="278" y="45"/>
                    </a:lnTo>
                    <a:lnTo>
                      <a:pt x="278" y="45"/>
                    </a:lnTo>
                    <a:lnTo>
                      <a:pt x="278" y="45"/>
                    </a:lnTo>
                    <a:lnTo>
                      <a:pt x="278" y="45"/>
                    </a:lnTo>
                    <a:lnTo>
                      <a:pt x="278" y="45"/>
                    </a:lnTo>
                    <a:lnTo>
                      <a:pt x="278" y="45"/>
                    </a:lnTo>
                    <a:lnTo>
                      <a:pt x="278" y="45"/>
                    </a:lnTo>
                    <a:lnTo>
                      <a:pt x="278" y="45"/>
                    </a:lnTo>
                    <a:lnTo>
                      <a:pt x="278" y="45"/>
                    </a:lnTo>
                    <a:lnTo>
                      <a:pt x="278" y="45"/>
                    </a:lnTo>
                    <a:lnTo>
                      <a:pt x="278" y="45"/>
                    </a:lnTo>
                    <a:lnTo>
                      <a:pt x="278" y="45"/>
                    </a:lnTo>
                    <a:lnTo>
                      <a:pt x="278" y="45"/>
                    </a:lnTo>
                    <a:lnTo>
                      <a:pt x="283" y="45"/>
                    </a:lnTo>
                    <a:lnTo>
                      <a:pt x="283" y="45"/>
                    </a:lnTo>
                    <a:lnTo>
                      <a:pt x="283" y="45"/>
                    </a:lnTo>
                    <a:lnTo>
                      <a:pt x="283" y="45"/>
                    </a:lnTo>
                    <a:lnTo>
                      <a:pt x="283" y="45"/>
                    </a:lnTo>
                    <a:lnTo>
                      <a:pt x="283" y="45"/>
                    </a:lnTo>
                    <a:lnTo>
                      <a:pt x="283" y="45"/>
                    </a:lnTo>
                    <a:lnTo>
                      <a:pt x="283" y="45"/>
                    </a:lnTo>
                    <a:lnTo>
                      <a:pt x="283" y="49"/>
                    </a:lnTo>
                    <a:lnTo>
                      <a:pt x="283" y="49"/>
                    </a:lnTo>
                    <a:lnTo>
                      <a:pt x="283" y="49"/>
                    </a:lnTo>
                    <a:lnTo>
                      <a:pt x="283" y="49"/>
                    </a:lnTo>
                    <a:lnTo>
                      <a:pt x="283" y="49"/>
                    </a:lnTo>
                    <a:lnTo>
                      <a:pt x="288" y="45"/>
                    </a:lnTo>
                    <a:lnTo>
                      <a:pt x="288" y="45"/>
                    </a:lnTo>
                    <a:lnTo>
                      <a:pt x="288" y="49"/>
                    </a:lnTo>
                    <a:lnTo>
                      <a:pt x="288" y="49"/>
                    </a:lnTo>
                    <a:lnTo>
                      <a:pt x="288" y="49"/>
                    </a:lnTo>
                    <a:lnTo>
                      <a:pt x="288" y="45"/>
                    </a:lnTo>
                    <a:lnTo>
                      <a:pt x="288" y="49"/>
                    </a:lnTo>
                    <a:lnTo>
                      <a:pt x="288" y="49"/>
                    </a:lnTo>
                    <a:lnTo>
                      <a:pt x="288" y="49"/>
                    </a:lnTo>
                    <a:lnTo>
                      <a:pt x="288" y="49"/>
                    </a:lnTo>
                    <a:lnTo>
                      <a:pt x="288" y="49"/>
                    </a:lnTo>
                    <a:lnTo>
                      <a:pt x="288" y="49"/>
                    </a:lnTo>
                    <a:lnTo>
                      <a:pt x="288" y="54"/>
                    </a:lnTo>
                    <a:lnTo>
                      <a:pt x="292" y="54"/>
                    </a:lnTo>
                    <a:lnTo>
                      <a:pt x="292" y="54"/>
                    </a:lnTo>
                    <a:lnTo>
                      <a:pt x="292" y="54"/>
                    </a:lnTo>
                    <a:lnTo>
                      <a:pt x="292" y="49"/>
                    </a:lnTo>
                    <a:lnTo>
                      <a:pt x="292" y="54"/>
                    </a:lnTo>
                    <a:lnTo>
                      <a:pt x="292" y="49"/>
                    </a:lnTo>
                    <a:lnTo>
                      <a:pt x="292" y="49"/>
                    </a:lnTo>
                    <a:lnTo>
                      <a:pt x="292" y="49"/>
                    </a:lnTo>
                    <a:lnTo>
                      <a:pt x="292" y="54"/>
                    </a:lnTo>
                    <a:lnTo>
                      <a:pt x="292" y="54"/>
                    </a:lnTo>
                    <a:lnTo>
                      <a:pt x="292" y="54"/>
                    </a:lnTo>
                    <a:lnTo>
                      <a:pt x="292" y="54"/>
                    </a:lnTo>
                    <a:lnTo>
                      <a:pt x="292" y="54"/>
                    </a:lnTo>
                    <a:lnTo>
                      <a:pt x="292" y="54"/>
                    </a:lnTo>
                    <a:lnTo>
                      <a:pt x="297" y="54"/>
                    </a:lnTo>
                    <a:lnTo>
                      <a:pt x="297" y="58"/>
                    </a:lnTo>
                    <a:lnTo>
                      <a:pt x="297" y="54"/>
                    </a:lnTo>
                    <a:lnTo>
                      <a:pt x="297" y="58"/>
                    </a:lnTo>
                    <a:lnTo>
                      <a:pt x="297" y="54"/>
                    </a:lnTo>
                    <a:lnTo>
                      <a:pt x="297" y="54"/>
                    </a:lnTo>
                    <a:lnTo>
                      <a:pt x="297" y="54"/>
                    </a:lnTo>
                    <a:lnTo>
                      <a:pt x="297" y="54"/>
                    </a:lnTo>
                    <a:lnTo>
                      <a:pt x="297" y="54"/>
                    </a:lnTo>
                    <a:lnTo>
                      <a:pt x="297" y="58"/>
                    </a:lnTo>
                    <a:lnTo>
                      <a:pt x="297" y="58"/>
                    </a:lnTo>
                    <a:lnTo>
                      <a:pt x="297" y="54"/>
                    </a:lnTo>
                    <a:lnTo>
                      <a:pt x="297" y="58"/>
                    </a:lnTo>
                    <a:lnTo>
                      <a:pt x="302" y="54"/>
                    </a:lnTo>
                    <a:lnTo>
                      <a:pt x="302" y="58"/>
                    </a:lnTo>
                    <a:lnTo>
                      <a:pt x="302" y="54"/>
                    </a:lnTo>
                    <a:lnTo>
                      <a:pt x="302" y="58"/>
                    </a:lnTo>
                    <a:lnTo>
                      <a:pt x="302" y="54"/>
                    </a:lnTo>
                    <a:lnTo>
                      <a:pt x="302" y="54"/>
                    </a:lnTo>
                    <a:lnTo>
                      <a:pt x="302" y="54"/>
                    </a:lnTo>
                    <a:lnTo>
                      <a:pt x="302" y="54"/>
                    </a:lnTo>
                    <a:lnTo>
                      <a:pt x="302" y="54"/>
                    </a:lnTo>
                    <a:lnTo>
                      <a:pt x="302" y="54"/>
                    </a:lnTo>
                    <a:lnTo>
                      <a:pt x="302" y="54"/>
                    </a:lnTo>
                    <a:lnTo>
                      <a:pt x="302" y="54"/>
                    </a:lnTo>
                    <a:lnTo>
                      <a:pt x="307" y="54"/>
                    </a:lnTo>
                    <a:lnTo>
                      <a:pt x="307" y="49"/>
                    </a:lnTo>
                    <a:lnTo>
                      <a:pt x="307" y="54"/>
                    </a:lnTo>
                    <a:lnTo>
                      <a:pt x="307" y="54"/>
                    </a:lnTo>
                    <a:lnTo>
                      <a:pt x="307" y="54"/>
                    </a:lnTo>
                    <a:lnTo>
                      <a:pt x="307" y="49"/>
                    </a:lnTo>
                    <a:lnTo>
                      <a:pt x="307" y="49"/>
                    </a:lnTo>
                    <a:lnTo>
                      <a:pt x="307" y="54"/>
                    </a:lnTo>
                    <a:lnTo>
                      <a:pt x="307" y="49"/>
                    </a:lnTo>
                    <a:lnTo>
                      <a:pt x="307" y="49"/>
                    </a:lnTo>
                    <a:lnTo>
                      <a:pt x="307" y="49"/>
                    </a:lnTo>
                    <a:lnTo>
                      <a:pt x="307" y="54"/>
                    </a:lnTo>
                    <a:lnTo>
                      <a:pt x="307" y="54"/>
                    </a:lnTo>
                    <a:lnTo>
                      <a:pt x="312" y="49"/>
                    </a:lnTo>
                    <a:lnTo>
                      <a:pt x="312" y="54"/>
                    </a:lnTo>
                    <a:lnTo>
                      <a:pt x="312" y="54"/>
                    </a:lnTo>
                    <a:lnTo>
                      <a:pt x="312" y="54"/>
                    </a:lnTo>
                    <a:lnTo>
                      <a:pt x="312" y="54"/>
                    </a:lnTo>
                    <a:lnTo>
                      <a:pt x="312" y="54"/>
                    </a:lnTo>
                    <a:lnTo>
                      <a:pt x="312" y="54"/>
                    </a:lnTo>
                    <a:lnTo>
                      <a:pt x="312" y="54"/>
                    </a:lnTo>
                    <a:lnTo>
                      <a:pt x="312" y="58"/>
                    </a:lnTo>
                    <a:lnTo>
                      <a:pt x="312" y="54"/>
                    </a:lnTo>
                    <a:lnTo>
                      <a:pt x="312" y="54"/>
                    </a:lnTo>
                    <a:lnTo>
                      <a:pt x="312" y="54"/>
                    </a:lnTo>
                    <a:lnTo>
                      <a:pt x="312" y="54"/>
                    </a:lnTo>
                    <a:lnTo>
                      <a:pt x="312" y="54"/>
                    </a:lnTo>
                    <a:lnTo>
                      <a:pt x="316" y="54"/>
                    </a:lnTo>
                    <a:lnTo>
                      <a:pt x="316" y="54"/>
                    </a:lnTo>
                    <a:lnTo>
                      <a:pt x="316" y="54"/>
                    </a:lnTo>
                    <a:lnTo>
                      <a:pt x="316" y="58"/>
                    </a:lnTo>
                    <a:lnTo>
                      <a:pt x="316" y="58"/>
                    </a:lnTo>
                    <a:lnTo>
                      <a:pt x="316" y="54"/>
                    </a:lnTo>
                    <a:lnTo>
                      <a:pt x="316" y="54"/>
                    </a:lnTo>
                    <a:lnTo>
                      <a:pt x="316" y="54"/>
                    </a:lnTo>
                    <a:lnTo>
                      <a:pt x="316" y="54"/>
                    </a:lnTo>
                    <a:lnTo>
                      <a:pt x="316" y="54"/>
                    </a:lnTo>
                    <a:lnTo>
                      <a:pt x="316" y="54"/>
                    </a:lnTo>
                    <a:lnTo>
                      <a:pt x="316" y="54"/>
                    </a:lnTo>
                    <a:lnTo>
                      <a:pt x="316" y="54"/>
                    </a:lnTo>
                    <a:lnTo>
                      <a:pt x="321" y="49"/>
                    </a:lnTo>
                    <a:lnTo>
                      <a:pt x="321" y="54"/>
                    </a:lnTo>
                    <a:lnTo>
                      <a:pt x="321" y="54"/>
                    </a:lnTo>
                    <a:lnTo>
                      <a:pt x="321" y="49"/>
                    </a:lnTo>
                    <a:lnTo>
                      <a:pt x="321" y="49"/>
                    </a:lnTo>
                    <a:lnTo>
                      <a:pt x="321" y="49"/>
                    </a:lnTo>
                    <a:lnTo>
                      <a:pt x="321" y="49"/>
                    </a:lnTo>
                    <a:lnTo>
                      <a:pt x="321" y="49"/>
                    </a:lnTo>
                    <a:lnTo>
                      <a:pt x="321" y="49"/>
                    </a:lnTo>
                    <a:lnTo>
                      <a:pt x="321" y="49"/>
                    </a:lnTo>
                    <a:lnTo>
                      <a:pt x="321" y="49"/>
                    </a:lnTo>
                    <a:lnTo>
                      <a:pt x="321" y="49"/>
                    </a:lnTo>
                    <a:lnTo>
                      <a:pt x="321" y="54"/>
                    </a:lnTo>
                    <a:lnTo>
                      <a:pt x="326" y="54"/>
                    </a:lnTo>
                    <a:lnTo>
                      <a:pt x="326" y="49"/>
                    </a:lnTo>
                    <a:lnTo>
                      <a:pt x="326" y="49"/>
                    </a:lnTo>
                    <a:lnTo>
                      <a:pt x="326" y="49"/>
                    </a:lnTo>
                    <a:lnTo>
                      <a:pt x="326" y="49"/>
                    </a:lnTo>
                    <a:lnTo>
                      <a:pt x="326" y="49"/>
                    </a:lnTo>
                    <a:lnTo>
                      <a:pt x="326" y="49"/>
                    </a:lnTo>
                    <a:lnTo>
                      <a:pt x="326" y="54"/>
                    </a:lnTo>
                    <a:lnTo>
                      <a:pt x="326" y="49"/>
                    </a:lnTo>
                    <a:lnTo>
                      <a:pt x="326" y="49"/>
                    </a:lnTo>
                    <a:lnTo>
                      <a:pt x="326" y="49"/>
                    </a:lnTo>
                    <a:lnTo>
                      <a:pt x="326" y="54"/>
                    </a:lnTo>
                    <a:lnTo>
                      <a:pt x="326" y="49"/>
                    </a:lnTo>
                    <a:lnTo>
                      <a:pt x="326" y="54"/>
                    </a:lnTo>
                    <a:lnTo>
                      <a:pt x="331" y="54"/>
                    </a:lnTo>
                    <a:lnTo>
                      <a:pt x="331" y="54"/>
                    </a:lnTo>
                    <a:lnTo>
                      <a:pt x="331" y="54"/>
                    </a:lnTo>
                    <a:lnTo>
                      <a:pt x="331" y="49"/>
                    </a:lnTo>
                    <a:lnTo>
                      <a:pt x="331" y="54"/>
                    </a:lnTo>
                    <a:lnTo>
                      <a:pt x="331" y="54"/>
                    </a:lnTo>
                    <a:lnTo>
                      <a:pt x="331" y="49"/>
                    </a:lnTo>
                    <a:lnTo>
                      <a:pt x="331" y="49"/>
                    </a:lnTo>
                    <a:lnTo>
                      <a:pt x="331" y="49"/>
                    </a:lnTo>
                    <a:lnTo>
                      <a:pt x="331" y="49"/>
                    </a:lnTo>
                    <a:lnTo>
                      <a:pt x="331" y="49"/>
                    </a:lnTo>
                    <a:lnTo>
                      <a:pt x="331" y="49"/>
                    </a:lnTo>
                    <a:lnTo>
                      <a:pt x="336" y="49"/>
                    </a:lnTo>
                    <a:lnTo>
                      <a:pt x="336" y="45"/>
                    </a:lnTo>
                    <a:lnTo>
                      <a:pt x="336" y="45"/>
                    </a:lnTo>
                    <a:lnTo>
                      <a:pt x="336" y="45"/>
                    </a:lnTo>
                    <a:lnTo>
                      <a:pt x="336" y="49"/>
                    </a:lnTo>
                    <a:lnTo>
                      <a:pt x="336" y="49"/>
                    </a:lnTo>
                    <a:lnTo>
                      <a:pt x="336" y="58"/>
                    </a:lnTo>
                    <a:lnTo>
                      <a:pt x="336" y="54"/>
                    </a:lnTo>
                    <a:lnTo>
                      <a:pt x="336" y="54"/>
                    </a:lnTo>
                    <a:lnTo>
                      <a:pt x="336" y="54"/>
                    </a:lnTo>
                    <a:lnTo>
                      <a:pt x="336" y="49"/>
                    </a:lnTo>
                    <a:lnTo>
                      <a:pt x="336" y="49"/>
                    </a:lnTo>
                    <a:lnTo>
                      <a:pt x="336" y="49"/>
                    </a:lnTo>
                    <a:lnTo>
                      <a:pt x="340" y="49"/>
                    </a:lnTo>
                    <a:lnTo>
                      <a:pt x="340" y="49"/>
                    </a:lnTo>
                    <a:lnTo>
                      <a:pt x="340" y="49"/>
                    </a:lnTo>
                    <a:lnTo>
                      <a:pt x="340" y="49"/>
                    </a:lnTo>
                    <a:lnTo>
                      <a:pt x="340" y="49"/>
                    </a:lnTo>
                    <a:lnTo>
                      <a:pt x="340" y="49"/>
                    </a:lnTo>
                    <a:lnTo>
                      <a:pt x="340" y="49"/>
                    </a:lnTo>
                    <a:lnTo>
                      <a:pt x="340" y="45"/>
                    </a:lnTo>
                    <a:lnTo>
                      <a:pt x="340" y="45"/>
                    </a:lnTo>
                    <a:lnTo>
                      <a:pt x="340" y="45"/>
                    </a:lnTo>
                    <a:lnTo>
                      <a:pt x="340" y="45"/>
                    </a:lnTo>
                    <a:lnTo>
                      <a:pt x="340" y="49"/>
                    </a:lnTo>
                    <a:lnTo>
                      <a:pt x="340" y="45"/>
                    </a:lnTo>
                    <a:lnTo>
                      <a:pt x="345" y="45"/>
                    </a:lnTo>
                    <a:lnTo>
                      <a:pt x="345" y="45"/>
                    </a:lnTo>
                    <a:lnTo>
                      <a:pt x="345" y="45"/>
                    </a:lnTo>
                    <a:lnTo>
                      <a:pt x="345" y="45"/>
                    </a:lnTo>
                    <a:lnTo>
                      <a:pt x="345" y="45"/>
                    </a:lnTo>
                    <a:lnTo>
                      <a:pt x="345" y="45"/>
                    </a:lnTo>
                    <a:lnTo>
                      <a:pt x="345" y="45"/>
                    </a:lnTo>
                    <a:lnTo>
                      <a:pt x="345" y="45"/>
                    </a:lnTo>
                    <a:lnTo>
                      <a:pt x="345" y="45"/>
                    </a:lnTo>
                    <a:lnTo>
                      <a:pt x="345" y="45"/>
                    </a:lnTo>
                    <a:lnTo>
                      <a:pt x="345" y="45"/>
                    </a:lnTo>
                    <a:lnTo>
                      <a:pt x="345" y="45"/>
                    </a:lnTo>
                    <a:lnTo>
                      <a:pt x="345" y="45"/>
                    </a:lnTo>
                    <a:lnTo>
                      <a:pt x="345" y="45"/>
                    </a:lnTo>
                    <a:lnTo>
                      <a:pt x="350" y="45"/>
                    </a:lnTo>
                    <a:lnTo>
                      <a:pt x="350" y="45"/>
                    </a:lnTo>
                    <a:lnTo>
                      <a:pt x="350" y="45"/>
                    </a:lnTo>
                    <a:lnTo>
                      <a:pt x="350" y="45"/>
                    </a:lnTo>
                    <a:lnTo>
                      <a:pt x="350" y="45"/>
                    </a:lnTo>
                    <a:lnTo>
                      <a:pt x="350" y="45"/>
                    </a:lnTo>
                    <a:lnTo>
                      <a:pt x="350" y="45"/>
                    </a:lnTo>
                    <a:lnTo>
                      <a:pt x="350" y="45"/>
                    </a:lnTo>
                    <a:lnTo>
                      <a:pt x="350" y="45"/>
                    </a:lnTo>
                    <a:lnTo>
                      <a:pt x="350" y="45"/>
                    </a:lnTo>
                    <a:lnTo>
                      <a:pt x="350" y="45"/>
                    </a:lnTo>
                    <a:lnTo>
                      <a:pt x="350" y="45"/>
                    </a:lnTo>
                    <a:lnTo>
                      <a:pt x="350" y="45"/>
                    </a:lnTo>
                    <a:lnTo>
                      <a:pt x="355" y="45"/>
                    </a:lnTo>
                    <a:lnTo>
                      <a:pt x="355" y="45"/>
                    </a:lnTo>
                    <a:lnTo>
                      <a:pt x="355" y="45"/>
                    </a:lnTo>
                    <a:lnTo>
                      <a:pt x="355" y="45"/>
                    </a:lnTo>
                    <a:lnTo>
                      <a:pt x="355" y="45"/>
                    </a:lnTo>
                    <a:lnTo>
                      <a:pt x="355" y="45"/>
                    </a:lnTo>
                    <a:lnTo>
                      <a:pt x="355" y="45"/>
                    </a:lnTo>
                    <a:lnTo>
                      <a:pt x="355" y="45"/>
                    </a:lnTo>
                    <a:lnTo>
                      <a:pt x="355" y="40"/>
                    </a:lnTo>
                    <a:lnTo>
                      <a:pt x="355" y="40"/>
                    </a:lnTo>
                    <a:lnTo>
                      <a:pt x="355" y="40"/>
                    </a:lnTo>
                    <a:lnTo>
                      <a:pt x="355" y="40"/>
                    </a:lnTo>
                    <a:lnTo>
                      <a:pt x="355" y="40"/>
                    </a:lnTo>
                    <a:lnTo>
                      <a:pt x="360" y="40"/>
                    </a:lnTo>
                    <a:lnTo>
                      <a:pt x="360" y="45"/>
                    </a:lnTo>
                    <a:lnTo>
                      <a:pt x="360" y="40"/>
                    </a:lnTo>
                    <a:lnTo>
                      <a:pt x="360" y="45"/>
                    </a:lnTo>
                    <a:lnTo>
                      <a:pt x="360" y="45"/>
                    </a:lnTo>
                    <a:lnTo>
                      <a:pt x="360" y="45"/>
                    </a:lnTo>
                    <a:lnTo>
                      <a:pt x="360" y="40"/>
                    </a:lnTo>
                    <a:lnTo>
                      <a:pt x="360" y="40"/>
                    </a:lnTo>
                    <a:lnTo>
                      <a:pt x="360" y="45"/>
                    </a:lnTo>
                    <a:lnTo>
                      <a:pt x="360" y="40"/>
                    </a:lnTo>
                    <a:lnTo>
                      <a:pt x="360" y="45"/>
                    </a:lnTo>
                    <a:lnTo>
                      <a:pt x="360" y="40"/>
                    </a:lnTo>
                    <a:lnTo>
                      <a:pt x="360" y="40"/>
                    </a:lnTo>
                    <a:lnTo>
                      <a:pt x="360" y="40"/>
                    </a:lnTo>
                    <a:lnTo>
                      <a:pt x="364" y="40"/>
                    </a:lnTo>
                    <a:lnTo>
                      <a:pt x="364" y="40"/>
                    </a:lnTo>
                    <a:lnTo>
                      <a:pt x="364" y="40"/>
                    </a:lnTo>
                    <a:lnTo>
                      <a:pt x="364" y="40"/>
                    </a:lnTo>
                    <a:lnTo>
                      <a:pt x="364" y="40"/>
                    </a:lnTo>
                    <a:lnTo>
                      <a:pt x="364" y="40"/>
                    </a:lnTo>
                    <a:lnTo>
                      <a:pt x="364" y="40"/>
                    </a:lnTo>
                    <a:lnTo>
                      <a:pt x="364" y="40"/>
                    </a:lnTo>
                    <a:lnTo>
                      <a:pt x="364" y="40"/>
                    </a:lnTo>
                    <a:lnTo>
                      <a:pt x="364" y="40"/>
                    </a:lnTo>
                    <a:lnTo>
                      <a:pt x="364" y="40"/>
                    </a:lnTo>
                    <a:lnTo>
                      <a:pt x="364" y="40"/>
                    </a:lnTo>
                    <a:lnTo>
                      <a:pt x="369" y="40"/>
                    </a:lnTo>
                    <a:lnTo>
                      <a:pt x="369" y="40"/>
                    </a:lnTo>
                    <a:lnTo>
                      <a:pt x="369" y="40"/>
                    </a:lnTo>
                    <a:lnTo>
                      <a:pt x="369" y="36"/>
                    </a:lnTo>
                    <a:lnTo>
                      <a:pt x="369" y="36"/>
                    </a:lnTo>
                    <a:lnTo>
                      <a:pt x="369" y="36"/>
                    </a:lnTo>
                    <a:lnTo>
                      <a:pt x="369" y="36"/>
                    </a:lnTo>
                    <a:lnTo>
                      <a:pt x="369" y="36"/>
                    </a:lnTo>
                    <a:lnTo>
                      <a:pt x="369" y="40"/>
                    </a:lnTo>
                    <a:lnTo>
                      <a:pt x="369" y="40"/>
                    </a:lnTo>
                    <a:lnTo>
                      <a:pt x="369" y="40"/>
                    </a:lnTo>
                    <a:lnTo>
                      <a:pt x="369" y="40"/>
                    </a:lnTo>
                    <a:lnTo>
                      <a:pt x="369" y="40"/>
                    </a:lnTo>
                    <a:lnTo>
                      <a:pt x="374" y="36"/>
                    </a:lnTo>
                    <a:lnTo>
                      <a:pt x="374" y="36"/>
                    </a:lnTo>
                    <a:lnTo>
                      <a:pt x="374" y="40"/>
                    </a:lnTo>
                    <a:lnTo>
                      <a:pt x="374" y="36"/>
                    </a:lnTo>
                    <a:lnTo>
                      <a:pt x="374" y="36"/>
                    </a:lnTo>
                    <a:lnTo>
                      <a:pt x="374" y="40"/>
                    </a:lnTo>
                    <a:lnTo>
                      <a:pt x="374" y="40"/>
                    </a:lnTo>
                    <a:lnTo>
                      <a:pt x="374" y="40"/>
                    </a:lnTo>
                    <a:lnTo>
                      <a:pt x="374" y="40"/>
                    </a:lnTo>
                    <a:lnTo>
                      <a:pt x="374" y="40"/>
                    </a:lnTo>
                    <a:lnTo>
                      <a:pt x="374" y="40"/>
                    </a:lnTo>
                    <a:lnTo>
                      <a:pt x="374" y="40"/>
                    </a:lnTo>
                    <a:lnTo>
                      <a:pt x="374" y="40"/>
                    </a:lnTo>
                    <a:lnTo>
                      <a:pt x="379" y="36"/>
                    </a:lnTo>
                    <a:lnTo>
                      <a:pt x="379" y="40"/>
                    </a:lnTo>
                    <a:lnTo>
                      <a:pt x="379" y="40"/>
                    </a:lnTo>
                    <a:lnTo>
                      <a:pt x="379" y="40"/>
                    </a:lnTo>
                    <a:lnTo>
                      <a:pt x="379" y="36"/>
                    </a:lnTo>
                    <a:lnTo>
                      <a:pt x="379" y="40"/>
                    </a:lnTo>
                    <a:lnTo>
                      <a:pt x="379" y="40"/>
                    </a:lnTo>
                    <a:lnTo>
                      <a:pt x="379" y="36"/>
                    </a:lnTo>
                    <a:lnTo>
                      <a:pt x="379" y="36"/>
                    </a:lnTo>
                    <a:lnTo>
                      <a:pt x="379" y="36"/>
                    </a:lnTo>
                    <a:lnTo>
                      <a:pt x="379" y="36"/>
                    </a:lnTo>
                    <a:lnTo>
                      <a:pt x="379" y="36"/>
                    </a:lnTo>
                    <a:lnTo>
                      <a:pt x="379" y="36"/>
                    </a:lnTo>
                    <a:lnTo>
                      <a:pt x="379" y="36"/>
                    </a:lnTo>
                    <a:lnTo>
                      <a:pt x="384" y="36"/>
                    </a:lnTo>
                    <a:lnTo>
                      <a:pt x="384" y="36"/>
                    </a:lnTo>
                    <a:lnTo>
                      <a:pt x="384" y="36"/>
                    </a:lnTo>
                    <a:lnTo>
                      <a:pt x="384" y="36"/>
                    </a:lnTo>
                    <a:lnTo>
                      <a:pt x="384" y="36"/>
                    </a:lnTo>
                    <a:lnTo>
                      <a:pt x="384" y="36"/>
                    </a:lnTo>
                    <a:lnTo>
                      <a:pt x="384" y="36"/>
                    </a:lnTo>
                    <a:lnTo>
                      <a:pt x="384" y="36"/>
                    </a:lnTo>
                    <a:lnTo>
                      <a:pt x="384" y="36"/>
                    </a:lnTo>
                    <a:lnTo>
                      <a:pt x="384" y="36"/>
                    </a:lnTo>
                    <a:lnTo>
                      <a:pt x="384" y="36"/>
                    </a:lnTo>
                    <a:lnTo>
                      <a:pt x="384" y="36"/>
                    </a:lnTo>
                    <a:lnTo>
                      <a:pt x="388" y="31"/>
                    </a:lnTo>
                    <a:lnTo>
                      <a:pt x="388" y="36"/>
                    </a:lnTo>
                    <a:lnTo>
                      <a:pt x="388" y="31"/>
                    </a:lnTo>
                    <a:lnTo>
                      <a:pt x="388" y="31"/>
                    </a:lnTo>
                    <a:lnTo>
                      <a:pt x="388" y="36"/>
                    </a:lnTo>
                    <a:lnTo>
                      <a:pt x="388" y="36"/>
                    </a:lnTo>
                    <a:lnTo>
                      <a:pt x="388" y="36"/>
                    </a:lnTo>
                    <a:lnTo>
                      <a:pt x="388" y="36"/>
                    </a:lnTo>
                    <a:lnTo>
                      <a:pt x="388" y="36"/>
                    </a:lnTo>
                    <a:lnTo>
                      <a:pt x="388" y="36"/>
                    </a:lnTo>
                    <a:lnTo>
                      <a:pt x="388" y="36"/>
                    </a:lnTo>
                    <a:lnTo>
                      <a:pt x="388" y="36"/>
                    </a:lnTo>
                    <a:lnTo>
                      <a:pt x="388" y="36"/>
                    </a:lnTo>
                    <a:lnTo>
                      <a:pt x="393" y="36"/>
                    </a:lnTo>
                    <a:lnTo>
                      <a:pt x="393" y="36"/>
                    </a:lnTo>
                    <a:lnTo>
                      <a:pt x="393" y="36"/>
                    </a:lnTo>
                    <a:lnTo>
                      <a:pt x="393" y="36"/>
                    </a:lnTo>
                    <a:lnTo>
                      <a:pt x="393" y="36"/>
                    </a:lnTo>
                    <a:lnTo>
                      <a:pt x="393" y="36"/>
                    </a:lnTo>
                    <a:lnTo>
                      <a:pt x="393" y="36"/>
                    </a:lnTo>
                    <a:lnTo>
                      <a:pt x="393" y="36"/>
                    </a:lnTo>
                    <a:lnTo>
                      <a:pt x="393" y="31"/>
                    </a:lnTo>
                    <a:lnTo>
                      <a:pt x="393" y="31"/>
                    </a:lnTo>
                    <a:lnTo>
                      <a:pt x="393" y="31"/>
                    </a:lnTo>
                    <a:lnTo>
                      <a:pt x="393" y="36"/>
                    </a:lnTo>
                    <a:lnTo>
                      <a:pt x="393" y="31"/>
                    </a:lnTo>
                    <a:lnTo>
                      <a:pt x="398" y="31"/>
                    </a:lnTo>
                    <a:lnTo>
                      <a:pt x="398" y="31"/>
                    </a:lnTo>
                    <a:lnTo>
                      <a:pt x="398" y="31"/>
                    </a:lnTo>
                    <a:lnTo>
                      <a:pt x="398" y="31"/>
                    </a:lnTo>
                    <a:lnTo>
                      <a:pt x="398" y="31"/>
                    </a:lnTo>
                    <a:lnTo>
                      <a:pt x="398" y="31"/>
                    </a:lnTo>
                    <a:lnTo>
                      <a:pt x="398" y="31"/>
                    </a:lnTo>
                    <a:lnTo>
                      <a:pt x="398" y="31"/>
                    </a:lnTo>
                    <a:lnTo>
                      <a:pt x="398" y="31"/>
                    </a:lnTo>
                    <a:lnTo>
                      <a:pt x="398" y="31"/>
                    </a:lnTo>
                    <a:lnTo>
                      <a:pt x="398" y="31"/>
                    </a:lnTo>
                    <a:lnTo>
                      <a:pt x="398" y="31"/>
                    </a:lnTo>
                    <a:lnTo>
                      <a:pt x="398" y="31"/>
                    </a:lnTo>
                    <a:lnTo>
                      <a:pt x="398" y="31"/>
                    </a:lnTo>
                    <a:lnTo>
                      <a:pt x="403" y="31"/>
                    </a:lnTo>
                    <a:lnTo>
                      <a:pt x="403" y="31"/>
                    </a:lnTo>
                    <a:lnTo>
                      <a:pt x="403" y="31"/>
                    </a:lnTo>
                    <a:lnTo>
                      <a:pt x="403" y="31"/>
                    </a:lnTo>
                    <a:lnTo>
                      <a:pt x="403" y="31"/>
                    </a:lnTo>
                    <a:lnTo>
                      <a:pt x="403" y="31"/>
                    </a:lnTo>
                    <a:lnTo>
                      <a:pt x="403" y="31"/>
                    </a:lnTo>
                    <a:lnTo>
                      <a:pt x="403" y="31"/>
                    </a:lnTo>
                    <a:lnTo>
                      <a:pt x="403" y="31"/>
                    </a:lnTo>
                    <a:lnTo>
                      <a:pt x="403" y="36"/>
                    </a:lnTo>
                    <a:lnTo>
                      <a:pt x="403" y="31"/>
                    </a:lnTo>
                    <a:lnTo>
                      <a:pt x="403" y="31"/>
                    </a:lnTo>
                    <a:lnTo>
                      <a:pt x="403" y="31"/>
                    </a:lnTo>
                    <a:lnTo>
                      <a:pt x="408" y="27"/>
                    </a:lnTo>
                    <a:lnTo>
                      <a:pt x="408" y="27"/>
                    </a:lnTo>
                    <a:lnTo>
                      <a:pt x="408" y="27"/>
                    </a:lnTo>
                    <a:lnTo>
                      <a:pt x="408" y="27"/>
                    </a:lnTo>
                    <a:lnTo>
                      <a:pt x="408" y="27"/>
                    </a:lnTo>
                    <a:lnTo>
                      <a:pt x="408" y="27"/>
                    </a:lnTo>
                    <a:lnTo>
                      <a:pt x="408" y="27"/>
                    </a:lnTo>
                    <a:lnTo>
                      <a:pt x="408" y="31"/>
                    </a:lnTo>
                    <a:lnTo>
                      <a:pt x="408" y="31"/>
                    </a:lnTo>
                    <a:lnTo>
                      <a:pt x="408" y="27"/>
                    </a:lnTo>
                    <a:lnTo>
                      <a:pt x="408" y="27"/>
                    </a:lnTo>
                    <a:lnTo>
                      <a:pt x="408" y="27"/>
                    </a:lnTo>
                    <a:lnTo>
                      <a:pt x="408" y="27"/>
                    </a:lnTo>
                    <a:lnTo>
                      <a:pt x="412" y="27"/>
                    </a:lnTo>
                    <a:lnTo>
                      <a:pt x="412" y="27"/>
                    </a:lnTo>
                    <a:lnTo>
                      <a:pt x="412" y="22"/>
                    </a:lnTo>
                    <a:lnTo>
                      <a:pt x="412" y="22"/>
                    </a:lnTo>
                    <a:lnTo>
                      <a:pt x="412" y="22"/>
                    </a:lnTo>
                    <a:lnTo>
                      <a:pt x="412" y="22"/>
                    </a:lnTo>
                    <a:lnTo>
                      <a:pt x="412" y="22"/>
                    </a:lnTo>
                    <a:lnTo>
                      <a:pt x="412" y="27"/>
                    </a:lnTo>
                    <a:lnTo>
                      <a:pt x="412" y="22"/>
                    </a:lnTo>
                    <a:lnTo>
                      <a:pt x="412" y="22"/>
                    </a:lnTo>
                    <a:lnTo>
                      <a:pt x="412" y="22"/>
                    </a:lnTo>
                    <a:lnTo>
                      <a:pt x="412" y="22"/>
                    </a:lnTo>
                    <a:lnTo>
                      <a:pt x="412" y="22"/>
                    </a:lnTo>
                    <a:lnTo>
                      <a:pt x="412" y="22"/>
                    </a:lnTo>
                    <a:lnTo>
                      <a:pt x="417" y="18"/>
                    </a:lnTo>
                    <a:lnTo>
                      <a:pt x="417" y="22"/>
                    </a:lnTo>
                    <a:lnTo>
                      <a:pt x="417" y="22"/>
                    </a:lnTo>
                    <a:lnTo>
                      <a:pt x="417" y="22"/>
                    </a:lnTo>
                    <a:lnTo>
                      <a:pt x="417" y="18"/>
                    </a:lnTo>
                    <a:lnTo>
                      <a:pt x="417" y="18"/>
                    </a:lnTo>
                    <a:lnTo>
                      <a:pt x="417" y="18"/>
                    </a:lnTo>
                    <a:lnTo>
                      <a:pt x="417" y="18"/>
                    </a:lnTo>
                    <a:lnTo>
                      <a:pt x="417" y="18"/>
                    </a:lnTo>
                    <a:lnTo>
                      <a:pt x="417" y="18"/>
                    </a:lnTo>
                    <a:lnTo>
                      <a:pt x="417" y="18"/>
                    </a:lnTo>
                    <a:lnTo>
                      <a:pt x="417" y="18"/>
                    </a:lnTo>
                    <a:lnTo>
                      <a:pt x="422" y="18"/>
                    </a:lnTo>
                    <a:lnTo>
                      <a:pt x="422" y="18"/>
                    </a:lnTo>
                    <a:lnTo>
                      <a:pt x="422" y="18"/>
                    </a:lnTo>
                    <a:lnTo>
                      <a:pt x="422" y="18"/>
                    </a:lnTo>
                    <a:lnTo>
                      <a:pt x="422" y="18"/>
                    </a:lnTo>
                    <a:lnTo>
                      <a:pt x="422" y="22"/>
                    </a:lnTo>
                    <a:lnTo>
                      <a:pt x="422" y="22"/>
                    </a:lnTo>
                    <a:lnTo>
                      <a:pt x="422" y="22"/>
                    </a:lnTo>
                    <a:lnTo>
                      <a:pt x="422" y="18"/>
                    </a:lnTo>
                    <a:lnTo>
                      <a:pt x="422" y="18"/>
                    </a:lnTo>
                    <a:lnTo>
                      <a:pt x="422" y="22"/>
                    </a:lnTo>
                    <a:lnTo>
                      <a:pt x="422" y="22"/>
                    </a:lnTo>
                    <a:lnTo>
                      <a:pt x="422" y="22"/>
                    </a:lnTo>
                    <a:lnTo>
                      <a:pt x="427" y="22"/>
                    </a:lnTo>
                    <a:lnTo>
                      <a:pt x="427" y="22"/>
                    </a:lnTo>
                    <a:lnTo>
                      <a:pt x="427" y="22"/>
                    </a:lnTo>
                    <a:lnTo>
                      <a:pt x="427" y="27"/>
                    </a:lnTo>
                    <a:lnTo>
                      <a:pt x="427" y="27"/>
                    </a:lnTo>
                    <a:lnTo>
                      <a:pt x="427" y="22"/>
                    </a:lnTo>
                    <a:lnTo>
                      <a:pt x="427" y="27"/>
                    </a:lnTo>
                    <a:lnTo>
                      <a:pt x="427" y="22"/>
                    </a:lnTo>
                    <a:lnTo>
                      <a:pt x="427" y="22"/>
                    </a:lnTo>
                    <a:lnTo>
                      <a:pt x="427" y="22"/>
                    </a:lnTo>
                    <a:lnTo>
                      <a:pt x="427" y="22"/>
                    </a:lnTo>
                    <a:lnTo>
                      <a:pt x="427" y="22"/>
                    </a:lnTo>
                    <a:lnTo>
                      <a:pt x="427" y="22"/>
                    </a:lnTo>
                    <a:lnTo>
                      <a:pt x="432" y="22"/>
                    </a:lnTo>
                    <a:lnTo>
                      <a:pt x="432" y="22"/>
                    </a:lnTo>
                    <a:lnTo>
                      <a:pt x="432" y="22"/>
                    </a:lnTo>
                    <a:lnTo>
                      <a:pt x="432" y="22"/>
                    </a:lnTo>
                    <a:lnTo>
                      <a:pt x="432" y="22"/>
                    </a:lnTo>
                    <a:lnTo>
                      <a:pt x="432" y="18"/>
                    </a:lnTo>
                    <a:lnTo>
                      <a:pt x="432" y="18"/>
                    </a:lnTo>
                    <a:lnTo>
                      <a:pt x="432" y="18"/>
                    </a:lnTo>
                    <a:lnTo>
                      <a:pt x="432" y="18"/>
                    </a:lnTo>
                    <a:lnTo>
                      <a:pt x="432" y="18"/>
                    </a:lnTo>
                    <a:lnTo>
                      <a:pt x="432" y="13"/>
                    </a:lnTo>
                    <a:lnTo>
                      <a:pt x="432" y="13"/>
                    </a:lnTo>
                    <a:lnTo>
                      <a:pt x="432" y="13"/>
                    </a:lnTo>
                    <a:lnTo>
                      <a:pt x="436" y="13"/>
                    </a:lnTo>
                    <a:lnTo>
                      <a:pt x="436" y="13"/>
                    </a:lnTo>
                    <a:lnTo>
                      <a:pt x="436" y="18"/>
                    </a:lnTo>
                    <a:lnTo>
                      <a:pt x="436" y="13"/>
                    </a:lnTo>
                    <a:lnTo>
                      <a:pt x="436" y="13"/>
                    </a:lnTo>
                    <a:lnTo>
                      <a:pt x="436" y="13"/>
                    </a:lnTo>
                    <a:lnTo>
                      <a:pt x="436" y="9"/>
                    </a:lnTo>
                    <a:lnTo>
                      <a:pt x="436" y="13"/>
                    </a:lnTo>
                    <a:lnTo>
                      <a:pt x="436" y="9"/>
                    </a:lnTo>
                    <a:lnTo>
                      <a:pt x="436" y="9"/>
                    </a:lnTo>
                    <a:lnTo>
                      <a:pt x="436" y="9"/>
                    </a:lnTo>
                    <a:lnTo>
                      <a:pt x="436" y="9"/>
                    </a:lnTo>
                    <a:lnTo>
                      <a:pt x="436" y="9"/>
                    </a:lnTo>
                    <a:lnTo>
                      <a:pt x="436" y="9"/>
                    </a:lnTo>
                    <a:lnTo>
                      <a:pt x="441" y="9"/>
                    </a:lnTo>
                    <a:lnTo>
                      <a:pt x="441" y="9"/>
                    </a:lnTo>
                    <a:lnTo>
                      <a:pt x="441" y="9"/>
                    </a:lnTo>
                    <a:lnTo>
                      <a:pt x="441" y="9"/>
                    </a:lnTo>
                    <a:lnTo>
                      <a:pt x="441" y="9"/>
                    </a:lnTo>
                    <a:lnTo>
                      <a:pt x="441" y="9"/>
                    </a:lnTo>
                    <a:lnTo>
                      <a:pt x="441" y="9"/>
                    </a:lnTo>
                    <a:lnTo>
                      <a:pt x="441" y="9"/>
                    </a:lnTo>
                    <a:lnTo>
                      <a:pt x="441" y="4"/>
                    </a:lnTo>
                    <a:lnTo>
                      <a:pt x="441" y="4"/>
                    </a:lnTo>
                    <a:lnTo>
                      <a:pt x="441" y="4"/>
                    </a:lnTo>
                    <a:lnTo>
                      <a:pt x="441" y="4"/>
                    </a:lnTo>
                    <a:lnTo>
                      <a:pt x="441" y="9"/>
                    </a:lnTo>
                    <a:lnTo>
                      <a:pt x="446" y="9"/>
                    </a:lnTo>
                    <a:lnTo>
                      <a:pt x="446" y="9"/>
                    </a:lnTo>
                    <a:lnTo>
                      <a:pt x="446" y="9"/>
                    </a:lnTo>
                    <a:lnTo>
                      <a:pt x="446" y="9"/>
                    </a:lnTo>
                    <a:lnTo>
                      <a:pt x="446" y="9"/>
                    </a:lnTo>
                    <a:lnTo>
                      <a:pt x="446" y="9"/>
                    </a:lnTo>
                    <a:lnTo>
                      <a:pt x="446" y="9"/>
                    </a:lnTo>
                    <a:lnTo>
                      <a:pt x="446" y="9"/>
                    </a:lnTo>
                    <a:lnTo>
                      <a:pt x="446" y="4"/>
                    </a:lnTo>
                    <a:lnTo>
                      <a:pt x="446" y="4"/>
                    </a:lnTo>
                    <a:lnTo>
                      <a:pt x="446" y="4"/>
                    </a:lnTo>
                    <a:lnTo>
                      <a:pt x="446" y="9"/>
                    </a:lnTo>
                    <a:lnTo>
                      <a:pt x="451" y="4"/>
                    </a:lnTo>
                    <a:lnTo>
                      <a:pt x="451" y="4"/>
                    </a:lnTo>
                    <a:lnTo>
                      <a:pt x="451" y="9"/>
                    </a:lnTo>
                    <a:lnTo>
                      <a:pt x="451" y="9"/>
                    </a:lnTo>
                    <a:lnTo>
                      <a:pt x="451" y="4"/>
                    </a:lnTo>
                    <a:lnTo>
                      <a:pt x="451" y="9"/>
                    </a:lnTo>
                    <a:lnTo>
                      <a:pt x="451" y="9"/>
                    </a:lnTo>
                    <a:lnTo>
                      <a:pt x="451" y="9"/>
                    </a:lnTo>
                    <a:lnTo>
                      <a:pt x="451" y="9"/>
                    </a:lnTo>
                    <a:lnTo>
                      <a:pt x="451" y="9"/>
                    </a:lnTo>
                    <a:lnTo>
                      <a:pt x="451" y="4"/>
                    </a:lnTo>
                    <a:lnTo>
                      <a:pt x="451" y="4"/>
                    </a:lnTo>
                    <a:lnTo>
                      <a:pt x="451" y="4"/>
                    </a:lnTo>
                    <a:lnTo>
                      <a:pt x="456" y="4"/>
                    </a:lnTo>
                    <a:lnTo>
                      <a:pt x="456" y="4"/>
                    </a:lnTo>
                    <a:lnTo>
                      <a:pt x="456" y="9"/>
                    </a:lnTo>
                    <a:lnTo>
                      <a:pt x="456" y="9"/>
                    </a:lnTo>
                    <a:lnTo>
                      <a:pt x="456" y="4"/>
                    </a:lnTo>
                    <a:lnTo>
                      <a:pt x="456" y="9"/>
                    </a:lnTo>
                    <a:lnTo>
                      <a:pt x="456" y="4"/>
                    </a:lnTo>
                    <a:lnTo>
                      <a:pt x="456" y="4"/>
                    </a:lnTo>
                    <a:lnTo>
                      <a:pt x="456" y="4"/>
                    </a:lnTo>
                    <a:lnTo>
                      <a:pt x="456" y="4"/>
                    </a:lnTo>
                    <a:lnTo>
                      <a:pt x="456" y="4"/>
                    </a:lnTo>
                    <a:lnTo>
                      <a:pt x="456" y="4"/>
                    </a:lnTo>
                    <a:lnTo>
                      <a:pt x="456" y="4"/>
                    </a:lnTo>
                    <a:lnTo>
                      <a:pt x="456" y="9"/>
                    </a:lnTo>
                    <a:lnTo>
                      <a:pt x="460" y="9"/>
                    </a:lnTo>
                    <a:lnTo>
                      <a:pt x="460" y="4"/>
                    </a:lnTo>
                    <a:lnTo>
                      <a:pt x="460" y="4"/>
                    </a:lnTo>
                    <a:lnTo>
                      <a:pt x="460" y="4"/>
                    </a:lnTo>
                    <a:lnTo>
                      <a:pt x="460" y="9"/>
                    </a:lnTo>
                    <a:lnTo>
                      <a:pt x="460" y="9"/>
                    </a:lnTo>
                    <a:lnTo>
                      <a:pt x="460" y="4"/>
                    </a:lnTo>
                    <a:lnTo>
                      <a:pt x="460" y="4"/>
                    </a:lnTo>
                    <a:lnTo>
                      <a:pt x="460" y="4"/>
                    </a:lnTo>
                    <a:lnTo>
                      <a:pt x="460" y="4"/>
                    </a:lnTo>
                    <a:lnTo>
                      <a:pt x="460" y="4"/>
                    </a:lnTo>
                    <a:lnTo>
                      <a:pt x="460" y="4"/>
                    </a:lnTo>
                    <a:lnTo>
                      <a:pt x="460" y="4"/>
                    </a:lnTo>
                    <a:lnTo>
                      <a:pt x="465" y="4"/>
                    </a:lnTo>
                    <a:lnTo>
                      <a:pt x="465" y="4"/>
                    </a:lnTo>
                    <a:lnTo>
                      <a:pt x="465" y="4"/>
                    </a:lnTo>
                    <a:lnTo>
                      <a:pt x="465" y="0"/>
                    </a:lnTo>
                    <a:lnTo>
                      <a:pt x="465" y="4"/>
                    </a:lnTo>
                    <a:lnTo>
                      <a:pt x="465" y="4"/>
                    </a:lnTo>
                    <a:lnTo>
                      <a:pt x="465" y="4"/>
                    </a:lnTo>
                    <a:lnTo>
                      <a:pt x="465" y="4"/>
                    </a:lnTo>
                    <a:lnTo>
                      <a:pt x="465" y="4"/>
                    </a:lnTo>
                    <a:lnTo>
                      <a:pt x="465" y="4"/>
                    </a:lnTo>
                    <a:lnTo>
                      <a:pt x="465" y="4"/>
                    </a:lnTo>
                    <a:lnTo>
                      <a:pt x="465" y="4"/>
                    </a:lnTo>
                    <a:lnTo>
                      <a:pt x="465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5" y="4"/>
                    </a:lnTo>
                    <a:lnTo>
                      <a:pt x="475" y="4"/>
                    </a:lnTo>
                    <a:lnTo>
                      <a:pt x="475" y="4"/>
                    </a:lnTo>
                    <a:lnTo>
                      <a:pt x="475" y="4"/>
                    </a:lnTo>
                    <a:lnTo>
                      <a:pt x="475" y="4"/>
                    </a:lnTo>
                    <a:lnTo>
                      <a:pt x="475" y="4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611" name="Freeform 275"/>
              <p:cNvSpPr>
                <a:spLocks/>
              </p:cNvSpPr>
              <p:nvPr/>
            </p:nvSpPr>
            <p:spPr bwMode="auto">
              <a:xfrm>
                <a:off x="2988" y="1013"/>
                <a:ext cx="475" cy="449"/>
              </a:xfrm>
              <a:custGeom>
                <a:avLst/>
                <a:gdLst>
                  <a:gd name="T0" fmla="*/ 10 w 475"/>
                  <a:gd name="T1" fmla="*/ 85 h 449"/>
                  <a:gd name="T2" fmla="*/ 15 w 475"/>
                  <a:gd name="T3" fmla="*/ 81 h 449"/>
                  <a:gd name="T4" fmla="*/ 24 w 475"/>
                  <a:gd name="T5" fmla="*/ 81 h 449"/>
                  <a:gd name="T6" fmla="*/ 34 w 475"/>
                  <a:gd name="T7" fmla="*/ 85 h 449"/>
                  <a:gd name="T8" fmla="*/ 39 w 475"/>
                  <a:gd name="T9" fmla="*/ 85 h 449"/>
                  <a:gd name="T10" fmla="*/ 48 w 475"/>
                  <a:gd name="T11" fmla="*/ 90 h 449"/>
                  <a:gd name="T12" fmla="*/ 53 w 475"/>
                  <a:gd name="T13" fmla="*/ 85 h 449"/>
                  <a:gd name="T14" fmla="*/ 63 w 475"/>
                  <a:gd name="T15" fmla="*/ 90 h 449"/>
                  <a:gd name="T16" fmla="*/ 72 w 475"/>
                  <a:gd name="T17" fmla="*/ 85 h 449"/>
                  <a:gd name="T18" fmla="*/ 77 w 475"/>
                  <a:gd name="T19" fmla="*/ 85 h 449"/>
                  <a:gd name="T20" fmla="*/ 87 w 475"/>
                  <a:gd name="T21" fmla="*/ 67 h 449"/>
                  <a:gd name="T22" fmla="*/ 91 w 475"/>
                  <a:gd name="T23" fmla="*/ 265 h 449"/>
                  <a:gd name="T24" fmla="*/ 101 w 475"/>
                  <a:gd name="T25" fmla="*/ 315 h 449"/>
                  <a:gd name="T26" fmla="*/ 111 w 475"/>
                  <a:gd name="T27" fmla="*/ 342 h 449"/>
                  <a:gd name="T28" fmla="*/ 115 w 475"/>
                  <a:gd name="T29" fmla="*/ 360 h 449"/>
                  <a:gd name="T30" fmla="*/ 125 w 475"/>
                  <a:gd name="T31" fmla="*/ 377 h 449"/>
                  <a:gd name="T32" fmla="*/ 130 w 475"/>
                  <a:gd name="T33" fmla="*/ 391 h 449"/>
                  <a:gd name="T34" fmla="*/ 139 w 475"/>
                  <a:gd name="T35" fmla="*/ 400 h 449"/>
                  <a:gd name="T36" fmla="*/ 149 w 475"/>
                  <a:gd name="T37" fmla="*/ 409 h 449"/>
                  <a:gd name="T38" fmla="*/ 154 w 475"/>
                  <a:gd name="T39" fmla="*/ 418 h 449"/>
                  <a:gd name="T40" fmla="*/ 163 w 475"/>
                  <a:gd name="T41" fmla="*/ 422 h 449"/>
                  <a:gd name="T42" fmla="*/ 168 w 475"/>
                  <a:gd name="T43" fmla="*/ 436 h 449"/>
                  <a:gd name="T44" fmla="*/ 178 w 475"/>
                  <a:gd name="T45" fmla="*/ 445 h 449"/>
                  <a:gd name="T46" fmla="*/ 187 w 475"/>
                  <a:gd name="T47" fmla="*/ 202 h 449"/>
                  <a:gd name="T48" fmla="*/ 192 w 475"/>
                  <a:gd name="T49" fmla="*/ 193 h 449"/>
                  <a:gd name="T50" fmla="*/ 202 w 475"/>
                  <a:gd name="T51" fmla="*/ 184 h 449"/>
                  <a:gd name="T52" fmla="*/ 207 w 475"/>
                  <a:gd name="T53" fmla="*/ 180 h 449"/>
                  <a:gd name="T54" fmla="*/ 216 w 475"/>
                  <a:gd name="T55" fmla="*/ 144 h 449"/>
                  <a:gd name="T56" fmla="*/ 226 w 475"/>
                  <a:gd name="T57" fmla="*/ 94 h 449"/>
                  <a:gd name="T58" fmla="*/ 231 w 475"/>
                  <a:gd name="T59" fmla="*/ 72 h 449"/>
                  <a:gd name="T60" fmla="*/ 240 w 475"/>
                  <a:gd name="T61" fmla="*/ 63 h 449"/>
                  <a:gd name="T62" fmla="*/ 245 w 475"/>
                  <a:gd name="T63" fmla="*/ 54 h 449"/>
                  <a:gd name="T64" fmla="*/ 255 w 475"/>
                  <a:gd name="T65" fmla="*/ 49 h 449"/>
                  <a:gd name="T66" fmla="*/ 264 w 475"/>
                  <a:gd name="T67" fmla="*/ 40 h 449"/>
                  <a:gd name="T68" fmla="*/ 269 w 475"/>
                  <a:gd name="T69" fmla="*/ 36 h 449"/>
                  <a:gd name="T70" fmla="*/ 279 w 475"/>
                  <a:gd name="T71" fmla="*/ 31 h 449"/>
                  <a:gd name="T72" fmla="*/ 283 w 475"/>
                  <a:gd name="T73" fmla="*/ 31 h 449"/>
                  <a:gd name="T74" fmla="*/ 293 w 475"/>
                  <a:gd name="T75" fmla="*/ 27 h 449"/>
                  <a:gd name="T76" fmla="*/ 303 w 475"/>
                  <a:gd name="T77" fmla="*/ 27 h 449"/>
                  <a:gd name="T78" fmla="*/ 307 w 475"/>
                  <a:gd name="T79" fmla="*/ 22 h 449"/>
                  <a:gd name="T80" fmla="*/ 317 w 475"/>
                  <a:gd name="T81" fmla="*/ 18 h 449"/>
                  <a:gd name="T82" fmla="*/ 322 w 475"/>
                  <a:gd name="T83" fmla="*/ 18 h 449"/>
                  <a:gd name="T84" fmla="*/ 331 w 475"/>
                  <a:gd name="T85" fmla="*/ 18 h 449"/>
                  <a:gd name="T86" fmla="*/ 341 w 475"/>
                  <a:gd name="T87" fmla="*/ 13 h 449"/>
                  <a:gd name="T88" fmla="*/ 346 w 475"/>
                  <a:gd name="T89" fmla="*/ 18 h 449"/>
                  <a:gd name="T90" fmla="*/ 355 w 475"/>
                  <a:gd name="T91" fmla="*/ 18 h 449"/>
                  <a:gd name="T92" fmla="*/ 360 w 475"/>
                  <a:gd name="T93" fmla="*/ 18 h 449"/>
                  <a:gd name="T94" fmla="*/ 370 w 475"/>
                  <a:gd name="T95" fmla="*/ 18 h 449"/>
                  <a:gd name="T96" fmla="*/ 379 w 475"/>
                  <a:gd name="T97" fmla="*/ 18 h 449"/>
                  <a:gd name="T98" fmla="*/ 384 w 475"/>
                  <a:gd name="T99" fmla="*/ 18 h 449"/>
                  <a:gd name="T100" fmla="*/ 394 w 475"/>
                  <a:gd name="T101" fmla="*/ 13 h 449"/>
                  <a:gd name="T102" fmla="*/ 398 w 475"/>
                  <a:gd name="T103" fmla="*/ 13 h 449"/>
                  <a:gd name="T104" fmla="*/ 408 w 475"/>
                  <a:gd name="T105" fmla="*/ 9 h 449"/>
                  <a:gd name="T106" fmla="*/ 418 w 475"/>
                  <a:gd name="T107" fmla="*/ 9 h 449"/>
                  <a:gd name="T108" fmla="*/ 422 w 475"/>
                  <a:gd name="T109" fmla="*/ 4 h 449"/>
                  <a:gd name="T110" fmla="*/ 432 w 475"/>
                  <a:gd name="T111" fmla="*/ 4 h 449"/>
                  <a:gd name="T112" fmla="*/ 437 w 475"/>
                  <a:gd name="T113" fmla="*/ 4 h 449"/>
                  <a:gd name="T114" fmla="*/ 446 w 475"/>
                  <a:gd name="T115" fmla="*/ 4 h 449"/>
                  <a:gd name="T116" fmla="*/ 456 w 475"/>
                  <a:gd name="T117" fmla="*/ 4 h 449"/>
                  <a:gd name="T118" fmla="*/ 461 w 475"/>
                  <a:gd name="T119" fmla="*/ 0 h 449"/>
                  <a:gd name="T120" fmla="*/ 470 w 475"/>
                  <a:gd name="T121" fmla="*/ 0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5" h="449">
                    <a:moveTo>
                      <a:pt x="0" y="85"/>
                    </a:moveTo>
                    <a:lnTo>
                      <a:pt x="0" y="85"/>
                    </a:lnTo>
                    <a:lnTo>
                      <a:pt x="0" y="85"/>
                    </a:lnTo>
                    <a:lnTo>
                      <a:pt x="0" y="85"/>
                    </a:lnTo>
                    <a:lnTo>
                      <a:pt x="5" y="85"/>
                    </a:lnTo>
                    <a:lnTo>
                      <a:pt x="5" y="85"/>
                    </a:lnTo>
                    <a:lnTo>
                      <a:pt x="5" y="85"/>
                    </a:lnTo>
                    <a:lnTo>
                      <a:pt x="5" y="81"/>
                    </a:lnTo>
                    <a:lnTo>
                      <a:pt x="5" y="85"/>
                    </a:lnTo>
                    <a:lnTo>
                      <a:pt x="5" y="85"/>
                    </a:lnTo>
                    <a:lnTo>
                      <a:pt x="5" y="85"/>
                    </a:lnTo>
                    <a:lnTo>
                      <a:pt x="5" y="85"/>
                    </a:lnTo>
                    <a:lnTo>
                      <a:pt x="5" y="85"/>
                    </a:lnTo>
                    <a:lnTo>
                      <a:pt x="5" y="85"/>
                    </a:lnTo>
                    <a:lnTo>
                      <a:pt x="5" y="85"/>
                    </a:lnTo>
                    <a:lnTo>
                      <a:pt x="5" y="85"/>
                    </a:lnTo>
                    <a:lnTo>
                      <a:pt x="5" y="85"/>
                    </a:lnTo>
                    <a:lnTo>
                      <a:pt x="10" y="85"/>
                    </a:lnTo>
                    <a:lnTo>
                      <a:pt x="10" y="85"/>
                    </a:lnTo>
                    <a:lnTo>
                      <a:pt x="10" y="85"/>
                    </a:lnTo>
                    <a:lnTo>
                      <a:pt x="10" y="85"/>
                    </a:lnTo>
                    <a:lnTo>
                      <a:pt x="10" y="85"/>
                    </a:lnTo>
                    <a:lnTo>
                      <a:pt x="10" y="85"/>
                    </a:lnTo>
                    <a:lnTo>
                      <a:pt x="10" y="85"/>
                    </a:lnTo>
                    <a:lnTo>
                      <a:pt x="10" y="85"/>
                    </a:lnTo>
                    <a:lnTo>
                      <a:pt x="10" y="85"/>
                    </a:lnTo>
                    <a:lnTo>
                      <a:pt x="10" y="85"/>
                    </a:lnTo>
                    <a:lnTo>
                      <a:pt x="10" y="85"/>
                    </a:lnTo>
                    <a:lnTo>
                      <a:pt x="10" y="85"/>
                    </a:lnTo>
                    <a:lnTo>
                      <a:pt x="10" y="85"/>
                    </a:lnTo>
                    <a:lnTo>
                      <a:pt x="10" y="85"/>
                    </a:lnTo>
                    <a:lnTo>
                      <a:pt x="15" y="85"/>
                    </a:lnTo>
                    <a:lnTo>
                      <a:pt x="15" y="85"/>
                    </a:lnTo>
                    <a:lnTo>
                      <a:pt x="15" y="85"/>
                    </a:lnTo>
                    <a:lnTo>
                      <a:pt x="15" y="85"/>
                    </a:lnTo>
                    <a:lnTo>
                      <a:pt x="15" y="85"/>
                    </a:lnTo>
                    <a:lnTo>
                      <a:pt x="15" y="85"/>
                    </a:lnTo>
                    <a:lnTo>
                      <a:pt x="15" y="81"/>
                    </a:lnTo>
                    <a:lnTo>
                      <a:pt x="15" y="81"/>
                    </a:lnTo>
                    <a:lnTo>
                      <a:pt x="15" y="81"/>
                    </a:lnTo>
                    <a:lnTo>
                      <a:pt x="15" y="81"/>
                    </a:lnTo>
                    <a:lnTo>
                      <a:pt x="15" y="81"/>
                    </a:lnTo>
                    <a:lnTo>
                      <a:pt x="15" y="81"/>
                    </a:lnTo>
                    <a:lnTo>
                      <a:pt x="20" y="81"/>
                    </a:lnTo>
                    <a:lnTo>
                      <a:pt x="20" y="81"/>
                    </a:lnTo>
                    <a:lnTo>
                      <a:pt x="20" y="85"/>
                    </a:lnTo>
                    <a:lnTo>
                      <a:pt x="20" y="81"/>
                    </a:lnTo>
                    <a:lnTo>
                      <a:pt x="20" y="81"/>
                    </a:lnTo>
                    <a:lnTo>
                      <a:pt x="20" y="85"/>
                    </a:lnTo>
                    <a:lnTo>
                      <a:pt x="20" y="81"/>
                    </a:lnTo>
                    <a:lnTo>
                      <a:pt x="20" y="85"/>
                    </a:lnTo>
                    <a:lnTo>
                      <a:pt x="20" y="81"/>
                    </a:lnTo>
                    <a:lnTo>
                      <a:pt x="20" y="81"/>
                    </a:lnTo>
                    <a:lnTo>
                      <a:pt x="20" y="81"/>
                    </a:lnTo>
                    <a:lnTo>
                      <a:pt x="20" y="81"/>
                    </a:lnTo>
                    <a:lnTo>
                      <a:pt x="20" y="81"/>
                    </a:lnTo>
                    <a:lnTo>
                      <a:pt x="24" y="81"/>
                    </a:lnTo>
                    <a:lnTo>
                      <a:pt x="24" y="81"/>
                    </a:lnTo>
                    <a:lnTo>
                      <a:pt x="24" y="81"/>
                    </a:lnTo>
                    <a:lnTo>
                      <a:pt x="24" y="81"/>
                    </a:lnTo>
                    <a:lnTo>
                      <a:pt x="24" y="85"/>
                    </a:lnTo>
                    <a:lnTo>
                      <a:pt x="24" y="85"/>
                    </a:lnTo>
                    <a:lnTo>
                      <a:pt x="24" y="81"/>
                    </a:lnTo>
                    <a:lnTo>
                      <a:pt x="24" y="85"/>
                    </a:lnTo>
                    <a:lnTo>
                      <a:pt x="24" y="81"/>
                    </a:lnTo>
                    <a:lnTo>
                      <a:pt x="24" y="81"/>
                    </a:lnTo>
                    <a:lnTo>
                      <a:pt x="24" y="81"/>
                    </a:lnTo>
                    <a:lnTo>
                      <a:pt x="24" y="85"/>
                    </a:lnTo>
                    <a:lnTo>
                      <a:pt x="24" y="85"/>
                    </a:lnTo>
                    <a:lnTo>
                      <a:pt x="29" y="85"/>
                    </a:lnTo>
                    <a:lnTo>
                      <a:pt x="29" y="85"/>
                    </a:lnTo>
                    <a:lnTo>
                      <a:pt x="29" y="85"/>
                    </a:lnTo>
                    <a:lnTo>
                      <a:pt x="29" y="85"/>
                    </a:lnTo>
                    <a:lnTo>
                      <a:pt x="29" y="85"/>
                    </a:lnTo>
                    <a:lnTo>
                      <a:pt x="29" y="85"/>
                    </a:lnTo>
                    <a:lnTo>
                      <a:pt x="29" y="85"/>
                    </a:lnTo>
                    <a:lnTo>
                      <a:pt x="29" y="85"/>
                    </a:lnTo>
                    <a:lnTo>
                      <a:pt x="29" y="85"/>
                    </a:lnTo>
                    <a:lnTo>
                      <a:pt x="29" y="85"/>
                    </a:lnTo>
                    <a:lnTo>
                      <a:pt x="29" y="85"/>
                    </a:lnTo>
                    <a:lnTo>
                      <a:pt x="29" y="85"/>
                    </a:lnTo>
                    <a:lnTo>
                      <a:pt x="29" y="85"/>
                    </a:lnTo>
                    <a:lnTo>
                      <a:pt x="29" y="85"/>
                    </a:lnTo>
                    <a:lnTo>
                      <a:pt x="34" y="85"/>
                    </a:lnTo>
                    <a:lnTo>
                      <a:pt x="34" y="85"/>
                    </a:lnTo>
                    <a:lnTo>
                      <a:pt x="34" y="85"/>
                    </a:lnTo>
                    <a:lnTo>
                      <a:pt x="34" y="85"/>
                    </a:lnTo>
                    <a:lnTo>
                      <a:pt x="34" y="85"/>
                    </a:lnTo>
                    <a:lnTo>
                      <a:pt x="34" y="85"/>
                    </a:lnTo>
                    <a:lnTo>
                      <a:pt x="34" y="85"/>
                    </a:lnTo>
                    <a:lnTo>
                      <a:pt x="34" y="85"/>
                    </a:lnTo>
                    <a:lnTo>
                      <a:pt x="34" y="85"/>
                    </a:lnTo>
                    <a:lnTo>
                      <a:pt x="34" y="85"/>
                    </a:lnTo>
                    <a:lnTo>
                      <a:pt x="34" y="90"/>
                    </a:lnTo>
                    <a:lnTo>
                      <a:pt x="34" y="85"/>
                    </a:lnTo>
                    <a:lnTo>
                      <a:pt x="34" y="85"/>
                    </a:lnTo>
                    <a:lnTo>
                      <a:pt x="39" y="85"/>
                    </a:lnTo>
                    <a:lnTo>
                      <a:pt x="39" y="85"/>
                    </a:lnTo>
                    <a:lnTo>
                      <a:pt x="39" y="85"/>
                    </a:lnTo>
                    <a:lnTo>
                      <a:pt x="39" y="85"/>
                    </a:lnTo>
                    <a:lnTo>
                      <a:pt x="39" y="85"/>
                    </a:lnTo>
                    <a:lnTo>
                      <a:pt x="39" y="85"/>
                    </a:lnTo>
                    <a:lnTo>
                      <a:pt x="39" y="85"/>
                    </a:lnTo>
                    <a:lnTo>
                      <a:pt x="39" y="85"/>
                    </a:lnTo>
                    <a:lnTo>
                      <a:pt x="39" y="85"/>
                    </a:lnTo>
                    <a:lnTo>
                      <a:pt x="39" y="85"/>
                    </a:lnTo>
                    <a:lnTo>
                      <a:pt x="39" y="85"/>
                    </a:lnTo>
                    <a:lnTo>
                      <a:pt x="39" y="85"/>
                    </a:lnTo>
                    <a:lnTo>
                      <a:pt x="44" y="85"/>
                    </a:lnTo>
                    <a:lnTo>
                      <a:pt x="44" y="85"/>
                    </a:lnTo>
                    <a:lnTo>
                      <a:pt x="44" y="85"/>
                    </a:lnTo>
                    <a:lnTo>
                      <a:pt x="44" y="85"/>
                    </a:lnTo>
                    <a:lnTo>
                      <a:pt x="44" y="85"/>
                    </a:lnTo>
                    <a:lnTo>
                      <a:pt x="44" y="90"/>
                    </a:lnTo>
                    <a:lnTo>
                      <a:pt x="44" y="90"/>
                    </a:lnTo>
                    <a:lnTo>
                      <a:pt x="44" y="90"/>
                    </a:lnTo>
                    <a:lnTo>
                      <a:pt x="44" y="90"/>
                    </a:lnTo>
                    <a:lnTo>
                      <a:pt x="44" y="90"/>
                    </a:lnTo>
                    <a:lnTo>
                      <a:pt x="44" y="90"/>
                    </a:lnTo>
                    <a:lnTo>
                      <a:pt x="44" y="90"/>
                    </a:lnTo>
                    <a:lnTo>
                      <a:pt x="44" y="90"/>
                    </a:lnTo>
                    <a:lnTo>
                      <a:pt x="48" y="85"/>
                    </a:lnTo>
                    <a:lnTo>
                      <a:pt x="48" y="85"/>
                    </a:lnTo>
                    <a:lnTo>
                      <a:pt x="48" y="90"/>
                    </a:lnTo>
                    <a:lnTo>
                      <a:pt x="48" y="90"/>
                    </a:lnTo>
                    <a:lnTo>
                      <a:pt x="48" y="90"/>
                    </a:lnTo>
                    <a:lnTo>
                      <a:pt x="48" y="85"/>
                    </a:lnTo>
                    <a:lnTo>
                      <a:pt x="48" y="90"/>
                    </a:lnTo>
                    <a:lnTo>
                      <a:pt x="48" y="85"/>
                    </a:lnTo>
                    <a:lnTo>
                      <a:pt x="48" y="85"/>
                    </a:lnTo>
                    <a:lnTo>
                      <a:pt x="48" y="85"/>
                    </a:lnTo>
                    <a:lnTo>
                      <a:pt x="48" y="85"/>
                    </a:lnTo>
                    <a:lnTo>
                      <a:pt x="48" y="85"/>
                    </a:lnTo>
                    <a:lnTo>
                      <a:pt x="48" y="85"/>
                    </a:lnTo>
                    <a:lnTo>
                      <a:pt x="48" y="85"/>
                    </a:lnTo>
                    <a:lnTo>
                      <a:pt x="53" y="85"/>
                    </a:lnTo>
                    <a:lnTo>
                      <a:pt x="53" y="85"/>
                    </a:lnTo>
                    <a:lnTo>
                      <a:pt x="53" y="85"/>
                    </a:lnTo>
                    <a:lnTo>
                      <a:pt x="53" y="85"/>
                    </a:lnTo>
                    <a:lnTo>
                      <a:pt x="53" y="85"/>
                    </a:lnTo>
                    <a:lnTo>
                      <a:pt x="53" y="85"/>
                    </a:lnTo>
                    <a:lnTo>
                      <a:pt x="53" y="85"/>
                    </a:lnTo>
                    <a:lnTo>
                      <a:pt x="53" y="85"/>
                    </a:lnTo>
                    <a:lnTo>
                      <a:pt x="53" y="81"/>
                    </a:lnTo>
                    <a:lnTo>
                      <a:pt x="53" y="85"/>
                    </a:lnTo>
                    <a:lnTo>
                      <a:pt x="53" y="85"/>
                    </a:lnTo>
                    <a:lnTo>
                      <a:pt x="53" y="85"/>
                    </a:lnTo>
                    <a:lnTo>
                      <a:pt x="53" y="85"/>
                    </a:lnTo>
                    <a:lnTo>
                      <a:pt x="58" y="85"/>
                    </a:lnTo>
                    <a:lnTo>
                      <a:pt x="58" y="85"/>
                    </a:lnTo>
                    <a:lnTo>
                      <a:pt x="58" y="85"/>
                    </a:lnTo>
                    <a:lnTo>
                      <a:pt x="58" y="85"/>
                    </a:lnTo>
                    <a:lnTo>
                      <a:pt x="58" y="85"/>
                    </a:lnTo>
                    <a:lnTo>
                      <a:pt x="58" y="85"/>
                    </a:lnTo>
                    <a:lnTo>
                      <a:pt x="58" y="90"/>
                    </a:lnTo>
                    <a:lnTo>
                      <a:pt x="58" y="90"/>
                    </a:lnTo>
                    <a:lnTo>
                      <a:pt x="58" y="90"/>
                    </a:lnTo>
                    <a:lnTo>
                      <a:pt x="58" y="90"/>
                    </a:lnTo>
                    <a:lnTo>
                      <a:pt x="58" y="85"/>
                    </a:lnTo>
                    <a:lnTo>
                      <a:pt x="58" y="90"/>
                    </a:lnTo>
                    <a:lnTo>
                      <a:pt x="58" y="90"/>
                    </a:lnTo>
                    <a:lnTo>
                      <a:pt x="63" y="90"/>
                    </a:lnTo>
                    <a:lnTo>
                      <a:pt x="63" y="85"/>
                    </a:lnTo>
                    <a:lnTo>
                      <a:pt x="63" y="85"/>
                    </a:lnTo>
                    <a:lnTo>
                      <a:pt x="63" y="90"/>
                    </a:lnTo>
                    <a:lnTo>
                      <a:pt x="63" y="85"/>
                    </a:lnTo>
                    <a:lnTo>
                      <a:pt x="63" y="90"/>
                    </a:lnTo>
                    <a:lnTo>
                      <a:pt x="63" y="90"/>
                    </a:lnTo>
                    <a:lnTo>
                      <a:pt x="63" y="85"/>
                    </a:lnTo>
                    <a:lnTo>
                      <a:pt x="63" y="85"/>
                    </a:lnTo>
                    <a:lnTo>
                      <a:pt x="63" y="90"/>
                    </a:lnTo>
                    <a:lnTo>
                      <a:pt x="63" y="90"/>
                    </a:lnTo>
                    <a:lnTo>
                      <a:pt x="63" y="90"/>
                    </a:lnTo>
                    <a:lnTo>
                      <a:pt x="63" y="85"/>
                    </a:lnTo>
                    <a:lnTo>
                      <a:pt x="63" y="85"/>
                    </a:lnTo>
                    <a:lnTo>
                      <a:pt x="67" y="90"/>
                    </a:lnTo>
                    <a:lnTo>
                      <a:pt x="67" y="90"/>
                    </a:lnTo>
                    <a:lnTo>
                      <a:pt x="67" y="85"/>
                    </a:lnTo>
                    <a:lnTo>
                      <a:pt x="67" y="85"/>
                    </a:lnTo>
                    <a:lnTo>
                      <a:pt x="67" y="85"/>
                    </a:lnTo>
                    <a:lnTo>
                      <a:pt x="67" y="85"/>
                    </a:lnTo>
                    <a:lnTo>
                      <a:pt x="67" y="85"/>
                    </a:lnTo>
                    <a:lnTo>
                      <a:pt x="67" y="85"/>
                    </a:lnTo>
                    <a:lnTo>
                      <a:pt x="67" y="85"/>
                    </a:lnTo>
                    <a:lnTo>
                      <a:pt x="67" y="85"/>
                    </a:lnTo>
                    <a:lnTo>
                      <a:pt x="67" y="85"/>
                    </a:lnTo>
                    <a:lnTo>
                      <a:pt x="67" y="85"/>
                    </a:lnTo>
                    <a:lnTo>
                      <a:pt x="72" y="85"/>
                    </a:lnTo>
                    <a:lnTo>
                      <a:pt x="72" y="85"/>
                    </a:lnTo>
                    <a:lnTo>
                      <a:pt x="72" y="85"/>
                    </a:lnTo>
                    <a:lnTo>
                      <a:pt x="72" y="85"/>
                    </a:lnTo>
                    <a:lnTo>
                      <a:pt x="72" y="85"/>
                    </a:lnTo>
                    <a:lnTo>
                      <a:pt x="72" y="85"/>
                    </a:lnTo>
                    <a:lnTo>
                      <a:pt x="72" y="85"/>
                    </a:lnTo>
                    <a:lnTo>
                      <a:pt x="72" y="85"/>
                    </a:lnTo>
                    <a:lnTo>
                      <a:pt x="72" y="85"/>
                    </a:lnTo>
                    <a:lnTo>
                      <a:pt x="72" y="85"/>
                    </a:lnTo>
                    <a:lnTo>
                      <a:pt x="72" y="85"/>
                    </a:lnTo>
                    <a:lnTo>
                      <a:pt x="72" y="85"/>
                    </a:lnTo>
                    <a:lnTo>
                      <a:pt x="72" y="85"/>
                    </a:lnTo>
                    <a:lnTo>
                      <a:pt x="77" y="85"/>
                    </a:lnTo>
                    <a:lnTo>
                      <a:pt x="77" y="85"/>
                    </a:lnTo>
                    <a:lnTo>
                      <a:pt x="77" y="85"/>
                    </a:lnTo>
                    <a:lnTo>
                      <a:pt x="77" y="85"/>
                    </a:lnTo>
                    <a:lnTo>
                      <a:pt x="77" y="85"/>
                    </a:lnTo>
                    <a:lnTo>
                      <a:pt x="77" y="85"/>
                    </a:lnTo>
                    <a:lnTo>
                      <a:pt x="77" y="85"/>
                    </a:lnTo>
                    <a:lnTo>
                      <a:pt x="77" y="85"/>
                    </a:lnTo>
                    <a:lnTo>
                      <a:pt x="77" y="85"/>
                    </a:lnTo>
                    <a:lnTo>
                      <a:pt x="77" y="85"/>
                    </a:lnTo>
                    <a:lnTo>
                      <a:pt x="77" y="85"/>
                    </a:lnTo>
                    <a:lnTo>
                      <a:pt x="77" y="85"/>
                    </a:lnTo>
                    <a:lnTo>
                      <a:pt x="77" y="85"/>
                    </a:lnTo>
                    <a:lnTo>
                      <a:pt x="82" y="85"/>
                    </a:lnTo>
                    <a:lnTo>
                      <a:pt x="82" y="85"/>
                    </a:lnTo>
                    <a:lnTo>
                      <a:pt x="82" y="85"/>
                    </a:lnTo>
                    <a:lnTo>
                      <a:pt x="82" y="81"/>
                    </a:lnTo>
                    <a:lnTo>
                      <a:pt x="82" y="81"/>
                    </a:lnTo>
                    <a:lnTo>
                      <a:pt x="82" y="76"/>
                    </a:lnTo>
                    <a:lnTo>
                      <a:pt x="82" y="76"/>
                    </a:lnTo>
                    <a:lnTo>
                      <a:pt x="82" y="76"/>
                    </a:lnTo>
                    <a:lnTo>
                      <a:pt x="82" y="76"/>
                    </a:lnTo>
                    <a:lnTo>
                      <a:pt x="82" y="76"/>
                    </a:lnTo>
                    <a:lnTo>
                      <a:pt x="82" y="76"/>
                    </a:lnTo>
                    <a:lnTo>
                      <a:pt x="82" y="76"/>
                    </a:lnTo>
                    <a:lnTo>
                      <a:pt x="82" y="72"/>
                    </a:lnTo>
                    <a:lnTo>
                      <a:pt x="82" y="72"/>
                    </a:lnTo>
                    <a:lnTo>
                      <a:pt x="87" y="67"/>
                    </a:lnTo>
                    <a:lnTo>
                      <a:pt x="87" y="67"/>
                    </a:lnTo>
                    <a:lnTo>
                      <a:pt x="87" y="67"/>
                    </a:lnTo>
                    <a:lnTo>
                      <a:pt x="87" y="67"/>
                    </a:lnTo>
                    <a:lnTo>
                      <a:pt x="87" y="67"/>
                    </a:lnTo>
                    <a:lnTo>
                      <a:pt x="87" y="72"/>
                    </a:lnTo>
                    <a:lnTo>
                      <a:pt x="87" y="76"/>
                    </a:lnTo>
                    <a:lnTo>
                      <a:pt x="87" y="76"/>
                    </a:lnTo>
                    <a:lnTo>
                      <a:pt x="87" y="81"/>
                    </a:lnTo>
                    <a:lnTo>
                      <a:pt x="87" y="85"/>
                    </a:lnTo>
                    <a:lnTo>
                      <a:pt x="87" y="90"/>
                    </a:lnTo>
                    <a:lnTo>
                      <a:pt x="87" y="90"/>
                    </a:lnTo>
                    <a:lnTo>
                      <a:pt x="87" y="121"/>
                    </a:lnTo>
                    <a:lnTo>
                      <a:pt x="91" y="148"/>
                    </a:lnTo>
                    <a:lnTo>
                      <a:pt x="91" y="171"/>
                    </a:lnTo>
                    <a:lnTo>
                      <a:pt x="91" y="193"/>
                    </a:lnTo>
                    <a:lnTo>
                      <a:pt x="91" y="211"/>
                    </a:lnTo>
                    <a:lnTo>
                      <a:pt x="91" y="220"/>
                    </a:lnTo>
                    <a:lnTo>
                      <a:pt x="91" y="234"/>
                    </a:lnTo>
                    <a:lnTo>
                      <a:pt x="91" y="243"/>
                    </a:lnTo>
                    <a:lnTo>
                      <a:pt x="91" y="252"/>
                    </a:lnTo>
                    <a:lnTo>
                      <a:pt x="91" y="261"/>
                    </a:lnTo>
                    <a:lnTo>
                      <a:pt x="91" y="265"/>
                    </a:lnTo>
                    <a:lnTo>
                      <a:pt x="91" y="265"/>
                    </a:lnTo>
                    <a:lnTo>
                      <a:pt x="91" y="265"/>
                    </a:lnTo>
                    <a:lnTo>
                      <a:pt x="91" y="274"/>
                    </a:lnTo>
                    <a:lnTo>
                      <a:pt x="96" y="279"/>
                    </a:lnTo>
                    <a:lnTo>
                      <a:pt x="96" y="283"/>
                    </a:lnTo>
                    <a:lnTo>
                      <a:pt x="96" y="288"/>
                    </a:lnTo>
                    <a:lnTo>
                      <a:pt x="96" y="288"/>
                    </a:lnTo>
                    <a:lnTo>
                      <a:pt x="96" y="292"/>
                    </a:lnTo>
                    <a:lnTo>
                      <a:pt x="96" y="292"/>
                    </a:lnTo>
                    <a:lnTo>
                      <a:pt x="96" y="297"/>
                    </a:lnTo>
                    <a:lnTo>
                      <a:pt x="96" y="297"/>
                    </a:lnTo>
                    <a:lnTo>
                      <a:pt x="96" y="297"/>
                    </a:lnTo>
                    <a:lnTo>
                      <a:pt x="96" y="301"/>
                    </a:lnTo>
                    <a:lnTo>
                      <a:pt x="96" y="301"/>
                    </a:lnTo>
                    <a:lnTo>
                      <a:pt x="96" y="301"/>
                    </a:lnTo>
                    <a:lnTo>
                      <a:pt x="96" y="301"/>
                    </a:lnTo>
                    <a:lnTo>
                      <a:pt x="96" y="306"/>
                    </a:lnTo>
                    <a:lnTo>
                      <a:pt x="101" y="306"/>
                    </a:lnTo>
                    <a:lnTo>
                      <a:pt x="101" y="310"/>
                    </a:lnTo>
                    <a:lnTo>
                      <a:pt x="101" y="310"/>
                    </a:lnTo>
                    <a:lnTo>
                      <a:pt x="101" y="310"/>
                    </a:lnTo>
                    <a:lnTo>
                      <a:pt x="101" y="315"/>
                    </a:lnTo>
                    <a:lnTo>
                      <a:pt x="101" y="315"/>
                    </a:lnTo>
                    <a:lnTo>
                      <a:pt x="101" y="315"/>
                    </a:lnTo>
                    <a:lnTo>
                      <a:pt x="101" y="319"/>
                    </a:lnTo>
                    <a:lnTo>
                      <a:pt x="101" y="319"/>
                    </a:lnTo>
                    <a:lnTo>
                      <a:pt x="101" y="319"/>
                    </a:lnTo>
                    <a:lnTo>
                      <a:pt x="101" y="324"/>
                    </a:lnTo>
                    <a:lnTo>
                      <a:pt x="101" y="328"/>
                    </a:lnTo>
                    <a:lnTo>
                      <a:pt x="106" y="328"/>
                    </a:lnTo>
                    <a:lnTo>
                      <a:pt x="106" y="328"/>
                    </a:lnTo>
                    <a:lnTo>
                      <a:pt x="106" y="333"/>
                    </a:lnTo>
                    <a:lnTo>
                      <a:pt x="106" y="333"/>
                    </a:lnTo>
                    <a:lnTo>
                      <a:pt x="106" y="333"/>
                    </a:lnTo>
                    <a:lnTo>
                      <a:pt x="106" y="333"/>
                    </a:lnTo>
                    <a:lnTo>
                      <a:pt x="106" y="333"/>
                    </a:lnTo>
                    <a:lnTo>
                      <a:pt x="106" y="337"/>
                    </a:lnTo>
                    <a:lnTo>
                      <a:pt x="106" y="337"/>
                    </a:lnTo>
                    <a:lnTo>
                      <a:pt x="106" y="337"/>
                    </a:lnTo>
                    <a:lnTo>
                      <a:pt x="106" y="342"/>
                    </a:lnTo>
                    <a:lnTo>
                      <a:pt x="106" y="342"/>
                    </a:lnTo>
                    <a:lnTo>
                      <a:pt x="106" y="342"/>
                    </a:lnTo>
                    <a:lnTo>
                      <a:pt x="111" y="342"/>
                    </a:lnTo>
                    <a:lnTo>
                      <a:pt x="111" y="342"/>
                    </a:lnTo>
                    <a:lnTo>
                      <a:pt x="111" y="342"/>
                    </a:lnTo>
                    <a:lnTo>
                      <a:pt x="111" y="342"/>
                    </a:lnTo>
                    <a:lnTo>
                      <a:pt x="111" y="346"/>
                    </a:lnTo>
                    <a:lnTo>
                      <a:pt x="111" y="346"/>
                    </a:lnTo>
                    <a:lnTo>
                      <a:pt x="111" y="346"/>
                    </a:lnTo>
                    <a:lnTo>
                      <a:pt x="111" y="351"/>
                    </a:lnTo>
                    <a:lnTo>
                      <a:pt x="111" y="351"/>
                    </a:lnTo>
                    <a:lnTo>
                      <a:pt x="111" y="351"/>
                    </a:lnTo>
                    <a:lnTo>
                      <a:pt x="111" y="355"/>
                    </a:lnTo>
                    <a:lnTo>
                      <a:pt x="111" y="355"/>
                    </a:lnTo>
                    <a:lnTo>
                      <a:pt x="111" y="355"/>
                    </a:lnTo>
                    <a:lnTo>
                      <a:pt x="115" y="355"/>
                    </a:lnTo>
                    <a:lnTo>
                      <a:pt x="115" y="355"/>
                    </a:lnTo>
                    <a:lnTo>
                      <a:pt x="115" y="355"/>
                    </a:lnTo>
                    <a:lnTo>
                      <a:pt x="115" y="360"/>
                    </a:lnTo>
                    <a:lnTo>
                      <a:pt x="115" y="360"/>
                    </a:lnTo>
                    <a:lnTo>
                      <a:pt x="115" y="360"/>
                    </a:lnTo>
                    <a:lnTo>
                      <a:pt x="115" y="360"/>
                    </a:lnTo>
                    <a:lnTo>
                      <a:pt x="115" y="360"/>
                    </a:lnTo>
                    <a:lnTo>
                      <a:pt x="115" y="360"/>
                    </a:lnTo>
                    <a:lnTo>
                      <a:pt x="115" y="360"/>
                    </a:lnTo>
                    <a:lnTo>
                      <a:pt x="115" y="360"/>
                    </a:lnTo>
                    <a:lnTo>
                      <a:pt x="115" y="360"/>
                    </a:lnTo>
                    <a:lnTo>
                      <a:pt x="115" y="360"/>
                    </a:lnTo>
                    <a:lnTo>
                      <a:pt x="115" y="360"/>
                    </a:lnTo>
                    <a:lnTo>
                      <a:pt x="120" y="364"/>
                    </a:lnTo>
                    <a:lnTo>
                      <a:pt x="120" y="364"/>
                    </a:lnTo>
                    <a:lnTo>
                      <a:pt x="120" y="369"/>
                    </a:lnTo>
                    <a:lnTo>
                      <a:pt x="120" y="369"/>
                    </a:lnTo>
                    <a:lnTo>
                      <a:pt x="120" y="369"/>
                    </a:lnTo>
                    <a:lnTo>
                      <a:pt x="120" y="369"/>
                    </a:lnTo>
                    <a:lnTo>
                      <a:pt x="120" y="369"/>
                    </a:lnTo>
                    <a:lnTo>
                      <a:pt x="120" y="369"/>
                    </a:lnTo>
                    <a:lnTo>
                      <a:pt x="120" y="373"/>
                    </a:lnTo>
                    <a:lnTo>
                      <a:pt x="120" y="373"/>
                    </a:lnTo>
                    <a:lnTo>
                      <a:pt x="120" y="373"/>
                    </a:lnTo>
                    <a:lnTo>
                      <a:pt x="120" y="373"/>
                    </a:lnTo>
                    <a:lnTo>
                      <a:pt x="120" y="373"/>
                    </a:lnTo>
                    <a:lnTo>
                      <a:pt x="125" y="373"/>
                    </a:lnTo>
                    <a:lnTo>
                      <a:pt x="125" y="373"/>
                    </a:lnTo>
                    <a:lnTo>
                      <a:pt x="125" y="377"/>
                    </a:lnTo>
                    <a:lnTo>
                      <a:pt x="125" y="377"/>
                    </a:lnTo>
                    <a:lnTo>
                      <a:pt x="125" y="377"/>
                    </a:lnTo>
                    <a:lnTo>
                      <a:pt x="125" y="377"/>
                    </a:lnTo>
                    <a:lnTo>
                      <a:pt x="125" y="382"/>
                    </a:lnTo>
                    <a:lnTo>
                      <a:pt x="125" y="382"/>
                    </a:lnTo>
                    <a:lnTo>
                      <a:pt x="125" y="382"/>
                    </a:lnTo>
                    <a:lnTo>
                      <a:pt x="125" y="382"/>
                    </a:lnTo>
                    <a:lnTo>
                      <a:pt x="125" y="382"/>
                    </a:lnTo>
                    <a:lnTo>
                      <a:pt x="125" y="382"/>
                    </a:lnTo>
                    <a:lnTo>
                      <a:pt x="125" y="382"/>
                    </a:lnTo>
                    <a:lnTo>
                      <a:pt x="130" y="386"/>
                    </a:lnTo>
                    <a:lnTo>
                      <a:pt x="130" y="386"/>
                    </a:lnTo>
                    <a:lnTo>
                      <a:pt x="130" y="386"/>
                    </a:lnTo>
                    <a:lnTo>
                      <a:pt x="130" y="386"/>
                    </a:lnTo>
                    <a:lnTo>
                      <a:pt x="130" y="386"/>
                    </a:lnTo>
                    <a:lnTo>
                      <a:pt x="130" y="386"/>
                    </a:lnTo>
                    <a:lnTo>
                      <a:pt x="130" y="386"/>
                    </a:lnTo>
                    <a:lnTo>
                      <a:pt x="130" y="391"/>
                    </a:lnTo>
                    <a:lnTo>
                      <a:pt x="130" y="391"/>
                    </a:lnTo>
                    <a:lnTo>
                      <a:pt x="130" y="391"/>
                    </a:lnTo>
                    <a:lnTo>
                      <a:pt x="130" y="391"/>
                    </a:lnTo>
                    <a:lnTo>
                      <a:pt x="130" y="391"/>
                    </a:lnTo>
                    <a:lnTo>
                      <a:pt x="135" y="391"/>
                    </a:lnTo>
                    <a:lnTo>
                      <a:pt x="135" y="391"/>
                    </a:lnTo>
                    <a:lnTo>
                      <a:pt x="135" y="391"/>
                    </a:lnTo>
                    <a:lnTo>
                      <a:pt x="135" y="391"/>
                    </a:lnTo>
                    <a:lnTo>
                      <a:pt x="135" y="391"/>
                    </a:lnTo>
                    <a:lnTo>
                      <a:pt x="135" y="391"/>
                    </a:lnTo>
                    <a:lnTo>
                      <a:pt x="135" y="391"/>
                    </a:lnTo>
                    <a:lnTo>
                      <a:pt x="135" y="391"/>
                    </a:lnTo>
                    <a:lnTo>
                      <a:pt x="135" y="391"/>
                    </a:lnTo>
                    <a:lnTo>
                      <a:pt x="135" y="391"/>
                    </a:lnTo>
                    <a:lnTo>
                      <a:pt x="135" y="391"/>
                    </a:lnTo>
                    <a:lnTo>
                      <a:pt x="135" y="395"/>
                    </a:lnTo>
                    <a:lnTo>
                      <a:pt x="135" y="395"/>
                    </a:lnTo>
                    <a:lnTo>
                      <a:pt x="135" y="395"/>
                    </a:lnTo>
                    <a:lnTo>
                      <a:pt x="139" y="395"/>
                    </a:lnTo>
                    <a:lnTo>
                      <a:pt x="139" y="395"/>
                    </a:lnTo>
                    <a:lnTo>
                      <a:pt x="139" y="395"/>
                    </a:lnTo>
                    <a:lnTo>
                      <a:pt x="139" y="400"/>
                    </a:lnTo>
                    <a:lnTo>
                      <a:pt x="139" y="400"/>
                    </a:lnTo>
                    <a:lnTo>
                      <a:pt x="139" y="400"/>
                    </a:lnTo>
                    <a:lnTo>
                      <a:pt x="139" y="400"/>
                    </a:lnTo>
                    <a:lnTo>
                      <a:pt x="139" y="400"/>
                    </a:lnTo>
                    <a:lnTo>
                      <a:pt x="139" y="400"/>
                    </a:lnTo>
                    <a:lnTo>
                      <a:pt x="139" y="404"/>
                    </a:lnTo>
                    <a:lnTo>
                      <a:pt x="139" y="400"/>
                    </a:lnTo>
                    <a:lnTo>
                      <a:pt x="139" y="404"/>
                    </a:lnTo>
                    <a:lnTo>
                      <a:pt x="139" y="404"/>
                    </a:lnTo>
                    <a:lnTo>
                      <a:pt x="144" y="404"/>
                    </a:lnTo>
                    <a:lnTo>
                      <a:pt x="144" y="404"/>
                    </a:lnTo>
                    <a:lnTo>
                      <a:pt x="144" y="404"/>
                    </a:lnTo>
                    <a:lnTo>
                      <a:pt x="144" y="404"/>
                    </a:lnTo>
                    <a:lnTo>
                      <a:pt x="144" y="404"/>
                    </a:lnTo>
                    <a:lnTo>
                      <a:pt x="144" y="404"/>
                    </a:lnTo>
                    <a:lnTo>
                      <a:pt x="144" y="404"/>
                    </a:lnTo>
                    <a:lnTo>
                      <a:pt x="144" y="404"/>
                    </a:lnTo>
                    <a:lnTo>
                      <a:pt x="144" y="404"/>
                    </a:lnTo>
                    <a:lnTo>
                      <a:pt x="144" y="404"/>
                    </a:lnTo>
                    <a:lnTo>
                      <a:pt x="144" y="409"/>
                    </a:lnTo>
                    <a:lnTo>
                      <a:pt x="144" y="404"/>
                    </a:lnTo>
                    <a:lnTo>
                      <a:pt x="144" y="409"/>
                    </a:lnTo>
                    <a:lnTo>
                      <a:pt x="149" y="409"/>
                    </a:lnTo>
                    <a:lnTo>
                      <a:pt x="149" y="409"/>
                    </a:lnTo>
                    <a:lnTo>
                      <a:pt x="149" y="413"/>
                    </a:lnTo>
                    <a:lnTo>
                      <a:pt x="149" y="409"/>
                    </a:lnTo>
                    <a:lnTo>
                      <a:pt x="149" y="413"/>
                    </a:lnTo>
                    <a:lnTo>
                      <a:pt x="149" y="413"/>
                    </a:lnTo>
                    <a:lnTo>
                      <a:pt x="149" y="413"/>
                    </a:lnTo>
                    <a:lnTo>
                      <a:pt x="149" y="413"/>
                    </a:lnTo>
                    <a:lnTo>
                      <a:pt x="149" y="413"/>
                    </a:lnTo>
                    <a:lnTo>
                      <a:pt x="149" y="413"/>
                    </a:lnTo>
                    <a:lnTo>
                      <a:pt x="149" y="413"/>
                    </a:lnTo>
                    <a:lnTo>
                      <a:pt x="149" y="413"/>
                    </a:lnTo>
                    <a:lnTo>
                      <a:pt x="149" y="413"/>
                    </a:lnTo>
                    <a:lnTo>
                      <a:pt x="149" y="418"/>
                    </a:lnTo>
                    <a:lnTo>
                      <a:pt x="154" y="413"/>
                    </a:lnTo>
                    <a:lnTo>
                      <a:pt x="154" y="413"/>
                    </a:lnTo>
                    <a:lnTo>
                      <a:pt x="154" y="413"/>
                    </a:lnTo>
                    <a:lnTo>
                      <a:pt x="154" y="418"/>
                    </a:lnTo>
                    <a:lnTo>
                      <a:pt x="154" y="418"/>
                    </a:lnTo>
                    <a:lnTo>
                      <a:pt x="154" y="418"/>
                    </a:lnTo>
                    <a:lnTo>
                      <a:pt x="154" y="418"/>
                    </a:lnTo>
                    <a:lnTo>
                      <a:pt x="154" y="418"/>
                    </a:lnTo>
                    <a:lnTo>
                      <a:pt x="154" y="418"/>
                    </a:lnTo>
                    <a:lnTo>
                      <a:pt x="154" y="418"/>
                    </a:lnTo>
                    <a:lnTo>
                      <a:pt x="154" y="418"/>
                    </a:lnTo>
                    <a:lnTo>
                      <a:pt x="154" y="418"/>
                    </a:lnTo>
                    <a:lnTo>
                      <a:pt x="159" y="418"/>
                    </a:lnTo>
                    <a:lnTo>
                      <a:pt x="159" y="418"/>
                    </a:lnTo>
                    <a:lnTo>
                      <a:pt x="159" y="418"/>
                    </a:lnTo>
                    <a:lnTo>
                      <a:pt x="159" y="418"/>
                    </a:lnTo>
                    <a:lnTo>
                      <a:pt x="159" y="418"/>
                    </a:lnTo>
                    <a:lnTo>
                      <a:pt x="159" y="422"/>
                    </a:lnTo>
                    <a:lnTo>
                      <a:pt x="159" y="422"/>
                    </a:lnTo>
                    <a:lnTo>
                      <a:pt x="159" y="422"/>
                    </a:lnTo>
                    <a:lnTo>
                      <a:pt x="159" y="422"/>
                    </a:lnTo>
                    <a:lnTo>
                      <a:pt x="159" y="422"/>
                    </a:lnTo>
                    <a:lnTo>
                      <a:pt x="159" y="422"/>
                    </a:lnTo>
                    <a:lnTo>
                      <a:pt x="159" y="422"/>
                    </a:lnTo>
                    <a:lnTo>
                      <a:pt x="159" y="422"/>
                    </a:lnTo>
                    <a:lnTo>
                      <a:pt x="163" y="422"/>
                    </a:lnTo>
                    <a:lnTo>
                      <a:pt x="163" y="427"/>
                    </a:lnTo>
                    <a:lnTo>
                      <a:pt x="163" y="422"/>
                    </a:lnTo>
                    <a:lnTo>
                      <a:pt x="163" y="427"/>
                    </a:lnTo>
                    <a:lnTo>
                      <a:pt x="163" y="422"/>
                    </a:lnTo>
                    <a:lnTo>
                      <a:pt x="163" y="427"/>
                    </a:lnTo>
                    <a:lnTo>
                      <a:pt x="163" y="427"/>
                    </a:lnTo>
                    <a:lnTo>
                      <a:pt x="163" y="427"/>
                    </a:lnTo>
                    <a:lnTo>
                      <a:pt x="163" y="427"/>
                    </a:lnTo>
                    <a:lnTo>
                      <a:pt x="163" y="427"/>
                    </a:lnTo>
                    <a:lnTo>
                      <a:pt x="163" y="427"/>
                    </a:lnTo>
                    <a:lnTo>
                      <a:pt x="163" y="427"/>
                    </a:lnTo>
                    <a:lnTo>
                      <a:pt x="163" y="427"/>
                    </a:lnTo>
                    <a:lnTo>
                      <a:pt x="168" y="427"/>
                    </a:lnTo>
                    <a:lnTo>
                      <a:pt x="168" y="431"/>
                    </a:lnTo>
                    <a:lnTo>
                      <a:pt x="168" y="431"/>
                    </a:lnTo>
                    <a:lnTo>
                      <a:pt x="168" y="431"/>
                    </a:lnTo>
                    <a:lnTo>
                      <a:pt x="168" y="431"/>
                    </a:lnTo>
                    <a:lnTo>
                      <a:pt x="168" y="431"/>
                    </a:lnTo>
                    <a:lnTo>
                      <a:pt x="168" y="431"/>
                    </a:lnTo>
                    <a:lnTo>
                      <a:pt x="168" y="436"/>
                    </a:lnTo>
                    <a:lnTo>
                      <a:pt x="168" y="436"/>
                    </a:lnTo>
                    <a:lnTo>
                      <a:pt x="168" y="436"/>
                    </a:lnTo>
                    <a:lnTo>
                      <a:pt x="168" y="431"/>
                    </a:lnTo>
                    <a:lnTo>
                      <a:pt x="168" y="436"/>
                    </a:lnTo>
                    <a:lnTo>
                      <a:pt x="168" y="436"/>
                    </a:lnTo>
                    <a:lnTo>
                      <a:pt x="168" y="436"/>
                    </a:lnTo>
                    <a:lnTo>
                      <a:pt x="173" y="436"/>
                    </a:lnTo>
                    <a:lnTo>
                      <a:pt x="173" y="436"/>
                    </a:lnTo>
                    <a:lnTo>
                      <a:pt x="173" y="436"/>
                    </a:lnTo>
                    <a:lnTo>
                      <a:pt x="173" y="436"/>
                    </a:lnTo>
                    <a:lnTo>
                      <a:pt x="173" y="440"/>
                    </a:lnTo>
                    <a:lnTo>
                      <a:pt x="173" y="440"/>
                    </a:lnTo>
                    <a:lnTo>
                      <a:pt x="173" y="440"/>
                    </a:lnTo>
                    <a:lnTo>
                      <a:pt x="173" y="440"/>
                    </a:lnTo>
                    <a:lnTo>
                      <a:pt x="173" y="440"/>
                    </a:lnTo>
                    <a:lnTo>
                      <a:pt x="173" y="440"/>
                    </a:lnTo>
                    <a:lnTo>
                      <a:pt x="173" y="440"/>
                    </a:lnTo>
                    <a:lnTo>
                      <a:pt x="173" y="440"/>
                    </a:lnTo>
                    <a:lnTo>
                      <a:pt x="173" y="440"/>
                    </a:lnTo>
                    <a:lnTo>
                      <a:pt x="178" y="440"/>
                    </a:lnTo>
                    <a:lnTo>
                      <a:pt x="178" y="440"/>
                    </a:lnTo>
                    <a:lnTo>
                      <a:pt x="178" y="445"/>
                    </a:lnTo>
                    <a:lnTo>
                      <a:pt x="178" y="445"/>
                    </a:lnTo>
                    <a:lnTo>
                      <a:pt x="178" y="445"/>
                    </a:lnTo>
                    <a:lnTo>
                      <a:pt x="178" y="445"/>
                    </a:lnTo>
                    <a:lnTo>
                      <a:pt x="178" y="445"/>
                    </a:lnTo>
                    <a:lnTo>
                      <a:pt x="178" y="445"/>
                    </a:lnTo>
                    <a:lnTo>
                      <a:pt x="178" y="445"/>
                    </a:lnTo>
                    <a:lnTo>
                      <a:pt x="178" y="445"/>
                    </a:lnTo>
                    <a:lnTo>
                      <a:pt x="178" y="445"/>
                    </a:lnTo>
                    <a:lnTo>
                      <a:pt x="178" y="445"/>
                    </a:lnTo>
                    <a:lnTo>
                      <a:pt x="178" y="445"/>
                    </a:lnTo>
                    <a:lnTo>
                      <a:pt x="183" y="445"/>
                    </a:lnTo>
                    <a:lnTo>
                      <a:pt x="183" y="445"/>
                    </a:lnTo>
                    <a:lnTo>
                      <a:pt x="183" y="449"/>
                    </a:lnTo>
                    <a:lnTo>
                      <a:pt x="183" y="449"/>
                    </a:lnTo>
                    <a:lnTo>
                      <a:pt x="183" y="449"/>
                    </a:lnTo>
                    <a:lnTo>
                      <a:pt x="183" y="449"/>
                    </a:lnTo>
                    <a:lnTo>
                      <a:pt x="183" y="449"/>
                    </a:lnTo>
                    <a:lnTo>
                      <a:pt x="183" y="449"/>
                    </a:lnTo>
                    <a:lnTo>
                      <a:pt x="183" y="449"/>
                    </a:lnTo>
                    <a:lnTo>
                      <a:pt x="183" y="449"/>
                    </a:lnTo>
                    <a:lnTo>
                      <a:pt x="183" y="391"/>
                    </a:lnTo>
                    <a:lnTo>
                      <a:pt x="183" y="198"/>
                    </a:lnTo>
                    <a:lnTo>
                      <a:pt x="187" y="198"/>
                    </a:lnTo>
                    <a:lnTo>
                      <a:pt x="187" y="198"/>
                    </a:lnTo>
                    <a:lnTo>
                      <a:pt x="187" y="202"/>
                    </a:lnTo>
                    <a:lnTo>
                      <a:pt x="187" y="198"/>
                    </a:lnTo>
                    <a:lnTo>
                      <a:pt x="187" y="198"/>
                    </a:lnTo>
                    <a:lnTo>
                      <a:pt x="187" y="198"/>
                    </a:lnTo>
                    <a:lnTo>
                      <a:pt x="187" y="198"/>
                    </a:lnTo>
                    <a:lnTo>
                      <a:pt x="187" y="198"/>
                    </a:lnTo>
                    <a:lnTo>
                      <a:pt x="187" y="198"/>
                    </a:lnTo>
                    <a:lnTo>
                      <a:pt x="187" y="198"/>
                    </a:lnTo>
                    <a:lnTo>
                      <a:pt x="187" y="198"/>
                    </a:lnTo>
                    <a:lnTo>
                      <a:pt x="187" y="198"/>
                    </a:lnTo>
                    <a:lnTo>
                      <a:pt x="187" y="198"/>
                    </a:lnTo>
                    <a:lnTo>
                      <a:pt x="187" y="198"/>
                    </a:lnTo>
                    <a:lnTo>
                      <a:pt x="192" y="193"/>
                    </a:lnTo>
                    <a:lnTo>
                      <a:pt x="192" y="198"/>
                    </a:lnTo>
                    <a:lnTo>
                      <a:pt x="192" y="198"/>
                    </a:lnTo>
                    <a:lnTo>
                      <a:pt x="192" y="193"/>
                    </a:lnTo>
                    <a:lnTo>
                      <a:pt x="192" y="193"/>
                    </a:lnTo>
                    <a:lnTo>
                      <a:pt x="192" y="193"/>
                    </a:lnTo>
                    <a:lnTo>
                      <a:pt x="192" y="193"/>
                    </a:lnTo>
                    <a:lnTo>
                      <a:pt x="192" y="193"/>
                    </a:lnTo>
                    <a:lnTo>
                      <a:pt x="192" y="193"/>
                    </a:lnTo>
                    <a:lnTo>
                      <a:pt x="192" y="193"/>
                    </a:lnTo>
                    <a:lnTo>
                      <a:pt x="192" y="193"/>
                    </a:lnTo>
                    <a:lnTo>
                      <a:pt x="192" y="193"/>
                    </a:lnTo>
                    <a:lnTo>
                      <a:pt x="192" y="193"/>
                    </a:lnTo>
                    <a:lnTo>
                      <a:pt x="197" y="193"/>
                    </a:lnTo>
                    <a:lnTo>
                      <a:pt x="197" y="193"/>
                    </a:lnTo>
                    <a:lnTo>
                      <a:pt x="197" y="193"/>
                    </a:lnTo>
                    <a:lnTo>
                      <a:pt x="197" y="193"/>
                    </a:lnTo>
                    <a:lnTo>
                      <a:pt x="197" y="193"/>
                    </a:lnTo>
                    <a:lnTo>
                      <a:pt x="197" y="193"/>
                    </a:lnTo>
                    <a:lnTo>
                      <a:pt x="197" y="189"/>
                    </a:lnTo>
                    <a:lnTo>
                      <a:pt x="197" y="189"/>
                    </a:lnTo>
                    <a:lnTo>
                      <a:pt x="197" y="189"/>
                    </a:lnTo>
                    <a:lnTo>
                      <a:pt x="197" y="189"/>
                    </a:lnTo>
                    <a:lnTo>
                      <a:pt x="197" y="189"/>
                    </a:lnTo>
                    <a:lnTo>
                      <a:pt x="197" y="189"/>
                    </a:lnTo>
                    <a:lnTo>
                      <a:pt x="197" y="189"/>
                    </a:lnTo>
                    <a:lnTo>
                      <a:pt x="202" y="184"/>
                    </a:lnTo>
                    <a:lnTo>
                      <a:pt x="202" y="184"/>
                    </a:lnTo>
                    <a:lnTo>
                      <a:pt x="202" y="184"/>
                    </a:lnTo>
                    <a:lnTo>
                      <a:pt x="202" y="184"/>
                    </a:lnTo>
                    <a:lnTo>
                      <a:pt x="202" y="184"/>
                    </a:lnTo>
                    <a:lnTo>
                      <a:pt x="202" y="189"/>
                    </a:lnTo>
                    <a:lnTo>
                      <a:pt x="202" y="184"/>
                    </a:lnTo>
                    <a:lnTo>
                      <a:pt x="202" y="184"/>
                    </a:lnTo>
                    <a:lnTo>
                      <a:pt x="202" y="184"/>
                    </a:lnTo>
                    <a:lnTo>
                      <a:pt x="202" y="184"/>
                    </a:lnTo>
                    <a:lnTo>
                      <a:pt x="202" y="184"/>
                    </a:lnTo>
                    <a:lnTo>
                      <a:pt x="202" y="184"/>
                    </a:lnTo>
                    <a:lnTo>
                      <a:pt x="202" y="184"/>
                    </a:lnTo>
                    <a:lnTo>
                      <a:pt x="202" y="184"/>
                    </a:lnTo>
                    <a:lnTo>
                      <a:pt x="207" y="184"/>
                    </a:lnTo>
                    <a:lnTo>
                      <a:pt x="207" y="184"/>
                    </a:lnTo>
                    <a:lnTo>
                      <a:pt x="207" y="184"/>
                    </a:lnTo>
                    <a:lnTo>
                      <a:pt x="207" y="184"/>
                    </a:lnTo>
                    <a:lnTo>
                      <a:pt x="207" y="184"/>
                    </a:lnTo>
                    <a:lnTo>
                      <a:pt x="207" y="184"/>
                    </a:lnTo>
                    <a:lnTo>
                      <a:pt x="207" y="184"/>
                    </a:lnTo>
                    <a:lnTo>
                      <a:pt x="207" y="184"/>
                    </a:lnTo>
                    <a:lnTo>
                      <a:pt x="207" y="184"/>
                    </a:lnTo>
                    <a:lnTo>
                      <a:pt x="207" y="180"/>
                    </a:lnTo>
                    <a:lnTo>
                      <a:pt x="207" y="180"/>
                    </a:lnTo>
                    <a:lnTo>
                      <a:pt x="207" y="180"/>
                    </a:lnTo>
                    <a:lnTo>
                      <a:pt x="207" y="180"/>
                    </a:lnTo>
                    <a:lnTo>
                      <a:pt x="211" y="180"/>
                    </a:lnTo>
                    <a:lnTo>
                      <a:pt x="211" y="180"/>
                    </a:lnTo>
                    <a:lnTo>
                      <a:pt x="211" y="175"/>
                    </a:lnTo>
                    <a:lnTo>
                      <a:pt x="211" y="180"/>
                    </a:lnTo>
                    <a:lnTo>
                      <a:pt x="211" y="175"/>
                    </a:lnTo>
                    <a:lnTo>
                      <a:pt x="211" y="180"/>
                    </a:lnTo>
                    <a:lnTo>
                      <a:pt x="211" y="175"/>
                    </a:lnTo>
                    <a:lnTo>
                      <a:pt x="211" y="175"/>
                    </a:lnTo>
                    <a:lnTo>
                      <a:pt x="211" y="175"/>
                    </a:lnTo>
                    <a:lnTo>
                      <a:pt x="211" y="162"/>
                    </a:lnTo>
                    <a:lnTo>
                      <a:pt x="211" y="157"/>
                    </a:lnTo>
                    <a:lnTo>
                      <a:pt x="211" y="157"/>
                    </a:lnTo>
                    <a:lnTo>
                      <a:pt x="216" y="148"/>
                    </a:lnTo>
                    <a:lnTo>
                      <a:pt x="216" y="157"/>
                    </a:lnTo>
                    <a:lnTo>
                      <a:pt x="216" y="148"/>
                    </a:lnTo>
                    <a:lnTo>
                      <a:pt x="216" y="144"/>
                    </a:lnTo>
                    <a:lnTo>
                      <a:pt x="216" y="144"/>
                    </a:lnTo>
                    <a:lnTo>
                      <a:pt x="216" y="144"/>
                    </a:lnTo>
                    <a:lnTo>
                      <a:pt x="216" y="144"/>
                    </a:lnTo>
                    <a:lnTo>
                      <a:pt x="216" y="144"/>
                    </a:lnTo>
                    <a:lnTo>
                      <a:pt x="216" y="130"/>
                    </a:lnTo>
                    <a:lnTo>
                      <a:pt x="216" y="126"/>
                    </a:lnTo>
                    <a:lnTo>
                      <a:pt x="216" y="126"/>
                    </a:lnTo>
                    <a:lnTo>
                      <a:pt x="216" y="126"/>
                    </a:lnTo>
                    <a:lnTo>
                      <a:pt x="216" y="126"/>
                    </a:lnTo>
                    <a:lnTo>
                      <a:pt x="221" y="121"/>
                    </a:lnTo>
                    <a:lnTo>
                      <a:pt x="221" y="121"/>
                    </a:lnTo>
                    <a:lnTo>
                      <a:pt x="221" y="121"/>
                    </a:lnTo>
                    <a:lnTo>
                      <a:pt x="221" y="121"/>
                    </a:lnTo>
                    <a:lnTo>
                      <a:pt x="221" y="112"/>
                    </a:lnTo>
                    <a:lnTo>
                      <a:pt x="221" y="108"/>
                    </a:lnTo>
                    <a:lnTo>
                      <a:pt x="221" y="108"/>
                    </a:lnTo>
                    <a:lnTo>
                      <a:pt x="221" y="103"/>
                    </a:lnTo>
                    <a:lnTo>
                      <a:pt x="221" y="103"/>
                    </a:lnTo>
                    <a:lnTo>
                      <a:pt x="221" y="103"/>
                    </a:lnTo>
                    <a:lnTo>
                      <a:pt x="221" y="99"/>
                    </a:lnTo>
                    <a:lnTo>
                      <a:pt x="221" y="99"/>
                    </a:lnTo>
                    <a:lnTo>
                      <a:pt x="221" y="99"/>
                    </a:lnTo>
                    <a:lnTo>
                      <a:pt x="221" y="99"/>
                    </a:lnTo>
                    <a:lnTo>
                      <a:pt x="226" y="94"/>
                    </a:lnTo>
                    <a:lnTo>
                      <a:pt x="226" y="94"/>
                    </a:lnTo>
                    <a:lnTo>
                      <a:pt x="226" y="90"/>
                    </a:lnTo>
                    <a:lnTo>
                      <a:pt x="226" y="90"/>
                    </a:lnTo>
                    <a:lnTo>
                      <a:pt x="226" y="90"/>
                    </a:lnTo>
                    <a:lnTo>
                      <a:pt x="226" y="90"/>
                    </a:lnTo>
                    <a:lnTo>
                      <a:pt x="226" y="90"/>
                    </a:lnTo>
                    <a:lnTo>
                      <a:pt x="226" y="90"/>
                    </a:lnTo>
                    <a:lnTo>
                      <a:pt x="226" y="90"/>
                    </a:lnTo>
                    <a:lnTo>
                      <a:pt x="226" y="90"/>
                    </a:lnTo>
                    <a:lnTo>
                      <a:pt x="226" y="85"/>
                    </a:lnTo>
                    <a:lnTo>
                      <a:pt x="226" y="85"/>
                    </a:lnTo>
                    <a:lnTo>
                      <a:pt x="226" y="81"/>
                    </a:lnTo>
                    <a:lnTo>
                      <a:pt x="231" y="81"/>
                    </a:lnTo>
                    <a:lnTo>
                      <a:pt x="231" y="81"/>
                    </a:lnTo>
                    <a:lnTo>
                      <a:pt x="231" y="81"/>
                    </a:lnTo>
                    <a:lnTo>
                      <a:pt x="231" y="81"/>
                    </a:lnTo>
                    <a:lnTo>
                      <a:pt x="231" y="76"/>
                    </a:lnTo>
                    <a:lnTo>
                      <a:pt x="231" y="76"/>
                    </a:lnTo>
                    <a:lnTo>
                      <a:pt x="231" y="76"/>
                    </a:lnTo>
                    <a:lnTo>
                      <a:pt x="231" y="72"/>
                    </a:lnTo>
                    <a:lnTo>
                      <a:pt x="231" y="72"/>
                    </a:lnTo>
                    <a:lnTo>
                      <a:pt x="231" y="72"/>
                    </a:lnTo>
                    <a:lnTo>
                      <a:pt x="231" y="72"/>
                    </a:lnTo>
                    <a:lnTo>
                      <a:pt x="231" y="72"/>
                    </a:lnTo>
                    <a:lnTo>
                      <a:pt x="231" y="72"/>
                    </a:lnTo>
                    <a:lnTo>
                      <a:pt x="235" y="67"/>
                    </a:lnTo>
                    <a:lnTo>
                      <a:pt x="235" y="67"/>
                    </a:lnTo>
                    <a:lnTo>
                      <a:pt x="235" y="67"/>
                    </a:lnTo>
                    <a:lnTo>
                      <a:pt x="235" y="67"/>
                    </a:lnTo>
                    <a:lnTo>
                      <a:pt x="235" y="67"/>
                    </a:lnTo>
                    <a:lnTo>
                      <a:pt x="235" y="67"/>
                    </a:lnTo>
                    <a:lnTo>
                      <a:pt x="235" y="67"/>
                    </a:lnTo>
                    <a:lnTo>
                      <a:pt x="235" y="67"/>
                    </a:lnTo>
                    <a:lnTo>
                      <a:pt x="235" y="67"/>
                    </a:lnTo>
                    <a:lnTo>
                      <a:pt x="235" y="67"/>
                    </a:lnTo>
                    <a:lnTo>
                      <a:pt x="235" y="63"/>
                    </a:lnTo>
                    <a:lnTo>
                      <a:pt x="235" y="63"/>
                    </a:lnTo>
                    <a:lnTo>
                      <a:pt x="235" y="63"/>
                    </a:lnTo>
                    <a:lnTo>
                      <a:pt x="235" y="63"/>
                    </a:lnTo>
                    <a:lnTo>
                      <a:pt x="240" y="63"/>
                    </a:lnTo>
                    <a:lnTo>
                      <a:pt x="240" y="63"/>
                    </a:lnTo>
                    <a:lnTo>
                      <a:pt x="240" y="63"/>
                    </a:lnTo>
                    <a:lnTo>
                      <a:pt x="240" y="63"/>
                    </a:lnTo>
                    <a:lnTo>
                      <a:pt x="240" y="63"/>
                    </a:lnTo>
                    <a:lnTo>
                      <a:pt x="240" y="58"/>
                    </a:lnTo>
                    <a:lnTo>
                      <a:pt x="240" y="58"/>
                    </a:lnTo>
                    <a:lnTo>
                      <a:pt x="240" y="58"/>
                    </a:lnTo>
                    <a:lnTo>
                      <a:pt x="240" y="58"/>
                    </a:lnTo>
                    <a:lnTo>
                      <a:pt x="240" y="58"/>
                    </a:lnTo>
                    <a:lnTo>
                      <a:pt x="240" y="58"/>
                    </a:lnTo>
                    <a:lnTo>
                      <a:pt x="240" y="58"/>
                    </a:lnTo>
                    <a:lnTo>
                      <a:pt x="245" y="58"/>
                    </a:lnTo>
                    <a:lnTo>
                      <a:pt x="245" y="58"/>
                    </a:lnTo>
                    <a:lnTo>
                      <a:pt x="245" y="54"/>
                    </a:lnTo>
                    <a:lnTo>
                      <a:pt x="245" y="54"/>
                    </a:lnTo>
                    <a:lnTo>
                      <a:pt x="245" y="54"/>
                    </a:lnTo>
                    <a:lnTo>
                      <a:pt x="245" y="54"/>
                    </a:lnTo>
                    <a:lnTo>
                      <a:pt x="245" y="54"/>
                    </a:lnTo>
                    <a:lnTo>
                      <a:pt x="245" y="54"/>
                    </a:lnTo>
                    <a:lnTo>
                      <a:pt x="245" y="54"/>
                    </a:lnTo>
                    <a:lnTo>
                      <a:pt x="245" y="54"/>
                    </a:lnTo>
                    <a:lnTo>
                      <a:pt x="245" y="49"/>
                    </a:lnTo>
                    <a:lnTo>
                      <a:pt x="245" y="49"/>
                    </a:lnTo>
                    <a:lnTo>
                      <a:pt x="245" y="54"/>
                    </a:lnTo>
                    <a:lnTo>
                      <a:pt x="250" y="54"/>
                    </a:lnTo>
                    <a:lnTo>
                      <a:pt x="250" y="49"/>
                    </a:lnTo>
                    <a:lnTo>
                      <a:pt x="250" y="54"/>
                    </a:lnTo>
                    <a:lnTo>
                      <a:pt x="250" y="54"/>
                    </a:lnTo>
                    <a:lnTo>
                      <a:pt x="250" y="49"/>
                    </a:lnTo>
                    <a:lnTo>
                      <a:pt x="250" y="49"/>
                    </a:lnTo>
                    <a:lnTo>
                      <a:pt x="250" y="49"/>
                    </a:lnTo>
                    <a:lnTo>
                      <a:pt x="250" y="49"/>
                    </a:lnTo>
                    <a:lnTo>
                      <a:pt x="250" y="49"/>
                    </a:lnTo>
                    <a:lnTo>
                      <a:pt x="250" y="49"/>
                    </a:lnTo>
                    <a:lnTo>
                      <a:pt x="250" y="49"/>
                    </a:lnTo>
                    <a:lnTo>
                      <a:pt x="250" y="49"/>
                    </a:lnTo>
                    <a:lnTo>
                      <a:pt x="250" y="49"/>
                    </a:lnTo>
                    <a:lnTo>
                      <a:pt x="255" y="49"/>
                    </a:lnTo>
                    <a:lnTo>
                      <a:pt x="255" y="49"/>
                    </a:lnTo>
                    <a:lnTo>
                      <a:pt x="255" y="49"/>
                    </a:lnTo>
                    <a:lnTo>
                      <a:pt x="255" y="49"/>
                    </a:lnTo>
                    <a:lnTo>
                      <a:pt x="255" y="49"/>
                    </a:lnTo>
                    <a:lnTo>
                      <a:pt x="255" y="49"/>
                    </a:lnTo>
                    <a:lnTo>
                      <a:pt x="255" y="49"/>
                    </a:lnTo>
                    <a:lnTo>
                      <a:pt x="255" y="49"/>
                    </a:lnTo>
                    <a:lnTo>
                      <a:pt x="255" y="49"/>
                    </a:lnTo>
                    <a:lnTo>
                      <a:pt x="255" y="49"/>
                    </a:lnTo>
                    <a:lnTo>
                      <a:pt x="255" y="49"/>
                    </a:lnTo>
                    <a:lnTo>
                      <a:pt x="255" y="45"/>
                    </a:lnTo>
                    <a:lnTo>
                      <a:pt x="255" y="45"/>
                    </a:lnTo>
                    <a:lnTo>
                      <a:pt x="255" y="45"/>
                    </a:lnTo>
                    <a:lnTo>
                      <a:pt x="259" y="45"/>
                    </a:lnTo>
                    <a:lnTo>
                      <a:pt x="259" y="45"/>
                    </a:lnTo>
                    <a:lnTo>
                      <a:pt x="259" y="40"/>
                    </a:lnTo>
                    <a:lnTo>
                      <a:pt x="259" y="40"/>
                    </a:lnTo>
                    <a:lnTo>
                      <a:pt x="259" y="40"/>
                    </a:lnTo>
                    <a:lnTo>
                      <a:pt x="259" y="40"/>
                    </a:lnTo>
                    <a:lnTo>
                      <a:pt x="259" y="40"/>
                    </a:lnTo>
                    <a:lnTo>
                      <a:pt x="259" y="40"/>
                    </a:lnTo>
                    <a:lnTo>
                      <a:pt x="259" y="40"/>
                    </a:lnTo>
                    <a:lnTo>
                      <a:pt x="259" y="40"/>
                    </a:lnTo>
                    <a:lnTo>
                      <a:pt x="259" y="40"/>
                    </a:lnTo>
                    <a:lnTo>
                      <a:pt x="259" y="40"/>
                    </a:lnTo>
                    <a:lnTo>
                      <a:pt x="259" y="40"/>
                    </a:lnTo>
                    <a:lnTo>
                      <a:pt x="264" y="40"/>
                    </a:lnTo>
                    <a:lnTo>
                      <a:pt x="264" y="40"/>
                    </a:lnTo>
                    <a:lnTo>
                      <a:pt x="264" y="40"/>
                    </a:lnTo>
                    <a:lnTo>
                      <a:pt x="264" y="36"/>
                    </a:lnTo>
                    <a:lnTo>
                      <a:pt x="264" y="40"/>
                    </a:lnTo>
                    <a:lnTo>
                      <a:pt x="264" y="36"/>
                    </a:lnTo>
                    <a:lnTo>
                      <a:pt x="264" y="36"/>
                    </a:lnTo>
                    <a:lnTo>
                      <a:pt x="264" y="36"/>
                    </a:lnTo>
                    <a:lnTo>
                      <a:pt x="264" y="36"/>
                    </a:lnTo>
                    <a:lnTo>
                      <a:pt x="264" y="36"/>
                    </a:lnTo>
                    <a:lnTo>
                      <a:pt x="264" y="36"/>
                    </a:lnTo>
                    <a:lnTo>
                      <a:pt x="264" y="36"/>
                    </a:lnTo>
                    <a:lnTo>
                      <a:pt x="264" y="36"/>
                    </a:lnTo>
                    <a:lnTo>
                      <a:pt x="269" y="36"/>
                    </a:lnTo>
                    <a:lnTo>
                      <a:pt x="269" y="36"/>
                    </a:lnTo>
                    <a:lnTo>
                      <a:pt x="269" y="36"/>
                    </a:lnTo>
                    <a:lnTo>
                      <a:pt x="269" y="36"/>
                    </a:lnTo>
                    <a:lnTo>
                      <a:pt x="269" y="31"/>
                    </a:lnTo>
                    <a:lnTo>
                      <a:pt x="269" y="36"/>
                    </a:lnTo>
                    <a:lnTo>
                      <a:pt x="269" y="36"/>
                    </a:lnTo>
                    <a:lnTo>
                      <a:pt x="269" y="31"/>
                    </a:lnTo>
                    <a:lnTo>
                      <a:pt x="269" y="36"/>
                    </a:lnTo>
                    <a:lnTo>
                      <a:pt x="269" y="36"/>
                    </a:lnTo>
                    <a:lnTo>
                      <a:pt x="269" y="31"/>
                    </a:lnTo>
                    <a:lnTo>
                      <a:pt x="269" y="31"/>
                    </a:lnTo>
                    <a:lnTo>
                      <a:pt x="274" y="36"/>
                    </a:lnTo>
                    <a:lnTo>
                      <a:pt x="274" y="36"/>
                    </a:lnTo>
                    <a:lnTo>
                      <a:pt x="274" y="36"/>
                    </a:lnTo>
                    <a:lnTo>
                      <a:pt x="274" y="36"/>
                    </a:lnTo>
                    <a:lnTo>
                      <a:pt x="274" y="31"/>
                    </a:lnTo>
                    <a:lnTo>
                      <a:pt x="274" y="36"/>
                    </a:lnTo>
                    <a:lnTo>
                      <a:pt x="274" y="36"/>
                    </a:lnTo>
                    <a:lnTo>
                      <a:pt x="274" y="36"/>
                    </a:lnTo>
                    <a:lnTo>
                      <a:pt x="274" y="31"/>
                    </a:lnTo>
                    <a:lnTo>
                      <a:pt x="274" y="36"/>
                    </a:lnTo>
                    <a:lnTo>
                      <a:pt x="274" y="31"/>
                    </a:lnTo>
                    <a:lnTo>
                      <a:pt x="274" y="31"/>
                    </a:lnTo>
                    <a:lnTo>
                      <a:pt x="274" y="31"/>
                    </a:lnTo>
                    <a:lnTo>
                      <a:pt x="274" y="31"/>
                    </a:lnTo>
                    <a:lnTo>
                      <a:pt x="279" y="31"/>
                    </a:lnTo>
                    <a:lnTo>
                      <a:pt x="279" y="31"/>
                    </a:lnTo>
                    <a:lnTo>
                      <a:pt x="279" y="31"/>
                    </a:lnTo>
                    <a:lnTo>
                      <a:pt x="279" y="31"/>
                    </a:lnTo>
                    <a:lnTo>
                      <a:pt x="279" y="31"/>
                    </a:lnTo>
                    <a:lnTo>
                      <a:pt x="279" y="31"/>
                    </a:lnTo>
                    <a:lnTo>
                      <a:pt x="279" y="31"/>
                    </a:lnTo>
                    <a:lnTo>
                      <a:pt x="279" y="31"/>
                    </a:lnTo>
                    <a:lnTo>
                      <a:pt x="279" y="31"/>
                    </a:lnTo>
                    <a:lnTo>
                      <a:pt x="279" y="31"/>
                    </a:lnTo>
                    <a:lnTo>
                      <a:pt x="279" y="31"/>
                    </a:lnTo>
                    <a:lnTo>
                      <a:pt x="279" y="31"/>
                    </a:lnTo>
                    <a:lnTo>
                      <a:pt x="279" y="31"/>
                    </a:lnTo>
                    <a:lnTo>
                      <a:pt x="283" y="31"/>
                    </a:lnTo>
                    <a:lnTo>
                      <a:pt x="283" y="31"/>
                    </a:lnTo>
                    <a:lnTo>
                      <a:pt x="283" y="31"/>
                    </a:lnTo>
                    <a:lnTo>
                      <a:pt x="283" y="31"/>
                    </a:lnTo>
                    <a:lnTo>
                      <a:pt x="283" y="31"/>
                    </a:lnTo>
                    <a:lnTo>
                      <a:pt x="283" y="31"/>
                    </a:lnTo>
                    <a:lnTo>
                      <a:pt x="283" y="27"/>
                    </a:lnTo>
                    <a:lnTo>
                      <a:pt x="283" y="31"/>
                    </a:lnTo>
                    <a:lnTo>
                      <a:pt x="283" y="31"/>
                    </a:lnTo>
                    <a:lnTo>
                      <a:pt x="283" y="31"/>
                    </a:lnTo>
                    <a:lnTo>
                      <a:pt x="283" y="27"/>
                    </a:lnTo>
                    <a:lnTo>
                      <a:pt x="283" y="27"/>
                    </a:lnTo>
                    <a:lnTo>
                      <a:pt x="283" y="31"/>
                    </a:lnTo>
                    <a:lnTo>
                      <a:pt x="288" y="31"/>
                    </a:lnTo>
                    <a:lnTo>
                      <a:pt x="288" y="31"/>
                    </a:lnTo>
                    <a:lnTo>
                      <a:pt x="288" y="31"/>
                    </a:lnTo>
                    <a:lnTo>
                      <a:pt x="288" y="31"/>
                    </a:lnTo>
                    <a:lnTo>
                      <a:pt x="288" y="31"/>
                    </a:lnTo>
                    <a:lnTo>
                      <a:pt x="288" y="31"/>
                    </a:lnTo>
                    <a:lnTo>
                      <a:pt x="288" y="31"/>
                    </a:lnTo>
                    <a:lnTo>
                      <a:pt x="288" y="31"/>
                    </a:lnTo>
                    <a:lnTo>
                      <a:pt x="288" y="31"/>
                    </a:lnTo>
                    <a:lnTo>
                      <a:pt x="288" y="31"/>
                    </a:lnTo>
                    <a:lnTo>
                      <a:pt x="288" y="31"/>
                    </a:lnTo>
                    <a:lnTo>
                      <a:pt x="288" y="27"/>
                    </a:lnTo>
                    <a:lnTo>
                      <a:pt x="288" y="27"/>
                    </a:lnTo>
                    <a:lnTo>
                      <a:pt x="288" y="27"/>
                    </a:lnTo>
                    <a:lnTo>
                      <a:pt x="293" y="27"/>
                    </a:lnTo>
                    <a:lnTo>
                      <a:pt x="293" y="27"/>
                    </a:lnTo>
                    <a:lnTo>
                      <a:pt x="293" y="27"/>
                    </a:lnTo>
                    <a:lnTo>
                      <a:pt x="293" y="27"/>
                    </a:lnTo>
                    <a:lnTo>
                      <a:pt x="293" y="27"/>
                    </a:lnTo>
                    <a:lnTo>
                      <a:pt x="293" y="27"/>
                    </a:lnTo>
                    <a:lnTo>
                      <a:pt x="293" y="27"/>
                    </a:lnTo>
                    <a:lnTo>
                      <a:pt x="293" y="27"/>
                    </a:lnTo>
                    <a:lnTo>
                      <a:pt x="293" y="27"/>
                    </a:lnTo>
                    <a:lnTo>
                      <a:pt x="293" y="27"/>
                    </a:lnTo>
                    <a:lnTo>
                      <a:pt x="293" y="27"/>
                    </a:lnTo>
                    <a:lnTo>
                      <a:pt x="293" y="27"/>
                    </a:lnTo>
                    <a:lnTo>
                      <a:pt x="293" y="27"/>
                    </a:lnTo>
                    <a:lnTo>
                      <a:pt x="298" y="27"/>
                    </a:lnTo>
                    <a:lnTo>
                      <a:pt x="298" y="27"/>
                    </a:lnTo>
                    <a:lnTo>
                      <a:pt x="298" y="27"/>
                    </a:lnTo>
                    <a:lnTo>
                      <a:pt x="298" y="27"/>
                    </a:lnTo>
                    <a:lnTo>
                      <a:pt x="298" y="27"/>
                    </a:lnTo>
                    <a:lnTo>
                      <a:pt x="298" y="27"/>
                    </a:lnTo>
                    <a:lnTo>
                      <a:pt x="298" y="27"/>
                    </a:lnTo>
                    <a:lnTo>
                      <a:pt x="298" y="27"/>
                    </a:lnTo>
                    <a:lnTo>
                      <a:pt x="298" y="27"/>
                    </a:lnTo>
                    <a:lnTo>
                      <a:pt x="298" y="27"/>
                    </a:lnTo>
                    <a:lnTo>
                      <a:pt x="298" y="27"/>
                    </a:lnTo>
                    <a:lnTo>
                      <a:pt x="298" y="27"/>
                    </a:lnTo>
                    <a:lnTo>
                      <a:pt x="303" y="27"/>
                    </a:lnTo>
                    <a:lnTo>
                      <a:pt x="303" y="27"/>
                    </a:lnTo>
                    <a:lnTo>
                      <a:pt x="303" y="27"/>
                    </a:lnTo>
                    <a:lnTo>
                      <a:pt x="303" y="27"/>
                    </a:lnTo>
                    <a:lnTo>
                      <a:pt x="303" y="22"/>
                    </a:lnTo>
                    <a:lnTo>
                      <a:pt x="303" y="22"/>
                    </a:lnTo>
                    <a:lnTo>
                      <a:pt x="303" y="22"/>
                    </a:lnTo>
                    <a:lnTo>
                      <a:pt x="303" y="27"/>
                    </a:lnTo>
                    <a:lnTo>
                      <a:pt x="303" y="27"/>
                    </a:lnTo>
                    <a:lnTo>
                      <a:pt x="303" y="22"/>
                    </a:lnTo>
                    <a:lnTo>
                      <a:pt x="303" y="27"/>
                    </a:lnTo>
                    <a:lnTo>
                      <a:pt x="303" y="22"/>
                    </a:lnTo>
                    <a:lnTo>
                      <a:pt x="303" y="22"/>
                    </a:lnTo>
                    <a:lnTo>
                      <a:pt x="307" y="22"/>
                    </a:lnTo>
                    <a:lnTo>
                      <a:pt x="307" y="22"/>
                    </a:lnTo>
                    <a:lnTo>
                      <a:pt x="307" y="22"/>
                    </a:lnTo>
                    <a:lnTo>
                      <a:pt x="307" y="22"/>
                    </a:lnTo>
                    <a:lnTo>
                      <a:pt x="307" y="22"/>
                    </a:lnTo>
                    <a:lnTo>
                      <a:pt x="307" y="22"/>
                    </a:lnTo>
                    <a:lnTo>
                      <a:pt x="307" y="22"/>
                    </a:lnTo>
                    <a:lnTo>
                      <a:pt x="307" y="22"/>
                    </a:lnTo>
                    <a:lnTo>
                      <a:pt x="307" y="22"/>
                    </a:lnTo>
                    <a:lnTo>
                      <a:pt x="307" y="22"/>
                    </a:lnTo>
                    <a:lnTo>
                      <a:pt x="307" y="22"/>
                    </a:lnTo>
                    <a:lnTo>
                      <a:pt x="307" y="22"/>
                    </a:lnTo>
                    <a:lnTo>
                      <a:pt x="307" y="22"/>
                    </a:lnTo>
                    <a:lnTo>
                      <a:pt x="307" y="22"/>
                    </a:lnTo>
                    <a:lnTo>
                      <a:pt x="312" y="22"/>
                    </a:lnTo>
                    <a:lnTo>
                      <a:pt x="312" y="22"/>
                    </a:lnTo>
                    <a:lnTo>
                      <a:pt x="312" y="22"/>
                    </a:lnTo>
                    <a:lnTo>
                      <a:pt x="312" y="22"/>
                    </a:lnTo>
                    <a:lnTo>
                      <a:pt x="312" y="22"/>
                    </a:lnTo>
                    <a:lnTo>
                      <a:pt x="312" y="22"/>
                    </a:lnTo>
                    <a:lnTo>
                      <a:pt x="312" y="22"/>
                    </a:lnTo>
                    <a:lnTo>
                      <a:pt x="312" y="22"/>
                    </a:lnTo>
                    <a:lnTo>
                      <a:pt x="312" y="22"/>
                    </a:lnTo>
                    <a:lnTo>
                      <a:pt x="312" y="22"/>
                    </a:lnTo>
                    <a:lnTo>
                      <a:pt x="312" y="22"/>
                    </a:lnTo>
                    <a:lnTo>
                      <a:pt x="312" y="22"/>
                    </a:lnTo>
                    <a:lnTo>
                      <a:pt x="312" y="22"/>
                    </a:lnTo>
                    <a:lnTo>
                      <a:pt x="317" y="18"/>
                    </a:lnTo>
                    <a:lnTo>
                      <a:pt x="317" y="18"/>
                    </a:lnTo>
                    <a:lnTo>
                      <a:pt x="317" y="18"/>
                    </a:lnTo>
                    <a:lnTo>
                      <a:pt x="317" y="18"/>
                    </a:lnTo>
                    <a:lnTo>
                      <a:pt x="317" y="18"/>
                    </a:lnTo>
                    <a:lnTo>
                      <a:pt x="317" y="18"/>
                    </a:lnTo>
                    <a:lnTo>
                      <a:pt x="317" y="18"/>
                    </a:lnTo>
                    <a:lnTo>
                      <a:pt x="317" y="18"/>
                    </a:lnTo>
                    <a:lnTo>
                      <a:pt x="317" y="18"/>
                    </a:lnTo>
                    <a:lnTo>
                      <a:pt x="317" y="18"/>
                    </a:lnTo>
                    <a:lnTo>
                      <a:pt x="317" y="18"/>
                    </a:lnTo>
                    <a:lnTo>
                      <a:pt x="317" y="18"/>
                    </a:lnTo>
                    <a:lnTo>
                      <a:pt x="317" y="18"/>
                    </a:lnTo>
                    <a:lnTo>
                      <a:pt x="322" y="18"/>
                    </a:lnTo>
                    <a:lnTo>
                      <a:pt x="322" y="18"/>
                    </a:lnTo>
                    <a:lnTo>
                      <a:pt x="322" y="18"/>
                    </a:lnTo>
                    <a:lnTo>
                      <a:pt x="322" y="18"/>
                    </a:lnTo>
                    <a:lnTo>
                      <a:pt x="322" y="18"/>
                    </a:lnTo>
                    <a:lnTo>
                      <a:pt x="322" y="18"/>
                    </a:lnTo>
                    <a:lnTo>
                      <a:pt x="322" y="18"/>
                    </a:lnTo>
                    <a:lnTo>
                      <a:pt x="322" y="18"/>
                    </a:lnTo>
                    <a:lnTo>
                      <a:pt x="322" y="18"/>
                    </a:lnTo>
                    <a:lnTo>
                      <a:pt x="322" y="18"/>
                    </a:lnTo>
                    <a:lnTo>
                      <a:pt x="322" y="18"/>
                    </a:lnTo>
                    <a:lnTo>
                      <a:pt x="322" y="18"/>
                    </a:lnTo>
                    <a:lnTo>
                      <a:pt x="322" y="18"/>
                    </a:lnTo>
                    <a:lnTo>
                      <a:pt x="322" y="18"/>
                    </a:lnTo>
                    <a:lnTo>
                      <a:pt x="327" y="18"/>
                    </a:lnTo>
                    <a:lnTo>
                      <a:pt x="327" y="18"/>
                    </a:lnTo>
                    <a:lnTo>
                      <a:pt x="327" y="18"/>
                    </a:lnTo>
                    <a:lnTo>
                      <a:pt x="327" y="18"/>
                    </a:lnTo>
                    <a:lnTo>
                      <a:pt x="327" y="18"/>
                    </a:lnTo>
                    <a:lnTo>
                      <a:pt x="327" y="18"/>
                    </a:lnTo>
                    <a:lnTo>
                      <a:pt x="327" y="18"/>
                    </a:lnTo>
                    <a:lnTo>
                      <a:pt x="327" y="22"/>
                    </a:lnTo>
                    <a:lnTo>
                      <a:pt x="327" y="22"/>
                    </a:lnTo>
                    <a:lnTo>
                      <a:pt x="327" y="22"/>
                    </a:lnTo>
                    <a:lnTo>
                      <a:pt x="327" y="22"/>
                    </a:lnTo>
                    <a:lnTo>
                      <a:pt x="327" y="22"/>
                    </a:lnTo>
                    <a:lnTo>
                      <a:pt x="331" y="22"/>
                    </a:lnTo>
                    <a:lnTo>
                      <a:pt x="331" y="22"/>
                    </a:lnTo>
                    <a:lnTo>
                      <a:pt x="331" y="18"/>
                    </a:lnTo>
                    <a:lnTo>
                      <a:pt x="331" y="18"/>
                    </a:lnTo>
                    <a:lnTo>
                      <a:pt x="331" y="18"/>
                    </a:lnTo>
                    <a:lnTo>
                      <a:pt x="331" y="18"/>
                    </a:lnTo>
                    <a:lnTo>
                      <a:pt x="331" y="18"/>
                    </a:lnTo>
                    <a:lnTo>
                      <a:pt x="331" y="18"/>
                    </a:lnTo>
                    <a:lnTo>
                      <a:pt x="331" y="18"/>
                    </a:lnTo>
                    <a:lnTo>
                      <a:pt x="331" y="22"/>
                    </a:lnTo>
                    <a:lnTo>
                      <a:pt x="331" y="22"/>
                    </a:lnTo>
                    <a:lnTo>
                      <a:pt x="331" y="18"/>
                    </a:lnTo>
                    <a:lnTo>
                      <a:pt x="331" y="18"/>
                    </a:lnTo>
                    <a:lnTo>
                      <a:pt x="336" y="18"/>
                    </a:lnTo>
                    <a:lnTo>
                      <a:pt x="336" y="18"/>
                    </a:lnTo>
                    <a:lnTo>
                      <a:pt x="336" y="18"/>
                    </a:lnTo>
                    <a:lnTo>
                      <a:pt x="336" y="18"/>
                    </a:lnTo>
                    <a:lnTo>
                      <a:pt x="336" y="18"/>
                    </a:lnTo>
                    <a:lnTo>
                      <a:pt x="336" y="13"/>
                    </a:lnTo>
                    <a:lnTo>
                      <a:pt x="336" y="13"/>
                    </a:lnTo>
                    <a:lnTo>
                      <a:pt x="336" y="13"/>
                    </a:lnTo>
                    <a:lnTo>
                      <a:pt x="336" y="13"/>
                    </a:lnTo>
                    <a:lnTo>
                      <a:pt x="336" y="13"/>
                    </a:lnTo>
                    <a:lnTo>
                      <a:pt x="336" y="13"/>
                    </a:lnTo>
                    <a:lnTo>
                      <a:pt x="336" y="13"/>
                    </a:lnTo>
                    <a:lnTo>
                      <a:pt x="336" y="13"/>
                    </a:lnTo>
                    <a:lnTo>
                      <a:pt x="341" y="13"/>
                    </a:lnTo>
                    <a:lnTo>
                      <a:pt x="341" y="13"/>
                    </a:lnTo>
                    <a:lnTo>
                      <a:pt x="341" y="13"/>
                    </a:lnTo>
                    <a:lnTo>
                      <a:pt x="341" y="13"/>
                    </a:lnTo>
                    <a:lnTo>
                      <a:pt x="341" y="13"/>
                    </a:lnTo>
                    <a:lnTo>
                      <a:pt x="341" y="18"/>
                    </a:lnTo>
                    <a:lnTo>
                      <a:pt x="341" y="18"/>
                    </a:lnTo>
                    <a:lnTo>
                      <a:pt x="341" y="18"/>
                    </a:lnTo>
                    <a:lnTo>
                      <a:pt x="341" y="18"/>
                    </a:lnTo>
                    <a:lnTo>
                      <a:pt x="341" y="18"/>
                    </a:lnTo>
                    <a:lnTo>
                      <a:pt x="341" y="18"/>
                    </a:lnTo>
                    <a:lnTo>
                      <a:pt x="341" y="18"/>
                    </a:lnTo>
                    <a:lnTo>
                      <a:pt x="341" y="18"/>
                    </a:lnTo>
                    <a:lnTo>
                      <a:pt x="341" y="18"/>
                    </a:lnTo>
                    <a:lnTo>
                      <a:pt x="346" y="18"/>
                    </a:lnTo>
                    <a:lnTo>
                      <a:pt x="346" y="18"/>
                    </a:lnTo>
                    <a:lnTo>
                      <a:pt x="346" y="18"/>
                    </a:lnTo>
                    <a:lnTo>
                      <a:pt x="346" y="18"/>
                    </a:lnTo>
                    <a:lnTo>
                      <a:pt x="346" y="18"/>
                    </a:lnTo>
                    <a:lnTo>
                      <a:pt x="346" y="18"/>
                    </a:lnTo>
                    <a:lnTo>
                      <a:pt x="346" y="18"/>
                    </a:lnTo>
                    <a:lnTo>
                      <a:pt x="346" y="18"/>
                    </a:lnTo>
                    <a:lnTo>
                      <a:pt x="346" y="18"/>
                    </a:lnTo>
                    <a:lnTo>
                      <a:pt x="346" y="18"/>
                    </a:lnTo>
                    <a:lnTo>
                      <a:pt x="346" y="18"/>
                    </a:lnTo>
                    <a:lnTo>
                      <a:pt x="346" y="18"/>
                    </a:lnTo>
                    <a:lnTo>
                      <a:pt x="346" y="22"/>
                    </a:lnTo>
                    <a:lnTo>
                      <a:pt x="351" y="22"/>
                    </a:lnTo>
                    <a:lnTo>
                      <a:pt x="351" y="22"/>
                    </a:lnTo>
                    <a:lnTo>
                      <a:pt x="351" y="18"/>
                    </a:lnTo>
                    <a:lnTo>
                      <a:pt x="351" y="22"/>
                    </a:lnTo>
                    <a:lnTo>
                      <a:pt x="351" y="18"/>
                    </a:lnTo>
                    <a:lnTo>
                      <a:pt x="351" y="18"/>
                    </a:lnTo>
                    <a:lnTo>
                      <a:pt x="351" y="18"/>
                    </a:lnTo>
                    <a:lnTo>
                      <a:pt x="351" y="22"/>
                    </a:lnTo>
                    <a:lnTo>
                      <a:pt x="351" y="18"/>
                    </a:lnTo>
                    <a:lnTo>
                      <a:pt x="351" y="18"/>
                    </a:lnTo>
                    <a:lnTo>
                      <a:pt x="351" y="18"/>
                    </a:lnTo>
                    <a:lnTo>
                      <a:pt x="351" y="18"/>
                    </a:lnTo>
                    <a:lnTo>
                      <a:pt x="355" y="18"/>
                    </a:lnTo>
                    <a:lnTo>
                      <a:pt x="355" y="18"/>
                    </a:lnTo>
                    <a:lnTo>
                      <a:pt x="355" y="18"/>
                    </a:lnTo>
                    <a:lnTo>
                      <a:pt x="355" y="18"/>
                    </a:lnTo>
                    <a:lnTo>
                      <a:pt x="355" y="18"/>
                    </a:lnTo>
                    <a:lnTo>
                      <a:pt x="355" y="18"/>
                    </a:lnTo>
                    <a:lnTo>
                      <a:pt x="355" y="18"/>
                    </a:lnTo>
                    <a:lnTo>
                      <a:pt x="355" y="18"/>
                    </a:lnTo>
                    <a:lnTo>
                      <a:pt x="355" y="18"/>
                    </a:lnTo>
                    <a:lnTo>
                      <a:pt x="355" y="22"/>
                    </a:lnTo>
                    <a:lnTo>
                      <a:pt x="355" y="22"/>
                    </a:lnTo>
                    <a:lnTo>
                      <a:pt x="355" y="22"/>
                    </a:lnTo>
                    <a:lnTo>
                      <a:pt x="355" y="22"/>
                    </a:lnTo>
                    <a:lnTo>
                      <a:pt x="360" y="22"/>
                    </a:lnTo>
                    <a:lnTo>
                      <a:pt x="360" y="18"/>
                    </a:lnTo>
                    <a:lnTo>
                      <a:pt x="360" y="22"/>
                    </a:lnTo>
                    <a:lnTo>
                      <a:pt x="360" y="22"/>
                    </a:lnTo>
                    <a:lnTo>
                      <a:pt x="360" y="22"/>
                    </a:lnTo>
                    <a:lnTo>
                      <a:pt x="360" y="22"/>
                    </a:lnTo>
                    <a:lnTo>
                      <a:pt x="360" y="22"/>
                    </a:lnTo>
                    <a:lnTo>
                      <a:pt x="360" y="22"/>
                    </a:lnTo>
                    <a:lnTo>
                      <a:pt x="360" y="18"/>
                    </a:lnTo>
                    <a:lnTo>
                      <a:pt x="360" y="22"/>
                    </a:lnTo>
                    <a:lnTo>
                      <a:pt x="360" y="22"/>
                    </a:lnTo>
                    <a:lnTo>
                      <a:pt x="360" y="22"/>
                    </a:lnTo>
                    <a:lnTo>
                      <a:pt x="360" y="22"/>
                    </a:lnTo>
                    <a:lnTo>
                      <a:pt x="360" y="18"/>
                    </a:lnTo>
                    <a:lnTo>
                      <a:pt x="365" y="18"/>
                    </a:lnTo>
                    <a:lnTo>
                      <a:pt x="365" y="18"/>
                    </a:lnTo>
                    <a:lnTo>
                      <a:pt x="365" y="18"/>
                    </a:lnTo>
                    <a:lnTo>
                      <a:pt x="365" y="18"/>
                    </a:lnTo>
                    <a:lnTo>
                      <a:pt x="365" y="18"/>
                    </a:lnTo>
                    <a:lnTo>
                      <a:pt x="365" y="18"/>
                    </a:lnTo>
                    <a:lnTo>
                      <a:pt x="365" y="18"/>
                    </a:lnTo>
                    <a:lnTo>
                      <a:pt x="365" y="18"/>
                    </a:lnTo>
                    <a:lnTo>
                      <a:pt x="365" y="18"/>
                    </a:lnTo>
                    <a:lnTo>
                      <a:pt x="365" y="18"/>
                    </a:lnTo>
                    <a:lnTo>
                      <a:pt x="365" y="18"/>
                    </a:lnTo>
                    <a:lnTo>
                      <a:pt x="365" y="18"/>
                    </a:lnTo>
                    <a:lnTo>
                      <a:pt x="365" y="18"/>
                    </a:lnTo>
                    <a:lnTo>
                      <a:pt x="370" y="18"/>
                    </a:lnTo>
                    <a:lnTo>
                      <a:pt x="370" y="22"/>
                    </a:lnTo>
                    <a:lnTo>
                      <a:pt x="370" y="22"/>
                    </a:lnTo>
                    <a:lnTo>
                      <a:pt x="370" y="18"/>
                    </a:lnTo>
                    <a:lnTo>
                      <a:pt x="370" y="22"/>
                    </a:lnTo>
                    <a:lnTo>
                      <a:pt x="370" y="18"/>
                    </a:lnTo>
                    <a:lnTo>
                      <a:pt x="370" y="18"/>
                    </a:lnTo>
                    <a:lnTo>
                      <a:pt x="370" y="18"/>
                    </a:lnTo>
                    <a:lnTo>
                      <a:pt x="370" y="18"/>
                    </a:lnTo>
                    <a:lnTo>
                      <a:pt x="370" y="18"/>
                    </a:lnTo>
                    <a:lnTo>
                      <a:pt x="370" y="18"/>
                    </a:lnTo>
                    <a:lnTo>
                      <a:pt x="370" y="18"/>
                    </a:lnTo>
                    <a:lnTo>
                      <a:pt x="370" y="18"/>
                    </a:lnTo>
                    <a:lnTo>
                      <a:pt x="374" y="18"/>
                    </a:lnTo>
                    <a:lnTo>
                      <a:pt x="374" y="18"/>
                    </a:lnTo>
                    <a:lnTo>
                      <a:pt x="374" y="18"/>
                    </a:lnTo>
                    <a:lnTo>
                      <a:pt x="374" y="18"/>
                    </a:lnTo>
                    <a:lnTo>
                      <a:pt x="374" y="18"/>
                    </a:lnTo>
                    <a:lnTo>
                      <a:pt x="374" y="18"/>
                    </a:lnTo>
                    <a:lnTo>
                      <a:pt x="374" y="18"/>
                    </a:lnTo>
                    <a:lnTo>
                      <a:pt x="374" y="18"/>
                    </a:lnTo>
                    <a:lnTo>
                      <a:pt x="374" y="18"/>
                    </a:lnTo>
                    <a:lnTo>
                      <a:pt x="374" y="22"/>
                    </a:lnTo>
                    <a:lnTo>
                      <a:pt x="374" y="18"/>
                    </a:lnTo>
                    <a:lnTo>
                      <a:pt x="374" y="18"/>
                    </a:lnTo>
                    <a:lnTo>
                      <a:pt x="374" y="18"/>
                    </a:lnTo>
                    <a:lnTo>
                      <a:pt x="374" y="18"/>
                    </a:lnTo>
                    <a:lnTo>
                      <a:pt x="379" y="22"/>
                    </a:lnTo>
                    <a:lnTo>
                      <a:pt x="379" y="18"/>
                    </a:lnTo>
                    <a:lnTo>
                      <a:pt x="379" y="22"/>
                    </a:lnTo>
                    <a:lnTo>
                      <a:pt x="379" y="18"/>
                    </a:lnTo>
                    <a:lnTo>
                      <a:pt x="379" y="18"/>
                    </a:lnTo>
                    <a:lnTo>
                      <a:pt x="379" y="18"/>
                    </a:lnTo>
                    <a:lnTo>
                      <a:pt x="379" y="18"/>
                    </a:lnTo>
                    <a:lnTo>
                      <a:pt x="379" y="18"/>
                    </a:lnTo>
                    <a:lnTo>
                      <a:pt x="379" y="18"/>
                    </a:lnTo>
                    <a:lnTo>
                      <a:pt x="379" y="18"/>
                    </a:lnTo>
                    <a:lnTo>
                      <a:pt x="379" y="18"/>
                    </a:lnTo>
                    <a:lnTo>
                      <a:pt x="379" y="18"/>
                    </a:lnTo>
                    <a:lnTo>
                      <a:pt x="384" y="18"/>
                    </a:lnTo>
                    <a:lnTo>
                      <a:pt x="384" y="18"/>
                    </a:lnTo>
                    <a:lnTo>
                      <a:pt x="384" y="18"/>
                    </a:lnTo>
                    <a:lnTo>
                      <a:pt x="384" y="18"/>
                    </a:lnTo>
                    <a:lnTo>
                      <a:pt x="384" y="18"/>
                    </a:lnTo>
                    <a:lnTo>
                      <a:pt x="384" y="18"/>
                    </a:lnTo>
                    <a:lnTo>
                      <a:pt x="384" y="18"/>
                    </a:lnTo>
                    <a:lnTo>
                      <a:pt x="384" y="18"/>
                    </a:lnTo>
                    <a:lnTo>
                      <a:pt x="384" y="18"/>
                    </a:lnTo>
                    <a:lnTo>
                      <a:pt x="384" y="18"/>
                    </a:lnTo>
                    <a:lnTo>
                      <a:pt x="384" y="18"/>
                    </a:lnTo>
                    <a:lnTo>
                      <a:pt x="384" y="18"/>
                    </a:lnTo>
                    <a:lnTo>
                      <a:pt x="384" y="18"/>
                    </a:lnTo>
                    <a:lnTo>
                      <a:pt x="389" y="18"/>
                    </a:lnTo>
                    <a:lnTo>
                      <a:pt x="389" y="18"/>
                    </a:lnTo>
                    <a:lnTo>
                      <a:pt x="389" y="18"/>
                    </a:lnTo>
                    <a:lnTo>
                      <a:pt x="389" y="18"/>
                    </a:lnTo>
                    <a:lnTo>
                      <a:pt x="389" y="13"/>
                    </a:lnTo>
                    <a:lnTo>
                      <a:pt x="389" y="13"/>
                    </a:lnTo>
                    <a:lnTo>
                      <a:pt x="389" y="13"/>
                    </a:lnTo>
                    <a:lnTo>
                      <a:pt x="389" y="13"/>
                    </a:lnTo>
                    <a:lnTo>
                      <a:pt x="389" y="13"/>
                    </a:lnTo>
                    <a:lnTo>
                      <a:pt x="389" y="13"/>
                    </a:lnTo>
                    <a:lnTo>
                      <a:pt x="389" y="13"/>
                    </a:lnTo>
                    <a:lnTo>
                      <a:pt x="389" y="13"/>
                    </a:lnTo>
                    <a:lnTo>
                      <a:pt x="389" y="13"/>
                    </a:lnTo>
                    <a:lnTo>
                      <a:pt x="394" y="13"/>
                    </a:lnTo>
                    <a:lnTo>
                      <a:pt x="394" y="13"/>
                    </a:lnTo>
                    <a:lnTo>
                      <a:pt x="394" y="13"/>
                    </a:lnTo>
                    <a:lnTo>
                      <a:pt x="394" y="9"/>
                    </a:lnTo>
                    <a:lnTo>
                      <a:pt x="394" y="9"/>
                    </a:lnTo>
                    <a:lnTo>
                      <a:pt x="394" y="13"/>
                    </a:lnTo>
                    <a:lnTo>
                      <a:pt x="394" y="13"/>
                    </a:lnTo>
                    <a:lnTo>
                      <a:pt x="394" y="9"/>
                    </a:lnTo>
                    <a:lnTo>
                      <a:pt x="394" y="9"/>
                    </a:lnTo>
                    <a:lnTo>
                      <a:pt x="394" y="9"/>
                    </a:lnTo>
                    <a:lnTo>
                      <a:pt x="394" y="9"/>
                    </a:lnTo>
                    <a:lnTo>
                      <a:pt x="394" y="9"/>
                    </a:lnTo>
                    <a:lnTo>
                      <a:pt x="394" y="9"/>
                    </a:lnTo>
                    <a:lnTo>
                      <a:pt x="394" y="9"/>
                    </a:lnTo>
                    <a:lnTo>
                      <a:pt x="398" y="9"/>
                    </a:lnTo>
                    <a:lnTo>
                      <a:pt x="398" y="9"/>
                    </a:lnTo>
                    <a:lnTo>
                      <a:pt x="398" y="9"/>
                    </a:lnTo>
                    <a:lnTo>
                      <a:pt x="398" y="9"/>
                    </a:lnTo>
                    <a:lnTo>
                      <a:pt x="398" y="9"/>
                    </a:lnTo>
                    <a:lnTo>
                      <a:pt x="398" y="9"/>
                    </a:lnTo>
                    <a:lnTo>
                      <a:pt x="398" y="9"/>
                    </a:lnTo>
                    <a:lnTo>
                      <a:pt x="398" y="9"/>
                    </a:lnTo>
                    <a:lnTo>
                      <a:pt x="398" y="9"/>
                    </a:lnTo>
                    <a:lnTo>
                      <a:pt x="398" y="9"/>
                    </a:lnTo>
                    <a:lnTo>
                      <a:pt x="398" y="9"/>
                    </a:lnTo>
                    <a:lnTo>
                      <a:pt x="398" y="9"/>
                    </a:lnTo>
                    <a:lnTo>
                      <a:pt x="398" y="13"/>
                    </a:lnTo>
                    <a:lnTo>
                      <a:pt x="403" y="13"/>
                    </a:lnTo>
                    <a:lnTo>
                      <a:pt x="403" y="13"/>
                    </a:lnTo>
                    <a:lnTo>
                      <a:pt x="403" y="13"/>
                    </a:lnTo>
                    <a:lnTo>
                      <a:pt x="403" y="13"/>
                    </a:lnTo>
                    <a:lnTo>
                      <a:pt x="403" y="13"/>
                    </a:lnTo>
                    <a:lnTo>
                      <a:pt x="403" y="9"/>
                    </a:lnTo>
                    <a:lnTo>
                      <a:pt x="403" y="13"/>
                    </a:lnTo>
                    <a:lnTo>
                      <a:pt x="403" y="13"/>
                    </a:lnTo>
                    <a:lnTo>
                      <a:pt x="403" y="9"/>
                    </a:lnTo>
                    <a:lnTo>
                      <a:pt x="403" y="13"/>
                    </a:lnTo>
                    <a:lnTo>
                      <a:pt x="403" y="9"/>
                    </a:lnTo>
                    <a:lnTo>
                      <a:pt x="403" y="9"/>
                    </a:lnTo>
                    <a:lnTo>
                      <a:pt x="403" y="9"/>
                    </a:lnTo>
                    <a:lnTo>
                      <a:pt x="408" y="9"/>
                    </a:lnTo>
                    <a:lnTo>
                      <a:pt x="408" y="9"/>
                    </a:lnTo>
                    <a:lnTo>
                      <a:pt x="408" y="9"/>
                    </a:lnTo>
                    <a:lnTo>
                      <a:pt x="408" y="9"/>
                    </a:lnTo>
                    <a:lnTo>
                      <a:pt x="408" y="9"/>
                    </a:lnTo>
                    <a:lnTo>
                      <a:pt x="408" y="9"/>
                    </a:lnTo>
                    <a:lnTo>
                      <a:pt x="408" y="9"/>
                    </a:lnTo>
                    <a:lnTo>
                      <a:pt x="408" y="9"/>
                    </a:lnTo>
                    <a:lnTo>
                      <a:pt x="408" y="9"/>
                    </a:lnTo>
                    <a:lnTo>
                      <a:pt x="408" y="9"/>
                    </a:lnTo>
                    <a:lnTo>
                      <a:pt x="408" y="9"/>
                    </a:lnTo>
                    <a:lnTo>
                      <a:pt x="408" y="4"/>
                    </a:lnTo>
                    <a:lnTo>
                      <a:pt x="408" y="9"/>
                    </a:lnTo>
                    <a:lnTo>
                      <a:pt x="408" y="9"/>
                    </a:lnTo>
                    <a:lnTo>
                      <a:pt x="413" y="9"/>
                    </a:lnTo>
                    <a:lnTo>
                      <a:pt x="413" y="9"/>
                    </a:lnTo>
                    <a:lnTo>
                      <a:pt x="413" y="9"/>
                    </a:lnTo>
                    <a:lnTo>
                      <a:pt x="413" y="9"/>
                    </a:lnTo>
                    <a:lnTo>
                      <a:pt x="413" y="9"/>
                    </a:lnTo>
                    <a:lnTo>
                      <a:pt x="413" y="9"/>
                    </a:lnTo>
                    <a:lnTo>
                      <a:pt x="413" y="9"/>
                    </a:lnTo>
                    <a:lnTo>
                      <a:pt x="413" y="9"/>
                    </a:lnTo>
                    <a:lnTo>
                      <a:pt x="413" y="9"/>
                    </a:lnTo>
                    <a:lnTo>
                      <a:pt x="413" y="9"/>
                    </a:lnTo>
                    <a:lnTo>
                      <a:pt x="413" y="9"/>
                    </a:lnTo>
                    <a:lnTo>
                      <a:pt x="413" y="9"/>
                    </a:lnTo>
                    <a:lnTo>
                      <a:pt x="418" y="9"/>
                    </a:lnTo>
                    <a:lnTo>
                      <a:pt x="418" y="9"/>
                    </a:lnTo>
                    <a:lnTo>
                      <a:pt x="418" y="9"/>
                    </a:lnTo>
                    <a:lnTo>
                      <a:pt x="418" y="4"/>
                    </a:lnTo>
                    <a:lnTo>
                      <a:pt x="418" y="4"/>
                    </a:lnTo>
                    <a:lnTo>
                      <a:pt x="418" y="4"/>
                    </a:lnTo>
                    <a:lnTo>
                      <a:pt x="418" y="4"/>
                    </a:lnTo>
                    <a:lnTo>
                      <a:pt x="418" y="4"/>
                    </a:lnTo>
                    <a:lnTo>
                      <a:pt x="418" y="4"/>
                    </a:lnTo>
                    <a:lnTo>
                      <a:pt x="418" y="4"/>
                    </a:lnTo>
                    <a:lnTo>
                      <a:pt x="418" y="4"/>
                    </a:lnTo>
                    <a:lnTo>
                      <a:pt x="418" y="4"/>
                    </a:lnTo>
                    <a:lnTo>
                      <a:pt x="418" y="4"/>
                    </a:lnTo>
                    <a:lnTo>
                      <a:pt x="422" y="4"/>
                    </a:lnTo>
                    <a:lnTo>
                      <a:pt x="422" y="4"/>
                    </a:lnTo>
                    <a:lnTo>
                      <a:pt x="422" y="4"/>
                    </a:lnTo>
                    <a:lnTo>
                      <a:pt x="422" y="4"/>
                    </a:lnTo>
                    <a:lnTo>
                      <a:pt x="422" y="4"/>
                    </a:lnTo>
                    <a:lnTo>
                      <a:pt x="422" y="4"/>
                    </a:lnTo>
                    <a:lnTo>
                      <a:pt x="422" y="4"/>
                    </a:lnTo>
                    <a:lnTo>
                      <a:pt x="422" y="9"/>
                    </a:lnTo>
                    <a:lnTo>
                      <a:pt x="422" y="4"/>
                    </a:lnTo>
                    <a:lnTo>
                      <a:pt x="422" y="4"/>
                    </a:lnTo>
                    <a:lnTo>
                      <a:pt x="422" y="4"/>
                    </a:lnTo>
                    <a:lnTo>
                      <a:pt x="422" y="4"/>
                    </a:lnTo>
                    <a:lnTo>
                      <a:pt x="422" y="4"/>
                    </a:lnTo>
                    <a:lnTo>
                      <a:pt x="427" y="4"/>
                    </a:lnTo>
                    <a:lnTo>
                      <a:pt x="427" y="4"/>
                    </a:lnTo>
                    <a:lnTo>
                      <a:pt x="427" y="4"/>
                    </a:lnTo>
                    <a:lnTo>
                      <a:pt x="427" y="4"/>
                    </a:lnTo>
                    <a:lnTo>
                      <a:pt x="427" y="4"/>
                    </a:lnTo>
                    <a:lnTo>
                      <a:pt x="427" y="4"/>
                    </a:lnTo>
                    <a:lnTo>
                      <a:pt x="427" y="4"/>
                    </a:lnTo>
                    <a:lnTo>
                      <a:pt x="427" y="4"/>
                    </a:lnTo>
                    <a:lnTo>
                      <a:pt x="427" y="4"/>
                    </a:lnTo>
                    <a:lnTo>
                      <a:pt x="427" y="4"/>
                    </a:lnTo>
                    <a:lnTo>
                      <a:pt x="427" y="4"/>
                    </a:lnTo>
                    <a:lnTo>
                      <a:pt x="427" y="4"/>
                    </a:lnTo>
                    <a:lnTo>
                      <a:pt x="427" y="4"/>
                    </a:lnTo>
                    <a:lnTo>
                      <a:pt x="427" y="4"/>
                    </a:lnTo>
                    <a:lnTo>
                      <a:pt x="432" y="4"/>
                    </a:lnTo>
                    <a:lnTo>
                      <a:pt x="432" y="4"/>
                    </a:lnTo>
                    <a:lnTo>
                      <a:pt x="432" y="4"/>
                    </a:lnTo>
                    <a:lnTo>
                      <a:pt x="432" y="4"/>
                    </a:lnTo>
                    <a:lnTo>
                      <a:pt x="432" y="4"/>
                    </a:lnTo>
                    <a:lnTo>
                      <a:pt x="432" y="4"/>
                    </a:lnTo>
                    <a:lnTo>
                      <a:pt x="432" y="4"/>
                    </a:lnTo>
                    <a:lnTo>
                      <a:pt x="432" y="4"/>
                    </a:lnTo>
                    <a:lnTo>
                      <a:pt x="432" y="4"/>
                    </a:lnTo>
                    <a:lnTo>
                      <a:pt x="432" y="4"/>
                    </a:lnTo>
                    <a:lnTo>
                      <a:pt x="432" y="4"/>
                    </a:lnTo>
                    <a:lnTo>
                      <a:pt x="432" y="4"/>
                    </a:lnTo>
                    <a:lnTo>
                      <a:pt x="432" y="4"/>
                    </a:lnTo>
                    <a:lnTo>
                      <a:pt x="437" y="9"/>
                    </a:lnTo>
                    <a:lnTo>
                      <a:pt x="437" y="9"/>
                    </a:lnTo>
                    <a:lnTo>
                      <a:pt x="437" y="4"/>
                    </a:lnTo>
                    <a:lnTo>
                      <a:pt x="437" y="4"/>
                    </a:lnTo>
                    <a:lnTo>
                      <a:pt x="437" y="4"/>
                    </a:lnTo>
                    <a:lnTo>
                      <a:pt x="437" y="4"/>
                    </a:lnTo>
                    <a:lnTo>
                      <a:pt x="437" y="4"/>
                    </a:lnTo>
                    <a:lnTo>
                      <a:pt x="437" y="4"/>
                    </a:lnTo>
                    <a:lnTo>
                      <a:pt x="437" y="4"/>
                    </a:lnTo>
                    <a:lnTo>
                      <a:pt x="437" y="4"/>
                    </a:lnTo>
                    <a:lnTo>
                      <a:pt x="437" y="4"/>
                    </a:lnTo>
                    <a:lnTo>
                      <a:pt x="437" y="4"/>
                    </a:lnTo>
                    <a:lnTo>
                      <a:pt x="437" y="4"/>
                    </a:lnTo>
                    <a:lnTo>
                      <a:pt x="442" y="4"/>
                    </a:lnTo>
                    <a:lnTo>
                      <a:pt x="442" y="4"/>
                    </a:lnTo>
                    <a:lnTo>
                      <a:pt x="442" y="4"/>
                    </a:lnTo>
                    <a:lnTo>
                      <a:pt x="442" y="4"/>
                    </a:lnTo>
                    <a:lnTo>
                      <a:pt x="442" y="4"/>
                    </a:lnTo>
                    <a:lnTo>
                      <a:pt x="442" y="4"/>
                    </a:lnTo>
                    <a:lnTo>
                      <a:pt x="442" y="4"/>
                    </a:lnTo>
                    <a:lnTo>
                      <a:pt x="442" y="4"/>
                    </a:lnTo>
                    <a:lnTo>
                      <a:pt x="442" y="4"/>
                    </a:lnTo>
                    <a:lnTo>
                      <a:pt x="442" y="4"/>
                    </a:lnTo>
                    <a:lnTo>
                      <a:pt x="442" y="4"/>
                    </a:lnTo>
                    <a:lnTo>
                      <a:pt x="442" y="4"/>
                    </a:lnTo>
                    <a:lnTo>
                      <a:pt x="446" y="4"/>
                    </a:lnTo>
                    <a:lnTo>
                      <a:pt x="446" y="4"/>
                    </a:lnTo>
                    <a:lnTo>
                      <a:pt x="446" y="4"/>
                    </a:lnTo>
                    <a:lnTo>
                      <a:pt x="446" y="4"/>
                    </a:lnTo>
                    <a:lnTo>
                      <a:pt x="446" y="4"/>
                    </a:lnTo>
                    <a:lnTo>
                      <a:pt x="446" y="4"/>
                    </a:lnTo>
                    <a:lnTo>
                      <a:pt x="446" y="4"/>
                    </a:lnTo>
                    <a:lnTo>
                      <a:pt x="446" y="4"/>
                    </a:lnTo>
                    <a:lnTo>
                      <a:pt x="446" y="4"/>
                    </a:lnTo>
                    <a:lnTo>
                      <a:pt x="446" y="4"/>
                    </a:lnTo>
                    <a:lnTo>
                      <a:pt x="446" y="4"/>
                    </a:lnTo>
                    <a:lnTo>
                      <a:pt x="446" y="4"/>
                    </a:lnTo>
                    <a:lnTo>
                      <a:pt x="446" y="4"/>
                    </a:lnTo>
                    <a:lnTo>
                      <a:pt x="446" y="4"/>
                    </a:lnTo>
                    <a:lnTo>
                      <a:pt x="451" y="4"/>
                    </a:lnTo>
                    <a:lnTo>
                      <a:pt x="451" y="4"/>
                    </a:lnTo>
                    <a:lnTo>
                      <a:pt x="451" y="4"/>
                    </a:lnTo>
                    <a:lnTo>
                      <a:pt x="451" y="4"/>
                    </a:lnTo>
                    <a:lnTo>
                      <a:pt x="451" y="4"/>
                    </a:lnTo>
                    <a:lnTo>
                      <a:pt x="451" y="4"/>
                    </a:lnTo>
                    <a:lnTo>
                      <a:pt x="451" y="4"/>
                    </a:lnTo>
                    <a:lnTo>
                      <a:pt x="451" y="4"/>
                    </a:lnTo>
                    <a:lnTo>
                      <a:pt x="451" y="4"/>
                    </a:lnTo>
                    <a:lnTo>
                      <a:pt x="451" y="4"/>
                    </a:lnTo>
                    <a:lnTo>
                      <a:pt x="451" y="4"/>
                    </a:lnTo>
                    <a:lnTo>
                      <a:pt x="451" y="4"/>
                    </a:lnTo>
                    <a:lnTo>
                      <a:pt x="451" y="4"/>
                    </a:lnTo>
                    <a:lnTo>
                      <a:pt x="456" y="4"/>
                    </a:lnTo>
                    <a:lnTo>
                      <a:pt x="456" y="4"/>
                    </a:lnTo>
                    <a:lnTo>
                      <a:pt x="456" y="4"/>
                    </a:lnTo>
                    <a:lnTo>
                      <a:pt x="456" y="4"/>
                    </a:lnTo>
                    <a:lnTo>
                      <a:pt x="456" y="4"/>
                    </a:lnTo>
                    <a:lnTo>
                      <a:pt x="456" y="4"/>
                    </a:lnTo>
                    <a:lnTo>
                      <a:pt x="456" y="4"/>
                    </a:lnTo>
                    <a:lnTo>
                      <a:pt x="456" y="4"/>
                    </a:lnTo>
                    <a:lnTo>
                      <a:pt x="456" y="4"/>
                    </a:lnTo>
                    <a:lnTo>
                      <a:pt x="456" y="4"/>
                    </a:lnTo>
                    <a:lnTo>
                      <a:pt x="456" y="4"/>
                    </a:lnTo>
                    <a:lnTo>
                      <a:pt x="456" y="4"/>
                    </a:lnTo>
                    <a:lnTo>
                      <a:pt x="456" y="4"/>
                    </a:lnTo>
                    <a:lnTo>
                      <a:pt x="461" y="4"/>
                    </a:lnTo>
                    <a:lnTo>
                      <a:pt x="461" y="4"/>
                    </a:lnTo>
                    <a:lnTo>
                      <a:pt x="461" y="4"/>
                    </a:lnTo>
                    <a:lnTo>
                      <a:pt x="461" y="4"/>
                    </a:lnTo>
                    <a:lnTo>
                      <a:pt x="461" y="4"/>
                    </a:lnTo>
                    <a:lnTo>
                      <a:pt x="461" y="4"/>
                    </a:lnTo>
                    <a:lnTo>
                      <a:pt x="461" y="4"/>
                    </a:lnTo>
                    <a:lnTo>
                      <a:pt x="461" y="4"/>
                    </a:lnTo>
                    <a:lnTo>
                      <a:pt x="461" y="4"/>
                    </a:lnTo>
                    <a:lnTo>
                      <a:pt x="461" y="4"/>
                    </a:lnTo>
                    <a:lnTo>
                      <a:pt x="461" y="0"/>
                    </a:lnTo>
                    <a:lnTo>
                      <a:pt x="461" y="4"/>
                    </a:lnTo>
                    <a:lnTo>
                      <a:pt x="461" y="4"/>
                    </a:lnTo>
                    <a:lnTo>
                      <a:pt x="461" y="4"/>
                    </a:lnTo>
                    <a:lnTo>
                      <a:pt x="466" y="9"/>
                    </a:lnTo>
                    <a:lnTo>
                      <a:pt x="466" y="4"/>
                    </a:lnTo>
                    <a:lnTo>
                      <a:pt x="466" y="4"/>
                    </a:lnTo>
                    <a:lnTo>
                      <a:pt x="466" y="4"/>
                    </a:lnTo>
                    <a:lnTo>
                      <a:pt x="466" y="4"/>
                    </a:lnTo>
                    <a:lnTo>
                      <a:pt x="466" y="4"/>
                    </a:lnTo>
                    <a:lnTo>
                      <a:pt x="466" y="4"/>
                    </a:lnTo>
                    <a:lnTo>
                      <a:pt x="466" y="4"/>
                    </a:lnTo>
                    <a:lnTo>
                      <a:pt x="466" y="4"/>
                    </a:lnTo>
                    <a:lnTo>
                      <a:pt x="466" y="4"/>
                    </a:lnTo>
                    <a:lnTo>
                      <a:pt x="466" y="4"/>
                    </a:lnTo>
                    <a:lnTo>
                      <a:pt x="466" y="4"/>
                    </a:lnTo>
                    <a:lnTo>
                      <a:pt x="470" y="4"/>
                    </a:lnTo>
                    <a:lnTo>
                      <a:pt x="470" y="0"/>
                    </a:lnTo>
                    <a:lnTo>
                      <a:pt x="470" y="4"/>
                    </a:lnTo>
                    <a:lnTo>
                      <a:pt x="470" y="0"/>
                    </a:lnTo>
                    <a:lnTo>
                      <a:pt x="470" y="0"/>
                    </a:lnTo>
                    <a:lnTo>
                      <a:pt x="470" y="0"/>
                    </a:lnTo>
                    <a:lnTo>
                      <a:pt x="470" y="0"/>
                    </a:lnTo>
                    <a:lnTo>
                      <a:pt x="470" y="0"/>
                    </a:lnTo>
                    <a:lnTo>
                      <a:pt x="470" y="0"/>
                    </a:lnTo>
                    <a:lnTo>
                      <a:pt x="470" y="0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5" y="4"/>
                    </a:lnTo>
                    <a:lnTo>
                      <a:pt x="475" y="4"/>
                    </a:lnTo>
                    <a:lnTo>
                      <a:pt x="475" y="4"/>
                    </a:lnTo>
                    <a:lnTo>
                      <a:pt x="475" y="4"/>
                    </a:lnTo>
                    <a:lnTo>
                      <a:pt x="475" y="4"/>
                    </a:lnTo>
                    <a:lnTo>
                      <a:pt x="475" y="4"/>
                    </a:lnTo>
                    <a:lnTo>
                      <a:pt x="475" y="4"/>
                    </a:lnTo>
                    <a:lnTo>
                      <a:pt x="475" y="4"/>
                    </a:lnTo>
                    <a:lnTo>
                      <a:pt x="475" y="4"/>
                    </a:lnTo>
                    <a:lnTo>
                      <a:pt x="475" y="4"/>
                    </a:lnTo>
                    <a:lnTo>
                      <a:pt x="475" y="4"/>
                    </a:lnTo>
                    <a:lnTo>
                      <a:pt x="475" y="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612" name="Freeform 276"/>
              <p:cNvSpPr>
                <a:spLocks/>
              </p:cNvSpPr>
              <p:nvPr/>
            </p:nvSpPr>
            <p:spPr bwMode="auto">
              <a:xfrm>
                <a:off x="3449" y="937"/>
                <a:ext cx="475" cy="427"/>
              </a:xfrm>
              <a:custGeom>
                <a:avLst/>
                <a:gdLst>
                  <a:gd name="T0" fmla="*/ 9 w 475"/>
                  <a:gd name="T1" fmla="*/ 76 h 427"/>
                  <a:gd name="T2" fmla="*/ 14 w 475"/>
                  <a:gd name="T3" fmla="*/ 80 h 427"/>
                  <a:gd name="T4" fmla="*/ 24 w 475"/>
                  <a:gd name="T5" fmla="*/ 80 h 427"/>
                  <a:gd name="T6" fmla="*/ 33 w 475"/>
                  <a:gd name="T7" fmla="*/ 85 h 427"/>
                  <a:gd name="T8" fmla="*/ 38 w 475"/>
                  <a:gd name="T9" fmla="*/ 80 h 427"/>
                  <a:gd name="T10" fmla="*/ 48 w 475"/>
                  <a:gd name="T11" fmla="*/ 80 h 427"/>
                  <a:gd name="T12" fmla="*/ 53 w 475"/>
                  <a:gd name="T13" fmla="*/ 80 h 427"/>
                  <a:gd name="T14" fmla="*/ 62 w 475"/>
                  <a:gd name="T15" fmla="*/ 80 h 427"/>
                  <a:gd name="T16" fmla="*/ 72 w 475"/>
                  <a:gd name="T17" fmla="*/ 76 h 427"/>
                  <a:gd name="T18" fmla="*/ 77 w 475"/>
                  <a:gd name="T19" fmla="*/ 72 h 427"/>
                  <a:gd name="T20" fmla="*/ 86 w 475"/>
                  <a:gd name="T21" fmla="*/ 72 h 427"/>
                  <a:gd name="T22" fmla="*/ 91 w 475"/>
                  <a:gd name="T23" fmla="*/ 67 h 427"/>
                  <a:gd name="T24" fmla="*/ 101 w 475"/>
                  <a:gd name="T25" fmla="*/ 63 h 427"/>
                  <a:gd name="T26" fmla="*/ 110 w 475"/>
                  <a:gd name="T27" fmla="*/ 58 h 427"/>
                  <a:gd name="T28" fmla="*/ 115 w 475"/>
                  <a:gd name="T29" fmla="*/ 58 h 427"/>
                  <a:gd name="T30" fmla="*/ 125 w 475"/>
                  <a:gd name="T31" fmla="*/ 54 h 427"/>
                  <a:gd name="T32" fmla="*/ 129 w 475"/>
                  <a:gd name="T33" fmla="*/ 49 h 427"/>
                  <a:gd name="T34" fmla="*/ 139 w 475"/>
                  <a:gd name="T35" fmla="*/ 49 h 427"/>
                  <a:gd name="T36" fmla="*/ 149 w 475"/>
                  <a:gd name="T37" fmla="*/ 45 h 427"/>
                  <a:gd name="T38" fmla="*/ 153 w 475"/>
                  <a:gd name="T39" fmla="*/ 40 h 427"/>
                  <a:gd name="T40" fmla="*/ 163 w 475"/>
                  <a:gd name="T41" fmla="*/ 40 h 427"/>
                  <a:gd name="T42" fmla="*/ 168 w 475"/>
                  <a:gd name="T43" fmla="*/ 36 h 427"/>
                  <a:gd name="T44" fmla="*/ 177 w 475"/>
                  <a:gd name="T45" fmla="*/ 31 h 427"/>
                  <a:gd name="T46" fmla="*/ 187 w 475"/>
                  <a:gd name="T47" fmla="*/ 31 h 427"/>
                  <a:gd name="T48" fmla="*/ 192 w 475"/>
                  <a:gd name="T49" fmla="*/ 27 h 427"/>
                  <a:gd name="T50" fmla="*/ 201 w 475"/>
                  <a:gd name="T51" fmla="*/ 22 h 427"/>
                  <a:gd name="T52" fmla="*/ 211 w 475"/>
                  <a:gd name="T53" fmla="*/ 18 h 427"/>
                  <a:gd name="T54" fmla="*/ 216 w 475"/>
                  <a:gd name="T55" fmla="*/ 18 h 427"/>
                  <a:gd name="T56" fmla="*/ 225 w 475"/>
                  <a:gd name="T57" fmla="*/ 13 h 427"/>
                  <a:gd name="T58" fmla="*/ 230 w 475"/>
                  <a:gd name="T59" fmla="*/ 13 h 427"/>
                  <a:gd name="T60" fmla="*/ 240 w 475"/>
                  <a:gd name="T61" fmla="*/ 9 h 427"/>
                  <a:gd name="T62" fmla="*/ 244 w 475"/>
                  <a:gd name="T63" fmla="*/ 4 h 427"/>
                  <a:gd name="T64" fmla="*/ 254 w 475"/>
                  <a:gd name="T65" fmla="*/ 31 h 427"/>
                  <a:gd name="T66" fmla="*/ 264 w 475"/>
                  <a:gd name="T67" fmla="*/ 107 h 427"/>
                  <a:gd name="T68" fmla="*/ 268 w 475"/>
                  <a:gd name="T69" fmla="*/ 121 h 427"/>
                  <a:gd name="T70" fmla="*/ 278 w 475"/>
                  <a:gd name="T71" fmla="*/ 139 h 427"/>
                  <a:gd name="T72" fmla="*/ 283 w 475"/>
                  <a:gd name="T73" fmla="*/ 143 h 427"/>
                  <a:gd name="T74" fmla="*/ 292 w 475"/>
                  <a:gd name="T75" fmla="*/ 152 h 427"/>
                  <a:gd name="T76" fmla="*/ 302 w 475"/>
                  <a:gd name="T77" fmla="*/ 161 h 427"/>
                  <a:gd name="T78" fmla="*/ 307 w 475"/>
                  <a:gd name="T79" fmla="*/ 170 h 427"/>
                  <a:gd name="T80" fmla="*/ 316 w 475"/>
                  <a:gd name="T81" fmla="*/ 175 h 427"/>
                  <a:gd name="T82" fmla="*/ 326 w 475"/>
                  <a:gd name="T83" fmla="*/ 184 h 427"/>
                  <a:gd name="T84" fmla="*/ 331 w 475"/>
                  <a:gd name="T85" fmla="*/ 188 h 427"/>
                  <a:gd name="T86" fmla="*/ 340 w 475"/>
                  <a:gd name="T87" fmla="*/ 197 h 427"/>
                  <a:gd name="T88" fmla="*/ 345 w 475"/>
                  <a:gd name="T89" fmla="*/ 202 h 427"/>
                  <a:gd name="T90" fmla="*/ 355 w 475"/>
                  <a:gd name="T91" fmla="*/ 206 h 427"/>
                  <a:gd name="T92" fmla="*/ 364 w 475"/>
                  <a:gd name="T93" fmla="*/ 215 h 427"/>
                  <a:gd name="T94" fmla="*/ 369 w 475"/>
                  <a:gd name="T95" fmla="*/ 229 h 427"/>
                  <a:gd name="T96" fmla="*/ 379 w 475"/>
                  <a:gd name="T97" fmla="*/ 247 h 427"/>
                  <a:gd name="T98" fmla="*/ 384 w 475"/>
                  <a:gd name="T99" fmla="*/ 260 h 427"/>
                  <a:gd name="T100" fmla="*/ 393 w 475"/>
                  <a:gd name="T101" fmla="*/ 278 h 427"/>
                  <a:gd name="T102" fmla="*/ 398 w 475"/>
                  <a:gd name="T103" fmla="*/ 287 h 427"/>
                  <a:gd name="T104" fmla="*/ 408 w 475"/>
                  <a:gd name="T105" fmla="*/ 305 h 427"/>
                  <a:gd name="T106" fmla="*/ 417 w 475"/>
                  <a:gd name="T107" fmla="*/ 314 h 427"/>
                  <a:gd name="T108" fmla="*/ 422 w 475"/>
                  <a:gd name="T109" fmla="*/ 332 h 427"/>
                  <a:gd name="T110" fmla="*/ 432 w 475"/>
                  <a:gd name="T111" fmla="*/ 346 h 427"/>
                  <a:gd name="T112" fmla="*/ 441 w 475"/>
                  <a:gd name="T113" fmla="*/ 359 h 427"/>
                  <a:gd name="T114" fmla="*/ 446 w 475"/>
                  <a:gd name="T115" fmla="*/ 377 h 427"/>
                  <a:gd name="T116" fmla="*/ 456 w 475"/>
                  <a:gd name="T117" fmla="*/ 391 h 427"/>
                  <a:gd name="T118" fmla="*/ 460 w 475"/>
                  <a:gd name="T119" fmla="*/ 404 h 427"/>
                  <a:gd name="T120" fmla="*/ 470 w 475"/>
                  <a:gd name="T121" fmla="*/ 418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5" h="427">
                    <a:moveTo>
                      <a:pt x="0" y="76"/>
                    </a:moveTo>
                    <a:lnTo>
                      <a:pt x="0" y="80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5" y="85"/>
                    </a:lnTo>
                    <a:lnTo>
                      <a:pt x="5" y="80"/>
                    </a:lnTo>
                    <a:lnTo>
                      <a:pt x="5" y="80"/>
                    </a:lnTo>
                    <a:lnTo>
                      <a:pt x="5" y="80"/>
                    </a:lnTo>
                    <a:lnTo>
                      <a:pt x="5" y="80"/>
                    </a:lnTo>
                    <a:lnTo>
                      <a:pt x="5" y="80"/>
                    </a:lnTo>
                    <a:lnTo>
                      <a:pt x="5" y="80"/>
                    </a:lnTo>
                    <a:lnTo>
                      <a:pt x="5" y="80"/>
                    </a:lnTo>
                    <a:lnTo>
                      <a:pt x="5" y="80"/>
                    </a:lnTo>
                    <a:lnTo>
                      <a:pt x="5" y="80"/>
                    </a:lnTo>
                    <a:lnTo>
                      <a:pt x="5" y="80"/>
                    </a:lnTo>
                    <a:lnTo>
                      <a:pt x="5" y="80"/>
                    </a:lnTo>
                    <a:lnTo>
                      <a:pt x="9" y="80"/>
                    </a:lnTo>
                    <a:lnTo>
                      <a:pt x="9" y="76"/>
                    </a:lnTo>
                    <a:lnTo>
                      <a:pt x="9" y="80"/>
                    </a:lnTo>
                    <a:lnTo>
                      <a:pt x="9" y="76"/>
                    </a:lnTo>
                    <a:lnTo>
                      <a:pt x="9" y="76"/>
                    </a:lnTo>
                    <a:lnTo>
                      <a:pt x="9" y="76"/>
                    </a:lnTo>
                    <a:lnTo>
                      <a:pt x="9" y="76"/>
                    </a:lnTo>
                    <a:lnTo>
                      <a:pt x="9" y="76"/>
                    </a:lnTo>
                    <a:lnTo>
                      <a:pt x="9" y="76"/>
                    </a:lnTo>
                    <a:lnTo>
                      <a:pt x="9" y="76"/>
                    </a:lnTo>
                    <a:lnTo>
                      <a:pt x="9" y="80"/>
                    </a:lnTo>
                    <a:lnTo>
                      <a:pt x="9" y="80"/>
                    </a:lnTo>
                    <a:lnTo>
                      <a:pt x="9" y="80"/>
                    </a:lnTo>
                    <a:lnTo>
                      <a:pt x="14" y="80"/>
                    </a:lnTo>
                    <a:lnTo>
                      <a:pt x="14" y="80"/>
                    </a:lnTo>
                    <a:lnTo>
                      <a:pt x="14" y="80"/>
                    </a:lnTo>
                    <a:lnTo>
                      <a:pt x="14" y="80"/>
                    </a:lnTo>
                    <a:lnTo>
                      <a:pt x="14" y="80"/>
                    </a:lnTo>
                    <a:lnTo>
                      <a:pt x="14" y="80"/>
                    </a:lnTo>
                    <a:lnTo>
                      <a:pt x="14" y="80"/>
                    </a:lnTo>
                    <a:lnTo>
                      <a:pt x="14" y="80"/>
                    </a:lnTo>
                    <a:lnTo>
                      <a:pt x="14" y="80"/>
                    </a:lnTo>
                    <a:lnTo>
                      <a:pt x="14" y="80"/>
                    </a:lnTo>
                    <a:lnTo>
                      <a:pt x="14" y="80"/>
                    </a:lnTo>
                    <a:lnTo>
                      <a:pt x="14" y="80"/>
                    </a:lnTo>
                    <a:lnTo>
                      <a:pt x="14" y="80"/>
                    </a:lnTo>
                    <a:lnTo>
                      <a:pt x="19" y="76"/>
                    </a:lnTo>
                    <a:lnTo>
                      <a:pt x="19" y="76"/>
                    </a:lnTo>
                    <a:lnTo>
                      <a:pt x="19" y="80"/>
                    </a:lnTo>
                    <a:lnTo>
                      <a:pt x="19" y="80"/>
                    </a:lnTo>
                    <a:lnTo>
                      <a:pt x="19" y="80"/>
                    </a:lnTo>
                    <a:lnTo>
                      <a:pt x="19" y="80"/>
                    </a:lnTo>
                    <a:lnTo>
                      <a:pt x="19" y="80"/>
                    </a:lnTo>
                    <a:lnTo>
                      <a:pt x="19" y="80"/>
                    </a:lnTo>
                    <a:lnTo>
                      <a:pt x="19" y="80"/>
                    </a:lnTo>
                    <a:lnTo>
                      <a:pt x="19" y="80"/>
                    </a:lnTo>
                    <a:lnTo>
                      <a:pt x="19" y="80"/>
                    </a:lnTo>
                    <a:lnTo>
                      <a:pt x="19" y="80"/>
                    </a:lnTo>
                    <a:lnTo>
                      <a:pt x="19" y="80"/>
                    </a:lnTo>
                    <a:lnTo>
                      <a:pt x="19" y="80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9" y="80"/>
                    </a:lnTo>
                    <a:lnTo>
                      <a:pt x="29" y="80"/>
                    </a:lnTo>
                    <a:lnTo>
                      <a:pt x="29" y="80"/>
                    </a:lnTo>
                    <a:lnTo>
                      <a:pt x="29" y="80"/>
                    </a:lnTo>
                    <a:lnTo>
                      <a:pt x="29" y="80"/>
                    </a:lnTo>
                    <a:lnTo>
                      <a:pt x="29" y="80"/>
                    </a:lnTo>
                    <a:lnTo>
                      <a:pt x="29" y="85"/>
                    </a:lnTo>
                    <a:lnTo>
                      <a:pt x="29" y="85"/>
                    </a:lnTo>
                    <a:lnTo>
                      <a:pt x="29" y="85"/>
                    </a:lnTo>
                    <a:lnTo>
                      <a:pt x="29" y="85"/>
                    </a:lnTo>
                    <a:lnTo>
                      <a:pt x="29" y="85"/>
                    </a:lnTo>
                    <a:lnTo>
                      <a:pt x="29" y="85"/>
                    </a:lnTo>
                    <a:lnTo>
                      <a:pt x="29" y="85"/>
                    </a:lnTo>
                    <a:lnTo>
                      <a:pt x="33" y="85"/>
                    </a:lnTo>
                    <a:lnTo>
                      <a:pt x="33" y="85"/>
                    </a:lnTo>
                    <a:lnTo>
                      <a:pt x="33" y="85"/>
                    </a:lnTo>
                    <a:lnTo>
                      <a:pt x="33" y="85"/>
                    </a:lnTo>
                    <a:lnTo>
                      <a:pt x="33" y="85"/>
                    </a:lnTo>
                    <a:lnTo>
                      <a:pt x="33" y="85"/>
                    </a:lnTo>
                    <a:lnTo>
                      <a:pt x="33" y="85"/>
                    </a:lnTo>
                    <a:lnTo>
                      <a:pt x="33" y="80"/>
                    </a:lnTo>
                    <a:lnTo>
                      <a:pt x="33" y="85"/>
                    </a:lnTo>
                    <a:lnTo>
                      <a:pt x="33" y="85"/>
                    </a:lnTo>
                    <a:lnTo>
                      <a:pt x="33" y="85"/>
                    </a:lnTo>
                    <a:lnTo>
                      <a:pt x="33" y="85"/>
                    </a:lnTo>
                    <a:lnTo>
                      <a:pt x="38" y="80"/>
                    </a:lnTo>
                    <a:lnTo>
                      <a:pt x="38" y="85"/>
                    </a:lnTo>
                    <a:lnTo>
                      <a:pt x="38" y="80"/>
                    </a:lnTo>
                    <a:lnTo>
                      <a:pt x="38" y="85"/>
                    </a:lnTo>
                    <a:lnTo>
                      <a:pt x="38" y="85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5"/>
                    </a:lnTo>
                    <a:lnTo>
                      <a:pt x="43" y="85"/>
                    </a:lnTo>
                    <a:lnTo>
                      <a:pt x="43" y="80"/>
                    </a:lnTo>
                    <a:lnTo>
                      <a:pt x="43" y="80"/>
                    </a:lnTo>
                    <a:lnTo>
                      <a:pt x="43" y="85"/>
                    </a:lnTo>
                    <a:lnTo>
                      <a:pt x="43" y="85"/>
                    </a:lnTo>
                    <a:lnTo>
                      <a:pt x="43" y="85"/>
                    </a:lnTo>
                    <a:lnTo>
                      <a:pt x="43" y="80"/>
                    </a:lnTo>
                    <a:lnTo>
                      <a:pt x="43" y="80"/>
                    </a:lnTo>
                    <a:lnTo>
                      <a:pt x="43" y="80"/>
                    </a:lnTo>
                    <a:lnTo>
                      <a:pt x="43" y="80"/>
                    </a:lnTo>
                    <a:lnTo>
                      <a:pt x="43" y="80"/>
                    </a:lnTo>
                    <a:lnTo>
                      <a:pt x="43" y="80"/>
                    </a:lnTo>
                    <a:lnTo>
                      <a:pt x="43" y="80"/>
                    </a:lnTo>
                    <a:lnTo>
                      <a:pt x="48" y="80"/>
                    </a:lnTo>
                    <a:lnTo>
                      <a:pt x="48" y="80"/>
                    </a:lnTo>
                    <a:lnTo>
                      <a:pt x="48" y="80"/>
                    </a:lnTo>
                    <a:lnTo>
                      <a:pt x="48" y="80"/>
                    </a:lnTo>
                    <a:lnTo>
                      <a:pt x="48" y="80"/>
                    </a:lnTo>
                    <a:lnTo>
                      <a:pt x="48" y="80"/>
                    </a:lnTo>
                    <a:lnTo>
                      <a:pt x="48" y="80"/>
                    </a:lnTo>
                    <a:lnTo>
                      <a:pt x="48" y="80"/>
                    </a:lnTo>
                    <a:lnTo>
                      <a:pt x="48" y="80"/>
                    </a:lnTo>
                    <a:lnTo>
                      <a:pt x="48" y="80"/>
                    </a:lnTo>
                    <a:lnTo>
                      <a:pt x="48" y="80"/>
                    </a:lnTo>
                    <a:lnTo>
                      <a:pt x="48" y="80"/>
                    </a:lnTo>
                    <a:lnTo>
                      <a:pt x="48" y="80"/>
                    </a:lnTo>
                    <a:lnTo>
                      <a:pt x="53" y="80"/>
                    </a:lnTo>
                    <a:lnTo>
                      <a:pt x="53" y="80"/>
                    </a:lnTo>
                    <a:lnTo>
                      <a:pt x="53" y="80"/>
                    </a:lnTo>
                    <a:lnTo>
                      <a:pt x="53" y="80"/>
                    </a:lnTo>
                    <a:lnTo>
                      <a:pt x="53" y="80"/>
                    </a:lnTo>
                    <a:lnTo>
                      <a:pt x="53" y="80"/>
                    </a:lnTo>
                    <a:lnTo>
                      <a:pt x="53" y="80"/>
                    </a:lnTo>
                    <a:lnTo>
                      <a:pt x="53" y="80"/>
                    </a:lnTo>
                    <a:lnTo>
                      <a:pt x="53" y="80"/>
                    </a:lnTo>
                    <a:lnTo>
                      <a:pt x="53" y="80"/>
                    </a:lnTo>
                    <a:lnTo>
                      <a:pt x="53" y="80"/>
                    </a:lnTo>
                    <a:lnTo>
                      <a:pt x="53" y="80"/>
                    </a:lnTo>
                    <a:lnTo>
                      <a:pt x="53" y="80"/>
                    </a:lnTo>
                    <a:lnTo>
                      <a:pt x="53" y="80"/>
                    </a:lnTo>
                    <a:lnTo>
                      <a:pt x="57" y="80"/>
                    </a:lnTo>
                    <a:lnTo>
                      <a:pt x="57" y="80"/>
                    </a:lnTo>
                    <a:lnTo>
                      <a:pt x="57" y="80"/>
                    </a:lnTo>
                    <a:lnTo>
                      <a:pt x="57" y="80"/>
                    </a:lnTo>
                    <a:lnTo>
                      <a:pt x="57" y="80"/>
                    </a:lnTo>
                    <a:lnTo>
                      <a:pt x="57" y="76"/>
                    </a:lnTo>
                    <a:lnTo>
                      <a:pt x="57" y="76"/>
                    </a:lnTo>
                    <a:lnTo>
                      <a:pt x="57" y="76"/>
                    </a:lnTo>
                    <a:lnTo>
                      <a:pt x="57" y="76"/>
                    </a:lnTo>
                    <a:lnTo>
                      <a:pt x="57" y="80"/>
                    </a:lnTo>
                    <a:lnTo>
                      <a:pt x="57" y="80"/>
                    </a:lnTo>
                    <a:lnTo>
                      <a:pt x="57" y="80"/>
                    </a:lnTo>
                    <a:lnTo>
                      <a:pt x="57" y="76"/>
                    </a:lnTo>
                    <a:lnTo>
                      <a:pt x="62" y="76"/>
                    </a:lnTo>
                    <a:lnTo>
                      <a:pt x="62" y="76"/>
                    </a:lnTo>
                    <a:lnTo>
                      <a:pt x="62" y="76"/>
                    </a:lnTo>
                    <a:lnTo>
                      <a:pt x="62" y="80"/>
                    </a:lnTo>
                    <a:lnTo>
                      <a:pt x="62" y="76"/>
                    </a:lnTo>
                    <a:lnTo>
                      <a:pt x="62" y="76"/>
                    </a:lnTo>
                    <a:lnTo>
                      <a:pt x="62" y="80"/>
                    </a:lnTo>
                    <a:lnTo>
                      <a:pt x="62" y="76"/>
                    </a:lnTo>
                    <a:lnTo>
                      <a:pt x="62" y="76"/>
                    </a:lnTo>
                    <a:lnTo>
                      <a:pt x="62" y="76"/>
                    </a:lnTo>
                    <a:lnTo>
                      <a:pt x="62" y="76"/>
                    </a:lnTo>
                    <a:lnTo>
                      <a:pt x="62" y="80"/>
                    </a:lnTo>
                    <a:lnTo>
                      <a:pt x="67" y="80"/>
                    </a:lnTo>
                    <a:lnTo>
                      <a:pt x="67" y="80"/>
                    </a:lnTo>
                    <a:lnTo>
                      <a:pt x="67" y="80"/>
                    </a:lnTo>
                    <a:lnTo>
                      <a:pt x="67" y="80"/>
                    </a:lnTo>
                    <a:lnTo>
                      <a:pt x="67" y="80"/>
                    </a:lnTo>
                    <a:lnTo>
                      <a:pt x="67" y="76"/>
                    </a:lnTo>
                    <a:lnTo>
                      <a:pt x="67" y="76"/>
                    </a:lnTo>
                    <a:lnTo>
                      <a:pt x="67" y="80"/>
                    </a:lnTo>
                    <a:lnTo>
                      <a:pt x="67" y="80"/>
                    </a:lnTo>
                    <a:lnTo>
                      <a:pt x="67" y="80"/>
                    </a:lnTo>
                    <a:lnTo>
                      <a:pt x="67" y="80"/>
                    </a:lnTo>
                    <a:lnTo>
                      <a:pt x="67" y="76"/>
                    </a:lnTo>
                    <a:lnTo>
                      <a:pt x="67" y="76"/>
                    </a:lnTo>
                    <a:lnTo>
                      <a:pt x="72" y="76"/>
                    </a:lnTo>
                    <a:lnTo>
                      <a:pt x="72" y="76"/>
                    </a:lnTo>
                    <a:lnTo>
                      <a:pt x="72" y="76"/>
                    </a:lnTo>
                    <a:lnTo>
                      <a:pt x="72" y="76"/>
                    </a:lnTo>
                    <a:lnTo>
                      <a:pt x="72" y="76"/>
                    </a:lnTo>
                    <a:lnTo>
                      <a:pt x="72" y="76"/>
                    </a:lnTo>
                    <a:lnTo>
                      <a:pt x="72" y="76"/>
                    </a:lnTo>
                    <a:lnTo>
                      <a:pt x="72" y="76"/>
                    </a:lnTo>
                    <a:lnTo>
                      <a:pt x="72" y="76"/>
                    </a:lnTo>
                    <a:lnTo>
                      <a:pt x="72" y="76"/>
                    </a:lnTo>
                    <a:lnTo>
                      <a:pt x="72" y="76"/>
                    </a:lnTo>
                    <a:lnTo>
                      <a:pt x="72" y="76"/>
                    </a:lnTo>
                    <a:lnTo>
                      <a:pt x="72" y="76"/>
                    </a:lnTo>
                    <a:lnTo>
                      <a:pt x="72" y="76"/>
                    </a:lnTo>
                    <a:lnTo>
                      <a:pt x="77" y="72"/>
                    </a:lnTo>
                    <a:lnTo>
                      <a:pt x="77" y="76"/>
                    </a:lnTo>
                    <a:lnTo>
                      <a:pt x="77" y="72"/>
                    </a:lnTo>
                    <a:lnTo>
                      <a:pt x="77" y="72"/>
                    </a:lnTo>
                    <a:lnTo>
                      <a:pt x="77" y="76"/>
                    </a:lnTo>
                    <a:lnTo>
                      <a:pt x="77" y="72"/>
                    </a:lnTo>
                    <a:lnTo>
                      <a:pt x="77" y="72"/>
                    </a:lnTo>
                    <a:lnTo>
                      <a:pt x="77" y="72"/>
                    </a:lnTo>
                    <a:lnTo>
                      <a:pt x="77" y="72"/>
                    </a:lnTo>
                    <a:lnTo>
                      <a:pt x="77" y="72"/>
                    </a:lnTo>
                    <a:lnTo>
                      <a:pt x="77" y="72"/>
                    </a:lnTo>
                    <a:lnTo>
                      <a:pt x="77" y="72"/>
                    </a:lnTo>
                    <a:lnTo>
                      <a:pt x="77" y="72"/>
                    </a:lnTo>
                    <a:lnTo>
                      <a:pt x="81" y="72"/>
                    </a:lnTo>
                    <a:lnTo>
                      <a:pt x="81" y="72"/>
                    </a:lnTo>
                    <a:lnTo>
                      <a:pt x="81" y="72"/>
                    </a:lnTo>
                    <a:lnTo>
                      <a:pt x="81" y="72"/>
                    </a:lnTo>
                    <a:lnTo>
                      <a:pt x="81" y="72"/>
                    </a:lnTo>
                    <a:lnTo>
                      <a:pt x="81" y="72"/>
                    </a:lnTo>
                    <a:lnTo>
                      <a:pt x="81" y="72"/>
                    </a:lnTo>
                    <a:lnTo>
                      <a:pt x="81" y="72"/>
                    </a:lnTo>
                    <a:lnTo>
                      <a:pt x="81" y="72"/>
                    </a:lnTo>
                    <a:lnTo>
                      <a:pt x="81" y="72"/>
                    </a:lnTo>
                    <a:lnTo>
                      <a:pt x="81" y="72"/>
                    </a:lnTo>
                    <a:lnTo>
                      <a:pt x="81" y="72"/>
                    </a:lnTo>
                    <a:lnTo>
                      <a:pt x="81" y="72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86" y="67"/>
                    </a:lnTo>
                    <a:lnTo>
                      <a:pt x="86" y="72"/>
                    </a:lnTo>
                    <a:lnTo>
                      <a:pt x="86" y="67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86" y="67"/>
                    </a:lnTo>
                    <a:lnTo>
                      <a:pt x="86" y="67"/>
                    </a:lnTo>
                    <a:lnTo>
                      <a:pt x="86" y="72"/>
                    </a:lnTo>
                    <a:lnTo>
                      <a:pt x="86" y="67"/>
                    </a:lnTo>
                    <a:lnTo>
                      <a:pt x="86" y="67"/>
                    </a:lnTo>
                    <a:lnTo>
                      <a:pt x="86" y="67"/>
                    </a:lnTo>
                    <a:lnTo>
                      <a:pt x="91" y="67"/>
                    </a:lnTo>
                    <a:lnTo>
                      <a:pt x="91" y="67"/>
                    </a:lnTo>
                    <a:lnTo>
                      <a:pt x="91" y="67"/>
                    </a:lnTo>
                    <a:lnTo>
                      <a:pt x="91" y="67"/>
                    </a:lnTo>
                    <a:lnTo>
                      <a:pt x="91" y="67"/>
                    </a:lnTo>
                    <a:lnTo>
                      <a:pt x="91" y="67"/>
                    </a:lnTo>
                    <a:lnTo>
                      <a:pt x="91" y="67"/>
                    </a:lnTo>
                    <a:lnTo>
                      <a:pt x="91" y="67"/>
                    </a:lnTo>
                    <a:lnTo>
                      <a:pt x="91" y="67"/>
                    </a:lnTo>
                    <a:lnTo>
                      <a:pt x="91" y="67"/>
                    </a:lnTo>
                    <a:lnTo>
                      <a:pt x="91" y="67"/>
                    </a:lnTo>
                    <a:lnTo>
                      <a:pt x="91" y="67"/>
                    </a:lnTo>
                    <a:lnTo>
                      <a:pt x="91" y="67"/>
                    </a:lnTo>
                    <a:lnTo>
                      <a:pt x="96" y="67"/>
                    </a:lnTo>
                    <a:lnTo>
                      <a:pt x="96" y="67"/>
                    </a:lnTo>
                    <a:lnTo>
                      <a:pt x="96" y="67"/>
                    </a:lnTo>
                    <a:lnTo>
                      <a:pt x="96" y="67"/>
                    </a:lnTo>
                    <a:lnTo>
                      <a:pt x="96" y="67"/>
                    </a:lnTo>
                    <a:lnTo>
                      <a:pt x="96" y="67"/>
                    </a:lnTo>
                    <a:lnTo>
                      <a:pt x="96" y="67"/>
                    </a:lnTo>
                    <a:lnTo>
                      <a:pt x="96" y="67"/>
                    </a:lnTo>
                    <a:lnTo>
                      <a:pt x="96" y="67"/>
                    </a:lnTo>
                    <a:lnTo>
                      <a:pt x="96" y="67"/>
                    </a:lnTo>
                    <a:lnTo>
                      <a:pt x="96" y="67"/>
                    </a:lnTo>
                    <a:lnTo>
                      <a:pt x="96" y="67"/>
                    </a:lnTo>
                    <a:lnTo>
                      <a:pt x="101" y="67"/>
                    </a:lnTo>
                    <a:lnTo>
                      <a:pt x="101" y="67"/>
                    </a:lnTo>
                    <a:lnTo>
                      <a:pt x="101" y="67"/>
                    </a:lnTo>
                    <a:lnTo>
                      <a:pt x="101" y="67"/>
                    </a:lnTo>
                    <a:lnTo>
                      <a:pt x="101" y="67"/>
                    </a:lnTo>
                    <a:lnTo>
                      <a:pt x="101" y="63"/>
                    </a:lnTo>
                    <a:lnTo>
                      <a:pt x="101" y="63"/>
                    </a:lnTo>
                    <a:lnTo>
                      <a:pt x="101" y="63"/>
                    </a:lnTo>
                    <a:lnTo>
                      <a:pt x="101" y="63"/>
                    </a:lnTo>
                    <a:lnTo>
                      <a:pt x="101" y="63"/>
                    </a:lnTo>
                    <a:lnTo>
                      <a:pt x="101" y="63"/>
                    </a:lnTo>
                    <a:lnTo>
                      <a:pt x="101" y="63"/>
                    </a:lnTo>
                    <a:lnTo>
                      <a:pt x="101" y="63"/>
                    </a:lnTo>
                    <a:lnTo>
                      <a:pt x="105" y="63"/>
                    </a:lnTo>
                    <a:lnTo>
                      <a:pt x="105" y="63"/>
                    </a:lnTo>
                    <a:lnTo>
                      <a:pt x="105" y="63"/>
                    </a:lnTo>
                    <a:lnTo>
                      <a:pt x="105" y="63"/>
                    </a:lnTo>
                    <a:lnTo>
                      <a:pt x="105" y="63"/>
                    </a:lnTo>
                    <a:lnTo>
                      <a:pt x="105" y="63"/>
                    </a:lnTo>
                    <a:lnTo>
                      <a:pt x="105" y="63"/>
                    </a:lnTo>
                    <a:lnTo>
                      <a:pt x="105" y="63"/>
                    </a:lnTo>
                    <a:lnTo>
                      <a:pt x="105" y="63"/>
                    </a:lnTo>
                    <a:lnTo>
                      <a:pt x="105" y="63"/>
                    </a:lnTo>
                    <a:lnTo>
                      <a:pt x="105" y="63"/>
                    </a:lnTo>
                    <a:lnTo>
                      <a:pt x="105" y="63"/>
                    </a:lnTo>
                    <a:lnTo>
                      <a:pt x="105" y="63"/>
                    </a:lnTo>
                    <a:lnTo>
                      <a:pt x="105" y="63"/>
                    </a:lnTo>
                    <a:lnTo>
                      <a:pt x="110" y="58"/>
                    </a:lnTo>
                    <a:lnTo>
                      <a:pt x="110" y="58"/>
                    </a:lnTo>
                    <a:lnTo>
                      <a:pt x="110" y="58"/>
                    </a:lnTo>
                    <a:lnTo>
                      <a:pt x="110" y="58"/>
                    </a:lnTo>
                    <a:lnTo>
                      <a:pt x="110" y="58"/>
                    </a:lnTo>
                    <a:lnTo>
                      <a:pt x="110" y="58"/>
                    </a:lnTo>
                    <a:lnTo>
                      <a:pt x="110" y="58"/>
                    </a:lnTo>
                    <a:lnTo>
                      <a:pt x="110" y="58"/>
                    </a:lnTo>
                    <a:lnTo>
                      <a:pt x="110" y="58"/>
                    </a:lnTo>
                    <a:lnTo>
                      <a:pt x="110" y="58"/>
                    </a:lnTo>
                    <a:lnTo>
                      <a:pt x="110" y="58"/>
                    </a:lnTo>
                    <a:lnTo>
                      <a:pt x="110" y="58"/>
                    </a:lnTo>
                    <a:lnTo>
                      <a:pt x="110" y="58"/>
                    </a:lnTo>
                    <a:lnTo>
                      <a:pt x="115" y="58"/>
                    </a:lnTo>
                    <a:lnTo>
                      <a:pt x="115" y="58"/>
                    </a:lnTo>
                    <a:lnTo>
                      <a:pt x="115" y="58"/>
                    </a:lnTo>
                    <a:lnTo>
                      <a:pt x="115" y="58"/>
                    </a:lnTo>
                    <a:lnTo>
                      <a:pt x="115" y="58"/>
                    </a:lnTo>
                    <a:lnTo>
                      <a:pt x="115" y="58"/>
                    </a:lnTo>
                    <a:lnTo>
                      <a:pt x="115" y="58"/>
                    </a:lnTo>
                    <a:lnTo>
                      <a:pt x="115" y="58"/>
                    </a:lnTo>
                    <a:lnTo>
                      <a:pt x="115" y="58"/>
                    </a:lnTo>
                    <a:lnTo>
                      <a:pt x="115" y="58"/>
                    </a:lnTo>
                    <a:lnTo>
                      <a:pt x="115" y="54"/>
                    </a:lnTo>
                    <a:lnTo>
                      <a:pt x="115" y="58"/>
                    </a:lnTo>
                    <a:lnTo>
                      <a:pt x="115" y="54"/>
                    </a:lnTo>
                    <a:lnTo>
                      <a:pt x="120" y="58"/>
                    </a:lnTo>
                    <a:lnTo>
                      <a:pt x="120" y="58"/>
                    </a:lnTo>
                    <a:lnTo>
                      <a:pt x="120" y="54"/>
                    </a:lnTo>
                    <a:lnTo>
                      <a:pt x="120" y="54"/>
                    </a:lnTo>
                    <a:lnTo>
                      <a:pt x="120" y="54"/>
                    </a:lnTo>
                    <a:lnTo>
                      <a:pt x="120" y="54"/>
                    </a:lnTo>
                    <a:lnTo>
                      <a:pt x="120" y="54"/>
                    </a:lnTo>
                    <a:lnTo>
                      <a:pt x="120" y="54"/>
                    </a:lnTo>
                    <a:lnTo>
                      <a:pt x="120" y="54"/>
                    </a:lnTo>
                    <a:lnTo>
                      <a:pt x="120" y="54"/>
                    </a:lnTo>
                    <a:lnTo>
                      <a:pt x="120" y="54"/>
                    </a:lnTo>
                    <a:lnTo>
                      <a:pt x="120" y="54"/>
                    </a:lnTo>
                    <a:lnTo>
                      <a:pt x="125" y="54"/>
                    </a:lnTo>
                    <a:lnTo>
                      <a:pt x="125" y="54"/>
                    </a:lnTo>
                    <a:lnTo>
                      <a:pt x="125" y="54"/>
                    </a:lnTo>
                    <a:lnTo>
                      <a:pt x="125" y="54"/>
                    </a:lnTo>
                    <a:lnTo>
                      <a:pt x="125" y="54"/>
                    </a:lnTo>
                    <a:lnTo>
                      <a:pt x="125" y="54"/>
                    </a:lnTo>
                    <a:lnTo>
                      <a:pt x="125" y="54"/>
                    </a:lnTo>
                    <a:lnTo>
                      <a:pt x="125" y="54"/>
                    </a:lnTo>
                    <a:lnTo>
                      <a:pt x="125" y="54"/>
                    </a:lnTo>
                    <a:lnTo>
                      <a:pt x="125" y="54"/>
                    </a:lnTo>
                    <a:lnTo>
                      <a:pt x="125" y="54"/>
                    </a:lnTo>
                    <a:lnTo>
                      <a:pt x="125" y="54"/>
                    </a:lnTo>
                    <a:lnTo>
                      <a:pt x="125" y="54"/>
                    </a:lnTo>
                    <a:lnTo>
                      <a:pt x="125" y="49"/>
                    </a:lnTo>
                    <a:lnTo>
                      <a:pt x="129" y="49"/>
                    </a:lnTo>
                    <a:lnTo>
                      <a:pt x="129" y="49"/>
                    </a:lnTo>
                    <a:lnTo>
                      <a:pt x="129" y="49"/>
                    </a:lnTo>
                    <a:lnTo>
                      <a:pt x="129" y="49"/>
                    </a:lnTo>
                    <a:lnTo>
                      <a:pt x="129" y="49"/>
                    </a:lnTo>
                    <a:lnTo>
                      <a:pt x="129" y="49"/>
                    </a:lnTo>
                    <a:lnTo>
                      <a:pt x="129" y="49"/>
                    </a:lnTo>
                    <a:lnTo>
                      <a:pt x="129" y="49"/>
                    </a:lnTo>
                    <a:lnTo>
                      <a:pt x="129" y="49"/>
                    </a:lnTo>
                    <a:lnTo>
                      <a:pt x="129" y="49"/>
                    </a:lnTo>
                    <a:lnTo>
                      <a:pt x="129" y="49"/>
                    </a:lnTo>
                    <a:lnTo>
                      <a:pt x="129" y="49"/>
                    </a:lnTo>
                    <a:lnTo>
                      <a:pt x="129" y="49"/>
                    </a:lnTo>
                    <a:lnTo>
                      <a:pt x="134" y="49"/>
                    </a:lnTo>
                    <a:lnTo>
                      <a:pt x="134" y="49"/>
                    </a:lnTo>
                    <a:lnTo>
                      <a:pt x="134" y="49"/>
                    </a:lnTo>
                    <a:lnTo>
                      <a:pt x="134" y="49"/>
                    </a:lnTo>
                    <a:lnTo>
                      <a:pt x="134" y="49"/>
                    </a:lnTo>
                    <a:lnTo>
                      <a:pt x="134" y="49"/>
                    </a:lnTo>
                    <a:lnTo>
                      <a:pt x="134" y="49"/>
                    </a:lnTo>
                    <a:lnTo>
                      <a:pt x="134" y="49"/>
                    </a:lnTo>
                    <a:lnTo>
                      <a:pt x="134" y="49"/>
                    </a:lnTo>
                    <a:lnTo>
                      <a:pt x="134" y="49"/>
                    </a:lnTo>
                    <a:lnTo>
                      <a:pt x="134" y="49"/>
                    </a:lnTo>
                    <a:lnTo>
                      <a:pt x="134" y="49"/>
                    </a:lnTo>
                    <a:lnTo>
                      <a:pt x="134" y="49"/>
                    </a:lnTo>
                    <a:lnTo>
                      <a:pt x="139" y="49"/>
                    </a:lnTo>
                    <a:lnTo>
                      <a:pt x="139" y="49"/>
                    </a:lnTo>
                    <a:lnTo>
                      <a:pt x="139" y="49"/>
                    </a:lnTo>
                    <a:lnTo>
                      <a:pt x="139" y="49"/>
                    </a:lnTo>
                    <a:lnTo>
                      <a:pt x="139" y="49"/>
                    </a:lnTo>
                    <a:lnTo>
                      <a:pt x="139" y="49"/>
                    </a:lnTo>
                    <a:lnTo>
                      <a:pt x="139" y="49"/>
                    </a:lnTo>
                    <a:lnTo>
                      <a:pt x="139" y="49"/>
                    </a:lnTo>
                    <a:lnTo>
                      <a:pt x="139" y="49"/>
                    </a:lnTo>
                    <a:lnTo>
                      <a:pt x="139" y="49"/>
                    </a:lnTo>
                    <a:lnTo>
                      <a:pt x="139" y="49"/>
                    </a:lnTo>
                    <a:lnTo>
                      <a:pt x="139" y="49"/>
                    </a:lnTo>
                    <a:lnTo>
                      <a:pt x="139" y="49"/>
                    </a:lnTo>
                    <a:lnTo>
                      <a:pt x="139" y="49"/>
                    </a:lnTo>
                    <a:lnTo>
                      <a:pt x="144" y="45"/>
                    </a:lnTo>
                    <a:lnTo>
                      <a:pt x="144" y="45"/>
                    </a:lnTo>
                    <a:lnTo>
                      <a:pt x="144" y="45"/>
                    </a:lnTo>
                    <a:lnTo>
                      <a:pt x="144" y="49"/>
                    </a:lnTo>
                    <a:lnTo>
                      <a:pt x="144" y="45"/>
                    </a:lnTo>
                    <a:lnTo>
                      <a:pt x="144" y="45"/>
                    </a:lnTo>
                    <a:lnTo>
                      <a:pt x="144" y="45"/>
                    </a:lnTo>
                    <a:lnTo>
                      <a:pt x="144" y="45"/>
                    </a:lnTo>
                    <a:lnTo>
                      <a:pt x="144" y="45"/>
                    </a:lnTo>
                    <a:lnTo>
                      <a:pt x="144" y="45"/>
                    </a:lnTo>
                    <a:lnTo>
                      <a:pt x="144" y="45"/>
                    </a:lnTo>
                    <a:lnTo>
                      <a:pt x="144" y="45"/>
                    </a:lnTo>
                    <a:lnTo>
                      <a:pt x="144" y="45"/>
                    </a:lnTo>
                    <a:lnTo>
                      <a:pt x="149" y="45"/>
                    </a:lnTo>
                    <a:lnTo>
                      <a:pt x="149" y="45"/>
                    </a:lnTo>
                    <a:lnTo>
                      <a:pt x="149" y="45"/>
                    </a:lnTo>
                    <a:lnTo>
                      <a:pt x="149" y="45"/>
                    </a:lnTo>
                    <a:lnTo>
                      <a:pt x="149" y="45"/>
                    </a:lnTo>
                    <a:lnTo>
                      <a:pt x="149" y="45"/>
                    </a:lnTo>
                    <a:lnTo>
                      <a:pt x="149" y="45"/>
                    </a:lnTo>
                    <a:lnTo>
                      <a:pt x="149" y="45"/>
                    </a:lnTo>
                    <a:lnTo>
                      <a:pt x="149" y="45"/>
                    </a:lnTo>
                    <a:lnTo>
                      <a:pt x="149" y="45"/>
                    </a:lnTo>
                    <a:lnTo>
                      <a:pt x="149" y="45"/>
                    </a:lnTo>
                    <a:lnTo>
                      <a:pt x="149" y="45"/>
                    </a:lnTo>
                    <a:lnTo>
                      <a:pt x="153" y="45"/>
                    </a:lnTo>
                    <a:lnTo>
                      <a:pt x="153" y="45"/>
                    </a:lnTo>
                    <a:lnTo>
                      <a:pt x="153" y="45"/>
                    </a:lnTo>
                    <a:lnTo>
                      <a:pt x="153" y="45"/>
                    </a:lnTo>
                    <a:lnTo>
                      <a:pt x="153" y="45"/>
                    </a:lnTo>
                    <a:lnTo>
                      <a:pt x="153" y="45"/>
                    </a:lnTo>
                    <a:lnTo>
                      <a:pt x="153" y="40"/>
                    </a:lnTo>
                    <a:lnTo>
                      <a:pt x="153" y="40"/>
                    </a:lnTo>
                    <a:lnTo>
                      <a:pt x="153" y="40"/>
                    </a:lnTo>
                    <a:lnTo>
                      <a:pt x="153" y="40"/>
                    </a:lnTo>
                    <a:lnTo>
                      <a:pt x="153" y="40"/>
                    </a:lnTo>
                    <a:lnTo>
                      <a:pt x="153" y="40"/>
                    </a:lnTo>
                    <a:lnTo>
                      <a:pt x="153" y="40"/>
                    </a:lnTo>
                    <a:lnTo>
                      <a:pt x="158" y="40"/>
                    </a:lnTo>
                    <a:lnTo>
                      <a:pt x="158" y="40"/>
                    </a:lnTo>
                    <a:lnTo>
                      <a:pt x="158" y="40"/>
                    </a:lnTo>
                    <a:lnTo>
                      <a:pt x="158" y="40"/>
                    </a:lnTo>
                    <a:lnTo>
                      <a:pt x="158" y="40"/>
                    </a:lnTo>
                    <a:lnTo>
                      <a:pt x="158" y="40"/>
                    </a:lnTo>
                    <a:lnTo>
                      <a:pt x="158" y="40"/>
                    </a:lnTo>
                    <a:lnTo>
                      <a:pt x="158" y="40"/>
                    </a:lnTo>
                    <a:lnTo>
                      <a:pt x="158" y="40"/>
                    </a:lnTo>
                    <a:lnTo>
                      <a:pt x="158" y="40"/>
                    </a:lnTo>
                    <a:lnTo>
                      <a:pt x="158" y="40"/>
                    </a:lnTo>
                    <a:lnTo>
                      <a:pt x="158" y="40"/>
                    </a:lnTo>
                    <a:lnTo>
                      <a:pt x="158" y="40"/>
                    </a:lnTo>
                    <a:lnTo>
                      <a:pt x="158" y="40"/>
                    </a:lnTo>
                    <a:lnTo>
                      <a:pt x="163" y="40"/>
                    </a:lnTo>
                    <a:lnTo>
                      <a:pt x="163" y="40"/>
                    </a:lnTo>
                    <a:lnTo>
                      <a:pt x="163" y="40"/>
                    </a:lnTo>
                    <a:lnTo>
                      <a:pt x="163" y="36"/>
                    </a:lnTo>
                    <a:lnTo>
                      <a:pt x="163" y="40"/>
                    </a:lnTo>
                    <a:lnTo>
                      <a:pt x="163" y="40"/>
                    </a:lnTo>
                    <a:lnTo>
                      <a:pt x="163" y="36"/>
                    </a:lnTo>
                    <a:lnTo>
                      <a:pt x="163" y="36"/>
                    </a:lnTo>
                    <a:lnTo>
                      <a:pt x="163" y="36"/>
                    </a:lnTo>
                    <a:lnTo>
                      <a:pt x="163" y="36"/>
                    </a:lnTo>
                    <a:lnTo>
                      <a:pt x="163" y="36"/>
                    </a:lnTo>
                    <a:lnTo>
                      <a:pt x="163" y="36"/>
                    </a:lnTo>
                    <a:lnTo>
                      <a:pt x="163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73" y="36"/>
                    </a:lnTo>
                    <a:lnTo>
                      <a:pt x="173" y="36"/>
                    </a:lnTo>
                    <a:lnTo>
                      <a:pt x="173" y="36"/>
                    </a:lnTo>
                    <a:lnTo>
                      <a:pt x="173" y="36"/>
                    </a:lnTo>
                    <a:lnTo>
                      <a:pt x="173" y="36"/>
                    </a:lnTo>
                    <a:lnTo>
                      <a:pt x="173" y="36"/>
                    </a:lnTo>
                    <a:lnTo>
                      <a:pt x="173" y="36"/>
                    </a:lnTo>
                    <a:lnTo>
                      <a:pt x="173" y="36"/>
                    </a:lnTo>
                    <a:lnTo>
                      <a:pt x="173" y="36"/>
                    </a:lnTo>
                    <a:lnTo>
                      <a:pt x="173" y="36"/>
                    </a:lnTo>
                    <a:lnTo>
                      <a:pt x="173" y="36"/>
                    </a:lnTo>
                    <a:lnTo>
                      <a:pt x="173" y="31"/>
                    </a:lnTo>
                    <a:lnTo>
                      <a:pt x="173" y="36"/>
                    </a:lnTo>
                    <a:lnTo>
                      <a:pt x="173" y="31"/>
                    </a:lnTo>
                    <a:lnTo>
                      <a:pt x="177" y="31"/>
                    </a:lnTo>
                    <a:lnTo>
                      <a:pt x="177" y="31"/>
                    </a:lnTo>
                    <a:lnTo>
                      <a:pt x="177" y="31"/>
                    </a:lnTo>
                    <a:lnTo>
                      <a:pt x="177" y="31"/>
                    </a:lnTo>
                    <a:lnTo>
                      <a:pt x="177" y="31"/>
                    </a:lnTo>
                    <a:lnTo>
                      <a:pt x="177" y="31"/>
                    </a:lnTo>
                    <a:lnTo>
                      <a:pt x="177" y="31"/>
                    </a:lnTo>
                    <a:lnTo>
                      <a:pt x="177" y="31"/>
                    </a:lnTo>
                    <a:lnTo>
                      <a:pt x="177" y="31"/>
                    </a:lnTo>
                    <a:lnTo>
                      <a:pt x="177" y="31"/>
                    </a:lnTo>
                    <a:lnTo>
                      <a:pt x="177" y="31"/>
                    </a:lnTo>
                    <a:lnTo>
                      <a:pt x="177" y="31"/>
                    </a:lnTo>
                    <a:lnTo>
                      <a:pt x="182" y="31"/>
                    </a:lnTo>
                    <a:lnTo>
                      <a:pt x="182" y="31"/>
                    </a:lnTo>
                    <a:lnTo>
                      <a:pt x="182" y="31"/>
                    </a:lnTo>
                    <a:lnTo>
                      <a:pt x="182" y="31"/>
                    </a:lnTo>
                    <a:lnTo>
                      <a:pt x="182" y="31"/>
                    </a:lnTo>
                    <a:lnTo>
                      <a:pt x="182" y="31"/>
                    </a:lnTo>
                    <a:lnTo>
                      <a:pt x="182" y="31"/>
                    </a:lnTo>
                    <a:lnTo>
                      <a:pt x="182" y="31"/>
                    </a:lnTo>
                    <a:lnTo>
                      <a:pt x="182" y="31"/>
                    </a:lnTo>
                    <a:lnTo>
                      <a:pt x="182" y="31"/>
                    </a:lnTo>
                    <a:lnTo>
                      <a:pt x="182" y="31"/>
                    </a:lnTo>
                    <a:lnTo>
                      <a:pt x="182" y="31"/>
                    </a:lnTo>
                    <a:lnTo>
                      <a:pt x="182" y="31"/>
                    </a:lnTo>
                    <a:lnTo>
                      <a:pt x="187" y="31"/>
                    </a:lnTo>
                    <a:lnTo>
                      <a:pt x="187" y="31"/>
                    </a:lnTo>
                    <a:lnTo>
                      <a:pt x="187" y="31"/>
                    </a:lnTo>
                    <a:lnTo>
                      <a:pt x="187" y="27"/>
                    </a:lnTo>
                    <a:lnTo>
                      <a:pt x="187" y="31"/>
                    </a:lnTo>
                    <a:lnTo>
                      <a:pt x="187" y="31"/>
                    </a:lnTo>
                    <a:lnTo>
                      <a:pt x="187" y="27"/>
                    </a:lnTo>
                    <a:lnTo>
                      <a:pt x="187" y="27"/>
                    </a:lnTo>
                    <a:lnTo>
                      <a:pt x="187" y="27"/>
                    </a:lnTo>
                    <a:lnTo>
                      <a:pt x="187" y="27"/>
                    </a:lnTo>
                    <a:lnTo>
                      <a:pt x="187" y="27"/>
                    </a:lnTo>
                    <a:lnTo>
                      <a:pt x="187" y="27"/>
                    </a:lnTo>
                    <a:lnTo>
                      <a:pt x="187" y="27"/>
                    </a:lnTo>
                    <a:lnTo>
                      <a:pt x="192" y="27"/>
                    </a:lnTo>
                    <a:lnTo>
                      <a:pt x="192" y="27"/>
                    </a:lnTo>
                    <a:lnTo>
                      <a:pt x="192" y="27"/>
                    </a:lnTo>
                    <a:lnTo>
                      <a:pt x="192" y="27"/>
                    </a:lnTo>
                    <a:lnTo>
                      <a:pt x="192" y="27"/>
                    </a:lnTo>
                    <a:lnTo>
                      <a:pt x="192" y="27"/>
                    </a:lnTo>
                    <a:lnTo>
                      <a:pt x="192" y="27"/>
                    </a:lnTo>
                    <a:lnTo>
                      <a:pt x="192" y="27"/>
                    </a:lnTo>
                    <a:lnTo>
                      <a:pt x="192" y="27"/>
                    </a:lnTo>
                    <a:lnTo>
                      <a:pt x="192" y="27"/>
                    </a:lnTo>
                    <a:lnTo>
                      <a:pt x="192" y="27"/>
                    </a:lnTo>
                    <a:lnTo>
                      <a:pt x="192" y="27"/>
                    </a:lnTo>
                    <a:lnTo>
                      <a:pt x="192" y="27"/>
                    </a:lnTo>
                    <a:lnTo>
                      <a:pt x="192" y="27"/>
                    </a:lnTo>
                    <a:lnTo>
                      <a:pt x="196" y="27"/>
                    </a:lnTo>
                    <a:lnTo>
                      <a:pt x="196" y="27"/>
                    </a:lnTo>
                    <a:lnTo>
                      <a:pt x="196" y="27"/>
                    </a:lnTo>
                    <a:lnTo>
                      <a:pt x="196" y="27"/>
                    </a:lnTo>
                    <a:lnTo>
                      <a:pt x="196" y="27"/>
                    </a:lnTo>
                    <a:lnTo>
                      <a:pt x="196" y="27"/>
                    </a:lnTo>
                    <a:lnTo>
                      <a:pt x="196" y="27"/>
                    </a:lnTo>
                    <a:lnTo>
                      <a:pt x="196" y="22"/>
                    </a:lnTo>
                    <a:lnTo>
                      <a:pt x="196" y="22"/>
                    </a:lnTo>
                    <a:lnTo>
                      <a:pt x="196" y="22"/>
                    </a:lnTo>
                    <a:lnTo>
                      <a:pt x="196" y="22"/>
                    </a:lnTo>
                    <a:lnTo>
                      <a:pt x="196" y="22"/>
                    </a:lnTo>
                    <a:lnTo>
                      <a:pt x="196" y="22"/>
                    </a:lnTo>
                    <a:lnTo>
                      <a:pt x="201" y="22"/>
                    </a:lnTo>
                    <a:lnTo>
                      <a:pt x="201" y="22"/>
                    </a:lnTo>
                    <a:lnTo>
                      <a:pt x="201" y="22"/>
                    </a:lnTo>
                    <a:lnTo>
                      <a:pt x="201" y="22"/>
                    </a:lnTo>
                    <a:lnTo>
                      <a:pt x="201" y="22"/>
                    </a:lnTo>
                    <a:lnTo>
                      <a:pt x="201" y="22"/>
                    </a:lnTo>
                    <a:lnTo>
                      <a:pt x="201" y="22"/>
                    </a:lnTo>
                    <a:lnTo>
                      <a:pt x="201" y="22"/>
                    </a:lnTo>
                    <a:lnTo>
                      <a:pt x="201" y="22"/>
                    </a:lnTo>
                    <a:lnTo>
                      <a:pt x="201" y="22"/>
                    </a:lnTo>
                    <a:lnTo>
                      <a:pt x="201" y="22"/>
                    </a:lnTo>
                    <a:lnTo>
                      <a:pt x="201" y="22"/>
                    </a:lnTo>
                    <a:lnTo>
                      <a:pt x="201" y="22"/>
                    </a:lnTo>
                    <a:lnTo>
                      <a:pt x="206" y="22"/>
                    </a:lnTo>
                    <a:lnTo>
                      <a:pt x="206" y="22"/>
                    </a:lnTo>
                    <a:lnTo>
                      <a:pt x="206" y="22"/>
                    </a:lnTo>
                    <a:lnTo>
                      <a:pt x="206" y="18"/>
                    </a:lnTo>
                    <a:lnTo>
                      <a:pt x="206" y="18"/>
                    </a:lnTo>
                    <a:lnTo>
                      <a:pt x="206" y="18"/>
                    </a:lnTo>
                    <a:lnTo>
                      <a:pt x="206" y="18"/>
                    </a:lnTo>
                    <a:lnTo>
                      <a:pt x="206" y="18"/>
                    </a:lnTo>
                    <a:lnTo>
                      <a:pt x="206" y="18"/>
                    </a:lnTo>
                    <a:lnTo>
                      <a:pt x="206" y="18"/>
                    </a:lnTo>
                    <a:lnTo>
                      <a:pt x="206" y="18"/>
                    </a:lnTo>
                    <a:lnTo>
                      <a:pt x="206" y="18"/>
                    </a:lnTo>
                    <a:lnTo>
                      <a:pt x="211" y="18"/>
                    </a:lnTo>
                    <a:lnTo>
                      <a:pt x="211" y="18"/>
                    </a:lnTo>
                    <a:lnTo>
                      <a:pt x="211" y="18"/>
                    </a:lnTo>
                    <a:lnTo>
                      <a:pt x="211" y="18"/>
                    </a:lnTo>
                    <a:lnTo>
                      <a:pt x="211" y="18"/>
                    </a:lnTo>
                    <a:lnTo>
                      <a:pt x="211" y="18"/>
                    </a:lnTo>
                    <a:lnTo>
                      <a:pt x="211" y="18"/>
                    </a:lnTo>
                    <a:lnTo>
                      <a:pt x="211" y="18"/>
                    </a:lnTo>
                    <a:lnTo>
                      <a:pt x="211" y="18"/>
                    </a:lnTo>
                    <a:lnTo>
                      <a:pt x="211" y="18"/>
                    </a:lnTo>
                    <a:lnTo>
                      <a:pt x="211" y="18"/>
                    </a:lnTo>
                    <a:lnTo>
                      <a:pt x="211" y="18"/>
                    </a:lnTo>
                    <a:lnTo>
                      <a:pt x="211" y="18"/>
                    </a:lnTo>
                    <a:lnTo>
                      <a:pt x="211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20" y="18"/>
                    </a:lnTo>
                    <a:lnTo>
                      <a:pt x="220" y="18"/>
                    </a:lnTo>
                    <a:lnTo>
                      <a:pt x="220" y="18"/>
                    </a:lnTo>
                    <a:lnTo>
                      <a:pt x="220" y="18"/>
                    </a:lnTo>
                    <a:lnTo>
                      <a:pt x="220" y="18"/>
                    </a:lnTo>
                    <a:lnTo>
                      <a:pt x="220" y="18"/>
                    </a:lnTo>
                    <a:lnTo>
                      <a:pt x="220" y="13"/>
                    </a:lnTo>
                    <a:lnTo>
                      <a:pt x="220" y="13"/>
                    </a:lnTo>
                    <a:lnTo>
                      <a:pt x="220" y="13"/>
                    </a:lnTo>
                    <a:lnTo>
                      <a:pt x="220" y="13"/>
                    </a:lnTo>
                    <a:lnTo>
                      <a:pt x="220" y="13"/>
                    </a:lnTo>
                    <a:lnTo>
                      <a:pt x="220" y="13"/>
                    </a:lnTo>
                    <a:lnTo>
                      <a:pt x="220" y="13"/>
                    </a:lnTo>
                    <a:lnTo>
                      <a:pt x="225" y="13"/>
                    </a:lnTo>
                    <a:lnTo>
                      <a:pt x="225" y="13"/>
                    </a:lnTo>
                    <a:lnTo>
                      <a:pt x="225" y="13"/>
                    </a:lnTo>
                    <a:lnTo>
                      <a:pt x="225" y="13"/>
                    </a:lnTo>
                    <a:lnTo>
                      <a:pt x="225" y="13"/>
                    </a:lnTo>
                    <a:lnTo>
                      <a:pt x="225" y="13"/>
                    </a:lnTo>
                    <a:lnTo>
                      <a:pt x="225" y="13"/>
                    </a:lnTo>
                    <a:lnTo>
                      <a:pt x="225" y="13"/>
                    </a:lnTo>
                    <a:lnTo>
                      <a:pt x="225" y="13"/>
                    </a:lnTo>
                    <a:lnTo>
                      <a:pt x="225" y="13"/>
                    </a:lnTo>
                    <a:lnTo>
                      <a:pt x="225" y="13"/>
                    </a:lnTo>
                    <a:lnTo>
                      <a:pt x="225" y="13"/>
                    </a:lnTo>
                    <a:lnTo>
                      <a:pt x="225" y="13"/>
                    </a:lnTo>
                    <a:lnTo>
                      <a:pt x="225" y="13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4"/>
                    </a:lnTo>
                    <a:lnTo>
                      <a:pt x="240" y="4"/>
                    </a:lnTo>
                    <a:lnTo>
                      <a:pt x="240" y="4"/>
                    </a:lnTo>
                    <a:lnTo>
                      <a:pt x="240" y="4"/>
                    </a:lnTo>
                    <a:lnTo>
                      <a:pt x="240" y="4"/>
                    </a:lnTo>
                    <a:lnTo>
                      <a:pt x="240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9" y="4"/>
                    </a:lnTo>
                    <a:lnTo>
                      <a:pt x="249" y="4"/>
                    </a:lnTo>
                    <a:lnTo>
                      <a:pt x="249" y="4"/>
                    </a:lnTo>
                    <a:lnTo>
                      <a:pt x="249" y="4"/>
                    </a:lnTo>
                    <a:lnTo>
                      <a:pt x="249" y="4"/>
                    </a:lnTo>
                    <a:lnTo>
                      <a:pt x="249" y="4"/>
                    </a:lnTo>
                    <a:lnTo>
                      <a:pt x="249" y="4"/>
                    </a:lnTo>
                    <a:lnTo>
                      <a:pt x="249" y="4"/>
                    </a:lnTo>
                    <a:lnTo>
                      <a:pt x="249" y="4"/>
                    </a:lnTo>
                    <a:lnTo>
                      <a:pt x="249" y="4"/>
                    </a:lnTo>
                    <a:lnTo>
                      <a:pt x="249" y="4"/>
                    </a:lnTo>
                    <a:lnTo>
                      <a:pt x="249" y="4"/>
                    </a:lnTo>
                    <a:lnTo>
                      <a:pt x="249" y="0"/>
                    </a:lnTo>
                    <a:lnTo>
                      <a:pt x="254" y="4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31"/>
                    </a:lnTo>
                    <a:lnTo>
                      <a:pt x="254" y="85"/>
                    </a:lnTo>
                    <a:lnTo>
                      <a:pt x="254" y="89"/>
                    </a:lnTo>
                    <a:lnTo>
                      <a:pt x="254" y="89"/>
                    </a:lnTo>
                    <a:lnTo>
                      <a:pt x="254" y="89"/>
                    </a:lnTo>
                    <a:lnTo>
                      <a:pt x="254" y="94"/>
                    </a:lnTo>
                    <a:lnTo>
                      <a:pt x="259" y="94"/>
                    </a:lnTo>
                    <a:lnTo>
                      <a:pt x="259" y="98"/>
                    </a:lnTo>
                    <a:lnTo>
                      <a:pt x="259" y="98"/>
                    </a:lnTo>
                    <a:lnTo>
                      <a:pt x="259" y="98"/>
                    </a:lnTo>
                    <a:lnTo>
                      <a:pt x="259" y="98"/>
                    </a:lnTo>
                    <a:lnTo>
                      <a:pt x="259" y="98"/>
                    </a:lnTo>
                    <a:lnTo>
                      <a:pt x="259" y="103"/>
                    </a:lnTo>
                    <a:lnTo>
                      <a:pt x="259" y="103"/>
                    </a:lnTo>
                    <a:lnTo>
                      <a:pt x="259" y="103"/>
                    </a:lnTo>
                    <a:lnTo>
                      <a:pt x="259" y="103"/>
                    </a:lnTo>
                    <a:lnTo>
                      <a:pt x="259" y="103"/>
                    </a:lnTo>
                    <a:lnTo>
                      <a:pt x="259" y="103"/>
                    </a:lnTo>
                    <a:lnTo>
                      <a:pt x="259" y="103"/>
                    </a:lnTo>
                    <a:lnTo>
                      <a:pt x="259" y="107"/>
                    </a:lnTo>
                    <a:lnTo>
                      <a:pt x="264" y="107"/>
                    </a:lnTo>
                    <a:lnTo>
                      <a:pt x="264" y="107"/>
                    </a:lnTo>
                    <a:lnTo>
                      <a:pt x="264" y="107"/>
                    </a:lnTo>
                    <a:lnTo>
                      <a:pt x="264" y="107"/>
                    </a:lnTo>
                    <a:lnTo>
                      <a:pt x="264" y="107"/>
                    </a:lnTo>
                    <a:lnTo>
                      <a:pt x="264" y="107"/>
                    </a:lnTo>
                    <a:lnTo>
                      <a:pt x="264" y="107"/>
                    </a:lnTo>
                    <a:lnTo>
                      <a:pt x="264" y="107"/>
                    </a:lnTo>
                    <a:lnTo>
                      <a:pt x="264" y="107"/>
                    </a:lnTo>
                    <a:lnTo>
                      <a:pt x="264" y="112"/>
                    </a:lnTo>
                    <a:lnTo>
                      <a:pt x="264" y="112"/>
                    </a:lnTo>
                    <a:lnTo>
                      <a:pt x="264" y="116"/>
                    </a:lnTo>
                    <a:lnTo>
                      <a:pt x="268" y="116"/>
                    </a:lnTo>
                    <a:lnTo>
                      <a:pt x="268" y="116"/>
                    </a:lnTo>
                    <a:lnTo>
                      <a:pt x="268" y="116"/>
                    </a:lnTo>
                    <a:lnTo>
                      <a:pt x="268" y="116"/>
                    </a:lnTo>
                    <a:lnTo>
                      <a:pt x="268" y="116"/>
                    </a:lnTo>
                    <a:lnTo>
                      <a:pt x="268" y="116"/>
                    </a:lnTo>
                    <a:lnTo>
                      <a:pt x="268" y="116"/>
                    </a:lnTo>
                    <a:lnTo>
                      <a:pt x="268" y="116"/>
                    </a:lnTo>
                    <a:lnTo>
                      <a:pt x="268" y="116"/>
                    </a:lnTo>
                    <a:lnTo>
                      <a:pt x="268" y="121"/>
                    </a:lnTo>
                    <a:lnTo>
                      <a:pt x="268" y="121"/>
                    </a:lnTo>
                    <a:lnTo>
                      <a:pt x="268" y="121"/>
                    </a:lnTo>
                    <a:lnTo>
                      <a:pt x="268" y="125"/>
                    </a:lnTo>
                    <a:lnTo>
                      <a:pt x="273" y="125"/>
                    </a:lnTo>
                    <a:lnTo>
                      <a:pt x="273" y="125"/>
                    </a:lnTo>
                    <a:lnTo>
                      <a:pt x="273" y="125"/>
                    </a:lnTo>
                    <a:lnTo>
                      <a:pt x="273" y="125"/>
                    </a:lnTo>
                    <a:lnTo>
                      <a:pt x="273" y="125"/>
                    </a:lnTo>
                    <a:lnTo>
                      <a:pt x="273" y="125"/>
                    </a:lnTo>
                    <a:lnTo>
                      <a:pt x="273" y="125"/>
                    </a:lnTo>
                    <a:lnTo>
                      <a:pt x="273" y="125"/>
                    </a:lnTo>
                    <a:lnTo>
                      <a:pt x="273" y="125"/>
                    </a:lnTo>
                    <a:lnTo>
                      <a:pt x="273" y="125"/>
                    </a:lnTo>
                    <a:lnTo>
                      <a:pt x="273" y="130"/>
                    </a:lnTo>
                    <a:lnTo>
                      <a:pt x="273" y="130"/>
                    </a:lnTo>
                    <a:lnTo>
                      <a:pt x="273" y="130"/>
                    </a:lnTo>
                    <a:lnTo>
                      <a:pt x="278" y="134"/>
                    </a:lnTo>
                    <a:lnTo>
                      <a:pt x="278" y="134"/>
                    </a:lnTo>
                    <a:lnTo>
                      <a:pt x="278" y="134"/>
                    </a:lnTo>
                    <a:lnTo>
                      <a:pt x="278" y="134"/>
                    </a:lnTo>
                    <a:lnTo>
                      <a:pt x="278" y="134"/>
                    </a:lnTo>
                    <a:lnTo>
                      <a:pt x="278" y="139"/>
                    </a:lnTo>
                    <a:lnTo>
                      <a:pt x="278" y="134"/>
                    </a:lnTo>
                    <a:lnTo>
                      <a:pt x="278" y="134"/>
                    </a:lnTo>
                    <a:lnTo>
                      <a:pt x="278" y="134"/>
                    </a:lnTo>
                    <a:lnTo>
                      <a:pt x="278" y="139"/>
                    </a:lnTo>
                    <a:lnTo>
                      <a:pt x="278" y="139"/>
                    </a:lnTo>
                    <a:lnTo>
                      <a:pt x="278" y="139"/>
                    </a:lnTo>
                    <a:lnTo>
                      <a:pt x="278" y="139"/>
                    </a:lnTo>
                    <a:lnTo>
                      <a:pt x="278" y="143"/>
                    </a:lnTo>
                    <a:lnTo>
                      <a:pt x="283" y="143"/>
                    </a:lnTo>
                    <a:lnTo>
                      <a:pt x="283" y="143"/>
                    </a:lnTo>
                    <a:lnTo>
                      <a:pt x="283" y="143"/>
                    </a:lnTo>
                    <a:lnTo>
                      <a:pt x="283" y="143"/>
                    </a:lnTo>
                    <a:lnTo>
                      <a:pt x="283" y="143"/>
                    </a:lnTo>
                    <a:lnTo>
                      <a:pt x="283" y="143"/>
                    </a:lnTo>
                    <a:lnTo>
                      <a:pt x="283" y="143"/>
                    </a:lnTo>
                    <a:lnTo>
                      <a:pt x="283" y="143"/>
                    </a:lnTo>
                    <a:lnTo>
                      <a:pt x="283" y="143"/>
                    </a:lnTo>
                    <a:lnTo>
                      <a:pt x="283" y="143"/>
                    </a:lnTo>
                    <a:lnTo>
                      <a:pt x="283" y="143"/>
                    </a:lnTo>
                    <a:lnTo>
                      <a:pt x="283" y="143"/>
                    </a:lnTo>
                    <a:lnTo>
                      <a:pt x="283" y="143"/>
                    </a:lnTo>
                    <a:lnTo>
                      <a:pt x="288" y="143"/>
                    </a:lnTo>
                    <a:lnTo>
                      <a:pt x="288" y="148"/>
                    </a:lnTo>
                    <a:lnTo>
                      <a:pt x="288" y="148"/>
                    </a:lnTo>
                    <a:lnTo>
                      <a:pt x="288" y="148"/>
                    </a:lnTo>
                    <a:lnTo>
                      <a:pt x="288" y="148"/>
                    </a:lnTo>
                    <a:lnTo>
                      <a:pt x="288" y="148"/>
                    </a:lnTo>
                    <a:lnTo>
                      <a:pt x="288" y="148"/>
                    </a:lnTo>
                    <a:lnTo>
                      <a:pt x="288" y="148"/>
                    </a:lnTo>
                    <a:lnTo>
                      <a:pt x="288" y="148"/>
                    </a:lnTo>
                    <a:lnTo>
                      <a:pt x="288" y="152"/>
                    </a:lnTo>
                    <a:lnTo>
                      <a:pt x="288" y="152"/>
                    </a:lnTo>
                    <a:lnTo>
                      <a:pt x="288" y="152"/>
                    </a:lnTo>
                    <a:lnTo>
                      <a:pt x="288" y="148"/>
                    </a:lnTo>
                    <a:lnTo>
                      <a:pt x="292" y="148"/>
                    </a:lnTo>
                    <a:lnTo>
                      <a:pt x="292" y="148"/>
                    </a:lnTo>
                    <a:lnTo>
                      <a:pt x="292" y="152"/>
                    </a:lnTo>
                    <a:lnTo>
                      <a:pt x="292" y="152"/>
                    </a:lnTo>
                    <a:lnTo>
                      <a:pt x="292" y="152"/>
                    </a:lnTo>
                    <a:lnTo>
                      <a:pt x="292" y="152"/>
                    </a:lnTo>
                    <a:lnTo>
                      <a:pt x="292" y="152"/>
                    </a:lnTo>
                    <a:lnTo>
                      <a:pt x="292" y="152"/>
                    </a:lnTo>
                    <a:lnTo>
                      <a:pt x="292" y="152"/>
                    </a:lnTo>
                    <a:lnTo>
                      <a:pt x="292" y="152"/>
                    </a:lnTo>
                    <a:lnTo>
                      <a:pt x="292" y="152"/>
                    </a:lnTo>
                    <a:lnTo>
                      <a:pt x="292" y="157"/>
                    </a:lnTo>
                    <a:lnTo>
                      <a:pt x="297" y="157"/>
                    </a:lnTo>
                    <a:lnTo>
                      <a:pt x="297" y="157"/>
                    </a:lnTo>
                    <a:lnTo>
                      <a:pt x="297" y="157"/>
                    </a:lnTo>
                    <a:lnTo>
                      <a:pt x="297" y="157"/>
                    </a:lnTo>
                    <a:lnTo>
                      <a:pt x="297" y="157"/>
                    </a:lnTo>
                    <a:lnTo>
                      <a:pt x="297" y="157"/>
                    </a:lnTo>
                    <a:lnTo>
                      <a:pt x="297" y="157"/>
                    </a:lnTo>
                    <a:lnTo>
                      <a:pt x="297" y="157"/>
                    </a:lnTo>
                    <a:lnTo>
                      <a:pt x="297" y="157"/>
                    </a:lnTo>
                    <a:lnTo>
                      <a:pt x="297" y="157"/>
                    </a:lnTo>
                    <a:lnTo>
                      <a:pt x="297" y="161"/>
                    </a:lnTo>
                    <a:lnTo>
                      <a:pt x="297" y="161"/>
                    </a:lnTo>
                    <a:lnTo>
                      <a:pt x="297" y="161"/>
                    </a:lnTo>
                    <a:lnTo>
                      <a:pt x="297" y="161"/>
                    </a:lnTo>
                    <a:lnTo>
                      <a:pt x="302" y="161"/>
                    </a:lnTo>
                    <a:lnTo>
                      <a:pt x="302" y="161"/>
                    </a:lnTo>
                    <a:lnTo>
                      <a:pt x="302" y="161"/>
                    </a:lnTo>
                    <a:lnTo>
                      <a:pt x="302" y="161"/>
                    </a:lnTo>
                    <a:lnTo>
                      <a:pt x="302" y="166"/>
                    </a:lnTo>
                    <a:lnTo>
                      <a:pt x="302" y="166"/>
                    </a:lnTo>
                    <a:lnTo>
                      <a:pt x="302" y="166"/>
                    </a:lnTo>
                    <a:lnTo>
                      <a:pt x="302" y="166"/>
                    </a:lnTo>
                    <a:lnTo>
                      <a:pt x="302" y="166"/>
                    </a:lnTo>
                    <a:lnTo>
                      <a:pt x="302" y="166"/>
                    </a:lnTo>
                    <a:lnTo>
                      <a:pt x="302" y="166"/>
                    </a:lnTo>
                    <a:lnTo>
                      <a:pt x="302" y="166"/>
                    </a:lnTo>
                    <a:lnTo>
                      <a:pt x="302" y="166"/>
                    </a:lnTo>
                    <a:lnTo>
                      <a:pt x="307" y="166"/>
                    </a:lnTo>
                    <a:lnTo>
                      <a:pt x="307" y="166"/>
                    </a:lnTo>
                    <a:lnTo>
                      <a:pt x="307" y="166"/>
                    </a:lnTo>
                    <a:lnTo>
                      <a:pt x="307" y="166"/>
                    </a:lnTo>
                    <a:lnTo>
                      <a:pt x="307" y="166"/>
                    </a:lnTo>
                    <a:lnTo>
                      <a:pt x="307" y="166"/>
                    </a:lnTo>
                    <a:lnTo>
                      <a:pt x="307" y="166"/>
                    </a:lnTo>
                    <a:lnTo>
                      <a:pt x="307" y="166"/>
                    </a:lnTo>
                    <a:lnTo>
                      <a:pt x="307" y="166"/>
                    </a:lnTo>
                    <a:lnTo>
                      <a:pt x="307" y="166"/>
                    </a:lnTo>
                    <a:lnTo>
                      <a:pt x="307" y="170"/>
                    </a:lnTo>
                    <a:lnTo>
                      <a:pt x="307" y="170"/>
                    </a:lnTo>
                    <a:lnTo>
                      <a:pt x="307" y="170"/>
                    </a:lnTo>
                    <a:lnTo>
                      <a:pt x="312" y="170"/>
                    </a:lnTo>
                    <a:lnTo>
                      <a:pt x="312" y="166"/>
                    </a:lnTo>
                    <a:lnTo>
                      <a:pt x="312" y="166"/>
                    </a:lnTo>
                    <a:lnTo>
                      <a:pt x="312" y="170"/>
                    </a:lnTo>
                    <a:lnTo>
                      <a:pt x="312" y="170"/>
                    </a:lnTo>
                    <a:lnTo>
                      <a:pt x="312" y="170"/>
                    </a:lnTo>
                    <a:lnTo>
                      <a:pt x="312" y="170"/>
                    </a:lnTo>
                    <a:lnTo>
                      <a:pt x="312" y="170"/>
                    </a:lnTo>
                    <a:lnTo>
                      <a:pt x="312" y="170"/>
                    </a:lnTo>
                    <a:lnTo>
                      <a:pt x="312" y="170"/>
                    </a:lnTo>
                    <a:lnTo>
                      <a:pt x="312" y="175"/>
                    </a:lnTo>
                    <a:lnTo>
                      <a:pt x="312" y="175"/>
                    </a:lnTo>
                    <a:lnTo>
                      <a:pt x="312" y="170"/>
                    </a:lnTo>
                    <a:lnTo>
                      <a:pt x="312" y="170"/>
                    </a:lnTo>
                    <a:lnTo>
                      <a:pt x="316" y="175"/>
                    </a:lnTo>
                    <a:lnTo>
                      <a:pt x="316" y="175"/>
                    </a:lnTo>
                    <a:lnTo>
                      <a:pt x="316" y="175"/>
                    </a:lnTo>
                    <a:lnTo>
                      <a:pt x="316" y="175"/>
                    </a:lnTo>
                    <a:lnTo>
                      <a:pt x="316" y="175"/>
                    </a:lnTo>
                    <a:lnTo>
                      <a:pt x="316" y="175"/>
                    </a:lnTo>
                    <a:lnTo>
                      <a:pt x="316" y="175"/>
                    </a:lnTo>
                    <a:lnTo>
                      <a:pt x="316" y="175"/>
                    </a:lnTo>
                    <a:lnTo>
                      <a:pt x="316" y="175"/>
                    </a:lnTo>
                    <a:lnTo>
                      <a:pt x="316" y="179"/>
                    </a:lnTo>
                    <a:lnTo>
                      <a:pt x="316" y="175"/>
                    </a:lnTo>
                    <a:lnTo>
                      <a:pt x="316" y="179"/>
                    </a:lnTo>
                    <a:lnTo>
                      <a:pt x="316" y="179"/>
                    </a:lnTo>
                    <a:lnTo>
                      <a:pt x="321" y="179"/>
                    </a:lnTo>
                    <a:lnTo>
                      <a:pt x="321" y="179"/>
                    </a:lnTo>
                    <a:lnTo>
                      <a:pt x="321" y="179"/>
                    </a:lnTo>
                    <a:lnTo>
                      <a:pt x="321" y="179"/>
                    </a:lnTo>
                    <a:lnTo>
                      <a:pt x="321" y="179"/>
                    </a:lnTo>
                    <a:lnTo>
                      <a:pt x="321" y="179"/>
                    </a:lnTo>
                    <a:lnTo>
                      <a:pt x="321" y="179"/>
                    </a:lnTo>
                    <a:lnTo>
                      <a:pt x="321" y="179"/>
                    </a:lnTo>
                    <a:lnTo>
                      <a:pt x="321" y="179"/>
                    </a:lnTo>
                    <a:lnTo>
                      <a:pt x="321" y="179"/>
                    </a:lnTo>
                    <a:lnTo>
                      <a:pt x="321" y="179"/>
                    </a:lnTo>
                    <a:lnTo>
                      <a:pt x="321" y="179"/>
                    </a:lnTo>
                    <a:lnTo>
                      <a:pt x="326" y="184"/>
                    </a:lnTo>
                    <a:lnTo>
                      <a:pt x="326" y="184"/>
                    </a:lnTo>
                    <a:lnTo>
                      <a:pt x="326" y="184"/>
                    </a:lnTo>
                    <a:lnTo>
                      <a:pt x="326" y="184"/>
                    </a:lnTo>
                    <a:lnTo>
                      <a:pt x="326" y="184"/>
                    </a:lnTo>
                    <a:lnTo>
                      <a:pt x="326" y="184"/>
                    </a:lnTo>
                    <a:lnTo>
                      <a:pt x="326" y="184"/>
                    </a:lnTo>
                    <a:lnTo>
                      <a:pt x="326" y="184"/>
                    </a:lnTo>
                    <a:lnTo>
                      <a:pt x="326" y="184"/>
                    </a:lnTo>
                    <a:lnTo>
                      <a:pt x="326" y="184"/>
                    </a:lnTo>
                    <a:lnTo>
                      <a:pt x="326" y="184"/>
                    </a:lnTo>
                    <a:lnTo>
                      <a:pt x="326" y="184"/>
                    </a:lnTo>
                    <a:lnTo>
                      <a:pt x="326" y="184"/>
                    </a:lnTo>
                    <a:lnTo>
                      <a:pt x="331" y="184"/>
                    </a:lnTo>
                    <a:lnTo>
                      <a:pt x="331" y="184"/>
                    </a:lnTo>
                    <a:lnTo>
                      <a:pt x="331" y="188"/>
                    </a:lnTo>
                    <a:lnTo>
                      <a:pt x="331" y="188"/>
                    </a:lnTo>
                    <a:lnTo>
                      <a:pt x="331" y="188"/>
                    </a:lnTo>
                    <a:lnTo>
                      <a:pt x="331" y="188"/>
                    </a:lnTo>
                    <a:lnTo>
                      <a:pt x="331" y="188"/>
                    </a:lnTo>
                    <a:lnTo>
                      <a:pt x="331" y="188"/>
                    </a:lnTo>
                    <a:lnTo>
                      <a:pt x="331" y="188"/>
                    </a:lnTo>
                    <a:lnTo>
                      <a:pt x="331" y="188"/>
                    </a:lnTo>
                    <a:lnTo>
                      <a:pt x="331" y="193"/>
                    </a:lnTo>
                    <a:lnTo>
                      <a:pt x="331" y="188"/>
                    </a:lnTo>
                    <a:lnTo>
                      <a:pt x="331" y="193"/>
                    </a:lnTo>
                    <a:lnTo>
                      <a:pt x="331" y="188"/>
                    </a:lnTo>
                    <a:lnTo>
                      <a:pt x="336" y="188"/>
                    </a:lnTo>
                    <a:lnTo>
                      <a:pt x="336" y="188"/>
                    </a:lnTo>
                    <a:lnTo>
                      <a:pt x="336" y="193"/>
                    </a:lnTo>
                    <a:lnTo>
                      <a:pt x="336" y="193"/>
                    </a:lnTo>
                    <a:lnTo>
                      <a:pt x="336" y="188"/>
                    </a:lnTo>
                    <a:lnTo>
                      <a:pt x="336" y="193"/>
                    </a:lnTo>
                    <a:lnTo>
                      <a:pt x="336" y="193"/>
                    </a:lnTo>
                    <a:lnTo>
                      <a:pt x="336" y="193"/>
                    </a:lnTo>
                    <a:lnTo>
                      <a:pt x="336" y="193"/>
                    </a:lnTo>
                    <a:lnTo>
                      <a:pt x="336" y="193"/>
                    </a:lnTo>
                    <a:lnTo>
                      <a:pt x="336" y="193"/>
                    </a:lnTo>
                    <a:lnTo>
                      <a:pt x="336" y="193"/>
                    </a:lnTo>
                    <a:lnTo>
                      <a:pt x="336" y="193"/>
                    </a:lnTo>
                    <a:lnTo>
                      <a:pt x="340" y="197"/>
                    </a:lnTo>
                    <a:lnTo>
                      <a:pt x="340" y="197"/>
                    </a:lnTo>
                    <a:lnTo>
                      <a:pt x="340" y="197"/>
                    </a:lnTo>
                    <a:lnTo>
                      <a:pt x="340" y="193"/>
                    </a:lnTo>
                    <a:lnTo>
                      <a:pt x="340" y="197"/>
                    </a:lnTo>
                    <a:lnTo>
                      <a:pt x="340" y="197"/>
                    </a:lnTo>
                    <a:lnTo>
                      <a:pt x="340" y="197"/>
                    </a:lnTo>
                    <a:lnTo>
                      <a:pt x="340" y="197"/>
                    </a:lnTo>
                    <a:lnTo>
                      <a:pt x="340" y="197"/>
                    </a:lnTo>
                    <a:lnTo>
                      <a:pt x="340" y="197"/>
                    </a:lnTo>
                    <a:lnTo>
                      <a:pt x="340" y="197"/>
                    </a:lnTo>
                    <a:lnTo>
                      <a:pt x="340" y="197"/>
                    </a:lnTo>
                    <a:lnTo>
                      <a:pt x="340" y="197"/>
                    </a:lnTo>
                    <a:lnTo>
                      <a:pt x="345" y="197"/>
                    </a:lnTo>
                    <a:lnTo>
                      <a:pt x="345" y="202"/>
                    </a:lnTo>
                    <a:lnTo>
                      <a:pt x="345" y="202"/>
                    </a:lnTo>
                    <a:lnTo>
                      <a:pt x="345" y="202"/>
                    </a:lnTo>
                    <a:lnTo>
                      <a:pt x="345" y="202"/>
                    </a:lnTo>
                    <a:lnTo>
                      <a:pt x="345" y="202"/>
                    </a:lnTo>
                    <a:lnTo>
                      <a:pt x="345" y="202"/>
                    </a:lnTo>
                    <a:lnTo>
                      <a:pt x="345" y="202"/>
                    </a:lnTo>
                    <a:lnTo>
                      <a:pt x="345" y="202"/>
                    </a:lnTo>
                    <a:lnTo>
                      <a:pt x="345" y="202"/>
                    </a:lnTo>
                    <a:lnTo>
                      <a:pt x="345" y="202"/>
                    </a:lnTo>
                    <a:lnTo>
                      <a:pt x="345" y="202"/>
                    </a:lnTo>
                    <a:lnTo>
                      <a:pt x="350" y="202"/>
                    </a:lnTo>
                    <a:lnTo>
                      <a:pt x="350" y="202"/>
                    </a:lnTo>
                    <a:lnTo>
                      <a:pt x="350" y="202"/>
                    </a:lnTo>
                    <a:lnTo>
                      <a:pt x="350" y="202"/>
                    </a:lnTo>
                    <a:lnTo>
                      <a:pt x="350" y="202"/>
                    </a:lnTo>
                    <a:lnTo>
                      <a:pt x="350" y="202"/>
                    </a:lnTo>
                    <a:lnTo>
                      <a:pt x="350" y="202"/>
                    </a:lnTo>
                    <a:lnTo>
                      <a:pt x="350" y="202"/>
                    </a:lnTo>
                    <a:lnTo>
                      <a:pt x="350" y="202"/>
                    </a:lnTo>
                    <a:lnTo>
                      <a:pt x="350" y="202"/>
                    </a:lnTo>
                    <a:lnTo>
                      <a:pt x="350" y="202"/>
                    </a:lnTo>
                    <a:lnTo>
                      <a:pt x="350" y="202"/>
                    </a:lnTo>
                    <a:lnTo>
                      <a:pt x="350" y="206"/>
                    </a:lnTo>
                    <a:lnTo>
                      <a:pt x="350" y="206"/>
                    </a:lnTo>
                    <a:lnTo>
                      <a:pt x="355" y="206"/>
                    </a:lnTo>
                    <a:lnTo>
                      <a:pt x="355" y="206"/>
                    </a:lnTo>
                    <a:lnTo>
                      <a:pt x="355" y="206"/>
                    </a:lnTo>
                    <a:lnTo>
                      <a:pt x="355" y="206"/>
                    </a:lnTo>
                    <a:lnTo>
                      <a:pt x="355" y="206"/>
                    </a:lnTo>
                    <a:lnTo>
                      <a:pt x="355" y="206"/>
                    </a:lnTo>
                    <a:lnTo>
                      <a:pt x="355" y="206"/>
                    </a:lnTo>
                    <a:lnTo>
                      <a:pt x="355" y="206"/>
                    </a:lnTo>
                    <a:lnTo>
                      <a:pt x="355" y="206"/>
                    </a:lnTo>
                    <a:lnTo>
                      <a:pt x="355" y="206"/>
                    </a:lnTo>
                    <a:lnTo>
                      <a:pt x="355" y="206"/>
                    </a:lnTo>
                    <a:lnTo>
                      <a:pt x="355" y="206"/>
                    </a:lnTo>
                    <a:lnTo>
                      <a:pt x="355" y="211"/>
                    </a:lnTo>
                    <a:lnTo>
                      <a:pt x="360" y="211"/>
                    </a:lnTo>
                    <a:lnTo>
                      <a:pt x="360" y="211"/>
                    </a:lnTo>
                    <a:lnTo>
                      <a:pt x="360" y="211"/>
                    </a:lnTo>
                    <a:lnTo>
                      <a:pt x="360" y="211"/>
                    </a:lnTo>
                    <a:lnTo>
                      <a:pt x="360" y="211"/>
                    </a:lnTo>
                    <a:lnTo>
                      <a:pt x="360" y="211"/>
                    </a:lnTo>
                    <a:lnTo>
                      <a:pt x="360" y="211"/>
                    </a:lnTo>
                    <a:lnTo>
                      <a:pt x="360" y="211"/>
                    </a:lnTo>
                    <a:lnTo>
                      <a:pt x="360" y="211"/>
                    </a:lnTo>
                    <a:lnTo>
                      <a:pt x="360" y="211"/>
                    </a:lnTo>
                    <a:lnTo>
                      <a:pt x="360" y="215"/>
                    </a:lnTo>
                    <a:lnTo>
                      <a:pt x="360" y="215"/>
                    </a:lnTo>
                    <a:lnTo>
                      <a:pt x="360" y="215"/>
                    </a:lnTo>
                    <a:lnTo>
                      <a:pt x="364" y="215"/>
                    </a:lnTo>
                    <a:lnTo>
                      <a:pt x="364" y="215"/>
                    </a:lnTo>
                    <a:lnTo>
                      <a:pt x="364" y="215"/>
                    </a:lnTo>
                    <a:lnTo>
                      <a:pt x="364" y="215"/>
                    </a:lnTo>
                    <a:lnTo>
                      <a:pt x="364" y="215"/>
                    </a:lnTo>
                    <a:lnTo>
                      <a:pt x="364" y="215"/>
                    </a:lnTo>
                    <a:lnTo>
                      <a:pt x="364" y="220"/>
                    </a:lnTo>
                    <a:lnTo>
                      <a:pt x="364" y="220"/>
                    </a:lnTo>
                    <a:lnTo>
                      <a:pt x="364" y="220"/>
                    </a:lnTo>
                    <a:lnTo>
                      <a:pt x="364" y="220"/>
                    </a:lnTo>
                    <a:lnTo>
                      <a:pt x="364" y="220"/>
                    </a:lnTo>
                    <a:lnTo>
                      <a:pt x="364" y="224"/>
                    </a:lnTo>
                    <a:lnTo>
                      <a:pt x="364" y="224"/>
                    </a:lnTo>
                    <a:lnTo>
                      <a:pt x="364" y="224"/>
                    </a:lnTo>
                    <a:lnTo>
                      <a:pt x="369" y="224"/>
                    </a:lnTo>
                    <a:lnTo>
                      <a:pt x="369" y="224"/>
                    </a:lnTo>
                    <a:lnTo>
                      <a:pt x="369" y="224"/>
                    </a:lnTo>
                    <a:lnTo>
                      <a:pt x="369" y="224"/>
                    </a:lnTo>
                    <a:lnTo>
                      <a:pt x="369" y="229"/>
                    </a:lnTo>
                    <a:lnTo>
                      <a:pt x="369" y="229"/>
                    </a:lnTo>
                    <a:lnTo>
                      <a:pt x="369" y="229"/>
                    </a:lnTo>
                    <a:lnTo>
                      <a:pt x="369" y="229"/>
                    </a:lnTo>
                    <a:lnTo>
                      <a:pt x="369" y="229"/>
                    </a:lnTo>
                    <a:lnTo>
                      <a:pt x="369" y="233"/>
                    </a:lnTo>
                    <a:lnTo>
                      <a:pt x="369" y="233"/>
                    </a:lnTo>
                    <a:lnTo>
                      <a:pt x="369" y="233"/>
                    </a:lnTo>
                    <a:lnTo>
                      <a:pt x="369" y="233"/>
                    </a:lnTo>
                    <a:lnTo>
                      <a:pt x="374" y="233"/>
                    </a:lnTo>
                    <a:lnTo>
                      <a:pt x="374" y="233"/>
                    </a:lnTo>
                    <a:lnTo>
                      <a:pt x="374" y="238"/>
                    </a:lnTo>
                    <a:lnTo>
                      <a:pt x="374" y="238"/>
                    </a:lnTo>
                    <a:lnTo>
                      <a:pt x="374" y="238"/>
                    </a:lnTo>
                    <a:lnTo>
                      <a:pt x="374" y="238"/>
                    </a:lnTo>
                    <a:lnTo>
                      <a:pt x="374" y="238"/>
                    </a:lnTo>
                    <a:lnTo>
                      <a:pt x="374" y="238"/>
                    </a:lnTo>
                    <a:lnTo>
                      <a:pt x="374" y="238"/>
                    </a:lnTo>
                    <a:lnTo>
                      <a:pt x="374" y="242"/>
                    </a:lnTo>
                    <a:lnTo>
                      <a:pt x="374" y="242"/>
                    </a:lnTo>
                    <a:lnTo>
                      <a:pt x="374" y="242"/>
                    </a:lnTo>
                    <a:lnTo>
                      <a:pt x="379" y="242"/>
                    </a:lnTo>
                    <a:lnTo>
                      <a:pt x="379" y="247"/>
                    </a:lnTo>
                    <a:lnTo>
                      <a:pt x="379" y="247"/>
                    </a:lnTo>
                    <a:lnTo>
                      <a:pt x="379" y="247"/>
                    </a:lnTo>
                    <a:lnTo>
                      <a:pt x="379" y="247"/>
                    </a:lnTo>
                    <a:lnTo>
                      <a:pt x="379" y="247"/>
                    </a:lnTo>
                    <a:lnTo>
                      <a:pt x="379" y="247"/>
                    </a:lnTo>
                    <a:lnTo>
                      <a:pt x="379" y="251"/>
                    </a:lnTo>
                    <a:lnTo>
                      <a:pt x="379" y="247"/>
                    </a:lnTo>
                    <a:lnTo>
                      <a:pt x="379" y="251"/>
                    </a:lnTo>
                    <a:lnTo>
                      <a:pt x="379" y="251"/>
                    </a:lnTo>
                    <a:lnTo>
                      <a:pt x="379" y="251"/>
                    </a:lnTo>
                    <a:lnTo>
                      <a:pt x="379" y="251"/>
                    </a:lnTo>
                    <a:lnTo>
                      <a:pt x="384" y="256"/>
                    </a:lnTo>
                    <a:lnTo>
                      <a:pt x="384" y="256"/>
                    </a:lnTo>
                    <a:lnTo>
                      <a:pt x="384" y="256"/>
                    </a:lnTo>
                    <a:lnTo>
                      <a:pt x="384" y="256"/>
                    </a:lnTo>
                    <a:lnTo>
                      <a:pt x="384" y="256"/>
                    </a:lnTo>
                    <a:lnTo>
                      <a:pt x="384" y="260"/>
                    </a:lnTo>
                    <a:lnTo>
                      <a:pt x="384" y="256"/>
                    </a:lnTo>
                    <a:lnTo>
                      <a:pt x="384" y="260"/>
                    </a:lnTo>
                    <a:lnTo>
                      <a:pt x="384" y="260"/>
                    </a:lnTo>
                    <a:lnTo>
                      <a:pt x="384" y="260"/>
                    </a:lnTo>
                    <a:lnTo>
                      <a:pt x="384" y="260"/>
                    </a:lnTo>
                    <a:lnTo>
                      <a:pt x="384" y="260"/>
                    </a:lnTo>
                    <a:lnTo>
                      <a:pt x="384" y="260"/>
                    </a:lnTo>
                    <a:lnTo>
                      <a:pt x="384" y="260"/>
                    </a:lnTo>
                    <a:lnTo>
                      <a:pt x="388" y="265"/>
                    </a:lnTo>
                    <a:lnTo>
                      <a:pt x="388" y="265"/>
                    </a:lnTo>
                    <a:lnTo>
                      <a:pt x="388" y="265"/>
                    </a:lnTo>
                    <a:lnTo>
                      <a:pt x="388" y="265"/>
                    </a:lnTo>
                    <a:lnTo>
                      <a:pt x="388" y="265"/>
                    </a:lnTo>
                    <a:lnTo>
                      <a:pt x="388" y="265"/>
                    </a:lnTo>
                    <a:lnTo>
                      <a:pt x="388" y="265"/>
                    </a:lnTo>
                    <a:lnTo>
                      <a:pt x="388" y="269"/>
                    </a:lnTo>
                    <a:lnTo>
                      <a:pt x="388" y="269"/>
                    </a:lnTo>
                    <a:lnTo>
                      <a:pt x="388" y="269"/>
                    </a:lnTo>
                    <a:lnTo>
                      <a:pt x="388" y="269"/>
                    </a:lnTo>
                    <a:lnTo>
                      <a:pt x="388" y="269"/>
                    </a:lnTo>
                    <a:lnTo>
                      <a:pt x="388" y="269"/>
                    </a:lnTo>
                    <a:lnTo>
                      <a:pt x="393" y="274"/>
                    </a:lnTo>
                    <a:lnTo>
                      <a:pt x="393" y="274"/>
                    </a:lnTo>
                    <a:lnTo>
                      <a:pt x="393" y="274"/>
                    </a:lnTo>
                    <a:lnTo>
                      <a:pt x="393" y="274"/>
                    </a:lnTo>
                    <a:lnTo>
                      <a:pt x="393" y="278"/>
                    </a:lnTo>
                    <a:lnTo>
                      <a:pt x="393" y="278"/>
                    </a:lnTo>
                    <a:lnTo>
                      <a:pt x="393" y="278"/>
                    </a:lnTo>
                    <a:lnTo>
                      <a:pt x="393" y="278"/>
                    </a:lnTo>
                    <a:lnTo>
                      <a:pt x="393" y="278"/>
                    </a:lnTo>
                    <a:lnTo>
                      <a:pt x="393" y="278"/>
                    </a:lnTo>
                    <a:lnTo>
                      <a:pt x="393" y="278"/>
                    </a:lnTo>
                    <a:lnTo>
                      <a:pt x="393" y="278"/>
                    </a:lnTo>
                    <a:lnTo>
                      <a:pt x="393" y="283"/>
                    </a:lnTo>
                    <a:lnTo>
                      <a:pt x="398" y="283"/>
                    </a:lnTo>
                    <a:lnTo>
                      <a:pt x="398" y="283"/>
                    </a:lnTo>
                    <a:lnTo>
                      <a:pt x="398" y="283"/>
                    </a:lnTo>
                    <a:lnTo>
                      <a:pt x="398" y="283"/>
                    </a:lnTo>
                    <a:lnTo>
                      <a:pt x="398" y="283"/>
                    </a:lnTo>
                    <a:lnTo>
                      <a:pt x="398" y="283"/>
                    </a:lnTo>
                    <a:lnTo>
                      <a:pt x="398" y="283"/>
                    </a:lnTo>
                    <a:lnTo>
                      <a:pt x="398" y="283"/>
                    </a:lnTo>
                    <a:lnTo>
                      <a:pt x="398" y="283"/>
                    </a:lnTo>
                    <a:lnTo>
                      <a:pt x="398" y="283"/>
                    </a:lnTo>
                    <a:lnTo>
                      <a:pt x="398" y="283"/>
                    </a:lnTo>
                    <a:lnTo>
                      <a:pt x="398" y="283"/>
                    </a:lnTo>
                    <a:lnTo>
                      <a:pt x="398" y="287"/>
                    </a:lnTo>
                    <a:lnTo>
                      <a:pt x="398" y="287"/>
                    </a:lnTo>
                    <a:lnTo>
                      <a:pt x="403" y="287"/>
                    </a:lnTo>
                    <a:lnTo>
                      <a:pt x="403" y="287"/>
                    </a:lnTo>
                    <a:lnTo>
                      <a:pt x="403" y="287"/>
                    </a:lnTo>
                    <a:lnTo>
                      <a:pt x="403" y="287"/>
                    </a:lnTo>
                    <a:lnTo>
                      <a:pt x="403" y="292"/>
                    </a:lnTo>
                    <a:lnTo>
                      <a:pt x="403" y="287"/>
                    </a:lnTo>
                    <a:lnTo>
                      <a:pt x="403" y="287"/>
                    </a:lnTo>
                    <a:lnTo>
                      <a:pt x="403" y="292"/>
                    </a:lnTo>
                    <a:lnTo>
                      <a:pt x="403" y="292"/>
                    </a:lnTo>
                    <a:lnTo>
                      <a:pt x="403" y="292"/>
                    </a:lnTo>
                    <a:lnTo>
                      <a:pt x="403" y="296"/>
                    </a:lnTo>
                    <a:lnTo>
                      <a:pt x="403" y="296"/>
                    </a:lnTo>
                    <a:lnTo>
                      <a:pt x="403" y="296"/>
                    </a:lnTo>
                    <a:lnTo>
                      <a:pt x="408" y="296"/>
                    </a:lnTo>
                    <a:lnTo>
                      <a:pt x="408" y="296"/>
                    </a:lnTo>
                    <a:lnTo>
                      <a:pt x="408" y="301"/>
                    </a:lnTo>
                    <a:lnTo>
                      <a:pt x="408" y="301"/>
                    </a:lnTo>
                    <a:lnTo>
                      <a:pt x="408" y="301"/>
                    </a:lnTo>
                    <a:lnTo>
                      <a:pt x="408" y="305"/>
                    </a:lnTo>
                    <a:lnTo>
                      <a:pt x="408" y="305"/>
                    </a:lnTo>
                    <a:lnTo>
                      <a:pt x="408" y="305"/>
                    </a:lnTo>
                    <a:lnTo>
                      <a:pt x="408" y="305"/>
                    </a:lnTo>
                    <a:lnTo>
                      <a:pt x="408" y="305"/>
                    </a:lnTo>
                    <a:lnTo>
                      <a:pt x="408" y="305"/>
                    </a:lnTo>
                    <a:lnTo>
                      <a:pt x="408" y="305"/>
                    </a:lnTo>
                    <a:lnTo>
                      <a:pt x="412" y="305"/>
                    </a:lnTo>
                    <a:lnTo>
                      <a:pt x="412" y="305"/>
                    </a:lnTo>
                    <a:lnTo>
                      <a:pt x="412" y="310"/>
                    </a:lnTo>
                    <a:lnTo>
                      <a:pt x="412" y="310"/>
                    </a:lnTo>
                    <a:lnTo>
                      <a:pt x="412" y="310"/>
                    </a:lnTo>
                    <a:lnTo>
                      <a:pt x="412" y="310"/>
                    </a:lnTo>
                    <a:lnTo>
                      <a:pt x="412" y="310"/>
                    </a:lnTo>
                    <a:lnTo>
                      <a:pt x="412" y="310"/>
                    </a:lnTo>
                    <a:lnTo>
                      <a:pt x="412" y="314"/>
                    </a:lnTo>
                    <a:lnTo>
                      <a:pt x="412" y="314"/>
                    </a:lnTo>
                    <a:lnTo>
                      <a:pt x="412" y="314"/>
                    </a:lnTo>
                    <a:lnTo>
                      <a:pt x="412" y="314"/>
                    </a:lnTo>
                    <a:lnTo>
                      <a:pt x="412" y="314"/>
                    </a:lnTo>
                    <a:lnTo>
                      <a:pt x="417" y="319"/>
                    </a:lnTo>
                    <a:lnTo>
                      <a:pt x="417" y="319"/>
                    </a:lnTo>
                    <a:lnTo>
                      <a:pt x="417" y="319"/>
                    </a:lnTo>
                    <a:lnTo>
                      <a:pt x="417" y="314"/>
                    </a:lnTo>
                    <a:lnTo>
                      <a:pt x="417" y="319"/>
                    </a:lnTo>
                    <a:lnTo>
                      <a:pt x="417" y="319"/>
                    </a:lnTo>
                    <a:lnTo>
                      <a:pt x="417" y="319"/>
                    </a:lnTo>
                    <a:lnTo>
                      <a:pt x="417" y="319"/>
                    </a:lnTo>
                    <a:lnTo>
                      <a:pt x="417" y="319"/>
                    </a:lnTo>
                    <a:lnTo>
                      <a:pt x="417" y="319"/>
                    </a:lnTo>
                    <a:lnTo>
                      <a:pt x="417" y="319"/>
                    </a:lnTo>
                    <a:lnTo>
                      <a:pt x="417" y="319"/>
                    </a:lnTo>
                    <a:lnTo>
                      <a:pt x="417" y="323"/>
                    </a:lnTo>
                    <a:lnTo>
                      <a:pt x="417" y="323"/>
                    </a:lnTo>
                    <a:lnTo>
                      <a:pt x="422" y="323"/>
                    </a:lnTo>
                    <a:lnTo>
                      <a:pt x="422" y="328"/>
                    </a:lnTo>
                    <a:lnTo>
                      <a:pt x="422" y="323"/>
                    </a:lnTo>
                    <a:lnTo>
                      <a:pt x="422" y="328"/>
                    </a:lnTo>
                    <a:lnTo>
                      <a:pt x="422" y="328"/>
                    </a:lnTo>
                    <a:lnTo>
                      <a:pt x="422" y="328"/>
                    </a:lnTo>
                    <a:lnTo>
                      <a:pt x="422" y="332"/>
                    </a:lnTo>
                    <a:lnTo>
                      <a:pt x="422" y="332"/>
                    </a:lnTo>
                    <a:lnTo>
                      <a:pt x="422" y="328"/>
                    </a:lnTo>
                    <a:lnTo>
                      <a:pt x="422" y="328"/>
                    </a:lnTo>
                    <a:lnTo>
                      <a:pt x="422" y="332"/>
                    </a:lnTo>
                    <a:lnTo>
                      <a:pt x="422" y="332"/>
                    </a:lnTo>
                    <a:lnTo>
                      <a:pt x="422" y="332"/>
                    </a:lnTo>
                    <a:lnTo>
                      <a:pt x="427" y="337"/>
                    </a:lnTo>
                    <a:lnTo>
                      <a:pt x="427" y="337"/>
                    </a:lnTo>
                    <a:lnTo>
                      <a:pt x="427" y="337"/>
                    </a:lnTo>
                    <a:lnTo>
                      <a:pt x="427" y="337"/>
                    </a:lnTo>
                    <a:lnTo>
                      <a:pt x="427" y="337"/>
                    </a:lnTo>
                    <a:lnTo>
                      <a:pt x="427" y="341"/>
                    </a:lnTo>
                    <a:lnTo>
                      <a:pt x="427" y="341"/>
                    </a:lnTo>
                    <a:lnTo>
                      <a:pt x="427" y="341"/>
                    </a:lnTo>
                    <a:lnTo>
                      <a:pt x="427" y="341"/>
                    </a:lnTo>
                    <a:lnTo>
                      <a:pt x="427" y="341"/>
                    </a:lnTo>
                    <a:lnTo>
                      <a:pt x="427" y="341"/>
                    </a:lnTo>
                    <a:lnTo>
                      <a:pt x="427" y="341"/>
                    </a:lnTo>
                    <a:lnTo>
                      <a:pt x="427" y="341"/>
                    </a:lnTo>
                    <a:lnTo>
                      <a:pt x="432" y="341"/>
                    </a:lnTo>
                    <a:lnTo>
                      <a:pt x="432" y="346"/>
                    </a:lnTo>
                    <a:lnTo>
                      <a:pt x="432" y="341"/>
                    </a:lnTo>
                    <a:lnTo>
                      <a:pt x="432" y="346"/>
                    </a:lnTo>
                    <a:lnTo>
                      <a:pt x="432" y="346"/>
                    </a:lnTo>
                    <a:lnTo>
                      <a:pt x="432" y="346"/>
                    </a:lnTo>
                    <a:lnTo>
                      <a:pt x="432" y="346"/>
                    </a:lnTo>
                    <a:lnTo>
                      <a:pt x="432" y="346"/>
                    </a:lnTo>
                    <a:lnTo>
                      <a:pt x="432" y="346"/>
                    </a:lnTo>
                    <a:lnTo>
                      <a:pt x="432" y="350"/>
                    </a:lnTo>
                    <a:lnTo>
                      <a:pt x="432" y="350"/>
                    </a:lnTo>
                    <a:lnTo>
                      <a:pt x="432" y="350"/>
                    </a:lnTo>
                    <a:lnTo>
                      <a:pt x="432" y="350"/>
                    </a:lnTo>
                    <a:lnTo>
                      <a:pt x="432" y="350"/>
                    </a:lnTo>
                    <a:lnTo>
                      <a:pt x="436" y="350"/>
                    </a:lnTo>
                    <a:lnTo>
                      <a:pt x="436" y="355"/>
                    </a:lnTo>
                    <a:lnTo>
                      <a:pt x="436" y="355"/>
                    </a:lnTo>
                    <a:lnTo>
                      <a:pt x="436" y="355"/>
                    </a:lnTo>
                    <a:lnTo>
                      <a:pt x="436" y="355"/>
                    </a:lnTo>
                    <a:lnTo>
                      <a:pt x="436" y="355"/>
                    </a:lnTo>
                    <a:lnTo>
                      <a:pt x="436" y="355"/>
                    </a:lnTo>
                    <a:lnTo>
                      <a:pt x="436" y="359"/>
                    </a:lnTo>
                    <a:lnTo>
                      <a:pt x="436" y="359"/>
                    </a:lnTo>
                    <a:lnTo>
                      <a:pt x="436" y="359"/>
                    </a:lnTo>
                    <a:lnTo>
                      <a:pt x="436" y="359"/>
                    </a:lnTo>
                    <a:lnTo>
                      <a:pt x="436" y="364"/>
                    </a:lnTo>
                    <a:lnTo>
                      <a:pt x="441" y="359"/>
                    </a:lnTo>
                    <a:lnTo>
                      <a:pt x="441" y="364"/>
                    </a:lnTo>
                    <a:lnTo>
                      <a:pt x="441" y="364"/>
                    </a:lnTo>
                    <a:lnTo>
                      <a:pt x="441" y="364"/>
                    </a:lnTo>
                    <a:lnTo>
                      <a:pt x="441" y="364"/>
                    </a:lnTo>
                    <a:lnTo>
                      <a:pt x="441" y="368"/>
                    </a:lnTo>
                    <a:lnTo>
                      <a:pt x="441" y="368"/>
                    </a:lnTo>
                    <a:lnTo>
                      <a:pt x="441" y="368"/>
                    </a:lnTo>
                    <a:lnTo>
                      <a:pt x="441" y="368"/>
                    </a:lnTo>
                    <a:lnTo>
                      <a:pt x="441" y="368"/>
                    </a:lnTo>
                    <a:lnTo>
                      <a:pt x="441" y="368"/>
                    </a:lnTo>
                    <a:lnTo>
                      <a:pt x="441" y="368"/>
                    </a:lnTo>
                    <a:lnTo>
                      <a:pt x="441" y="373"/>
                    </a:lnTo>
                    <a:lnTo>
                      <a:pt x="446" y="373"/>
                    </a:lnTo>
                    <a:lnTo>
                      <a:pt x="446" y="373"/>
                    </a:lnTo>
                    <a:lnTo>
                      <a:pt x="446" y="373"/>
                    </a:lnTo>
                    <a:lnTo>
                      <a:pt x="446" y="373"/>
                    </a:lnTo>
                    <a:lnTo>
                      <a:pt x="446" y="373"/>
                    </a:lnTo>
                    <a:lnTo>
                      <a:pt x="446" y="373"/>
                    </a:lnTo>
                    <a:lnTo>
                      <a:pt x="446" y="373"/>
                    </a:lnTo>
                    <a:lnTo>
                      <a:pt x="446" y="377"/>
                    </a:lnTo>
                    <a:lnTo>
                      <a:pt x="446" y="377"/>
                    </a:lnTo>
                    <a:lnTo>
                      <a:pt x="446" y="377"/>
                    </a:lnTo>
                    <a:lnTo>
                      <a:pt x="446" y="377"/>
                    </a:lnTo>
                    <a:lnTo>
                      <a:pt x="446" y="377"/>
                    </a:lnTo>
                    <a:lnTo>
                      <a:pt x="446" y="377"/>
                    </a:lnTo>
                    <a:lnTo>
                      <a:pt x="451" y="377"/>
                    </a:lnTo>
                    <a:lnTo>
                      <a:pt x="451" y="377"/>
                    </a:lnTo>
                    <a:lnTo>
                      <a:pt x="451" y="382"/>
                    </a:lnTo>
                    <a:lnTo>
                      <a:pt x="451" y="382"/>
                    </a:lnTo>
                    <a:lnTo>
                      <a:pt x="451" y="382"/>
                    </a:lnTo>
                    <a:lnTo>
                      <a:pt x="451" y="382"/>
                    </a:lnTo>
                    <a:lnTo>
                      <a:pt x="451" y="382"/>
                    </a:lnTo>
                    <a:lnTo>
                      <a:pt x="451" y="382"/>
                    </a:lnTo>
                    <a:lnTo>
                      <a:pt x="451" y="382"/>
                    </a:lnTo>
                    <a:lnTo>
                      <a:pt x="451" y="386"/>
                    </a:lnTo>
                    <a:lnTo>
                      <a:pt x="451" y="386"/>
                    </a:lnTo>
                    <a:lnTo>
                      <a:pt x="451" y="386"/>
                    </a:lnTo>
                    <a:lnTo>
                      <a:pt x="451" y="386"/>
                    </a:lnTo>
                    <a:lnTo>
                      <a:pt x="451" y="386"/>
                    </a:lnTo>
                    <a:lnTo>
                      <a:pt x="456" y="386"/>
                    </a:lnTo>
                    <a:lnTo>
                      <a:pt x="456" y="386"/>
                    </a:lnTo>
                    <a:lnTo>
                      <a:pt x="456" y="391"/>
                    </a:lnTo>
                    <a:lnTo>
                      <a:pt x="456" y="391"/>
                    </a:lnTo>
                    <a:lnTo>
                      <a:pt x="456" y="386"/>
                    </a:lnTo>
                    <a:lnTo>
                      <a:pt x="456" y="391"/>
                    </a:lnTo>
                    <a:lnTo>
                      <a:pt x="456" y="391"/>
                    </a:lnTo>
                    <a:lnTo>
                      <a:pt x="456" y="391"/>
                    </a:lnTo>
                    <a:lnTo>
                      <a:pt x="456" y="391"/>
                    </a:lnTo>
                    <a:lnTo>
                      <a:pt x="456" y="391"/>
                    </a:lnTo>
                    <a:lnTo>
                      <a:pt x="456" y="395"/>
                    </a:lnTo>
                    <a:lnTo>
                      <a:pt x="456" y="395"/>
                    </a:lnTo>
                    <a:lnTo>
                      <a:pt x="456" y="395"/>
                    </a:lnTo>
                    <a:lnTo>
                      <a:pt x="460" y="395"/>
                    </a:lnTo>
                    <a:lnTo>
                      <a:pt x="460" y="395"/>
                    </a:lnTo>
                    <a:lnTo>
                      <a:pt x="460" y="400"/>
                    </a:lnTo>
                    <a:lnTo>
                      <a:pt x="460" y="400"/>
                    </a:lnTo>
                    <a:lnTo>
                      <a:pt x="460" y="400"/>
                    </a:lnTo>
                    <a:lnTo>
                      <a:pt x="460" y="400"/>
                    </a:lnTo>
                    <a:lnTo>
                      <a:pt x="460" y="400"/>
                    </a:lnTo>
                    <a:lnTo>
                      <a:pt x="460" y="400"/>
                    </a:lnTo>
                    <a:lnTo>
                      <a:pt x="460" y="400"/>
                    </a:lnTo>
                    <a:lnTo>
                      <a:pt x="460" y="404"/>
                    </a:lnTo>
                    <a:lnTo>
                      <a:pt x="460" y="404"/>
                    </a:lnTo>
                    <a:lnTo>
                      <a:pt x="460" y="404"/>
                    </a:lnTo>
                    <a:lnTo>
                      <a:pt x="465" y="404"/>
                    </a:lnTo>
                    <a:lnTo>
                      <a:pt x="465" y="404"/>
                    </a:lnTo>
                    <a:lnTo>
                      <a:pt x="465" y="404"/>
                    </a:lnTo>
                    <a:lnTo>
                      <a:pt x="465" y="404"/>
                    </a:lnTo>
                    <a:lnTo>
                      <a:pt x="465" y="404"/>
                    </a:lnTo>
                    <a:lnTo>
                      <a:pt x="465" y="409"/>
                    </a:lnTo>
                    <a:lnTo>
                      <a:pt x="465" y="409"/>
                    </a:lnTo>
                    <a:lnTo>
                      <a:pt x="465" y="409"/>
                    </a:lnTo>
                    <a:lnTo>
                      <a:pt x="465" y="409"/>
                    </a:lnTo>
                    <a:lnTo>
                      <a:pt x="465" y="409"/>
                    </a:lnTo>
                    <a:lnTo>
                      <a:pt x="465" y="409"/>
                    </a:lnTo>
                    <a:lnTo>
                      <a:pt x="465" y="409"/>
                    </a:lnTo>
                    <a:lnTo>
                      <a:pt x="465" y="409"/>
                    </a:lnTo>
                    <a:lnTo>
                      <a:pt x="470" y="413"/>
                    </a:lnTo>
                    <a:lnTo>
                      <a:pt x="470" y="413"/>
                    </a:lnTo>
                    <a:lnTo>
                      <a:pt x="470" y="413"/>
                    </a:lnTo>
                    <a:lnTo>
                      <a:pt x="470" y="413"/>
                    </a:lnTo>
                    <a:lnTo>
                      <a:pt x="470" y="413"/>
                    </a:lnTo>
                    <a:lnTo>
                      <a:pt x="470" y="418"/>
                    </a:lnTo>
                    <a:lnTo>
                      <a:pt x="470" y="418"/>
                    </a:lnTo>
                    <a:lnTo>
                      <a:pt x="470" y="418"/>
                    </a:lnTo>
                    <a:lnTo>
                      <a:pt x="470" y="418"/>
                    </a:lnTo>
                    <a:lnTo>
                      <a:pt x="470" y="418"/>
                    </a:lnTo>
                    <a:lnTo>
                      <a:pt x="470" y="418"/>
                    </a:lnTo>
                    <a:lnTo>
                      <a:pt x="470" y="422"/>
                    </a:lnTo>
                    <a:lnTo>
                      <a:pt x="470" y="422"/>
                    </a:lnTo>
                    <a:lnTo>
                      <a:pt x="470" y="422"/>
                    </a:lnTo>
                    <a:lnTo>
                      <a:pt x="475" y="422"/>
                    </a:lnTo>
                    <a:lnTo>
                      <a:pt x="475" y="422"/>
                    </a:lnTo>
                    <a:lnTo>
                      <a:pt x="475" y="422"/>
                    </a:lnTo>
                    <a:lnTo>
                      <a:pt x="475" y="422"/>
                    </a:lnTo>
                    <a:lnTo>
                      <a:pt x="475" y="427"/>
                    </a:lnTo>
                    <a:lnTo>
                      <a:pt x="475" y="427"/>
                    </a:lnTo>
                    <a:lnTo>
                      <a:pt x="475" y="427"/>
                    </a:lnTo>
                    <a:lnTo>
                      <a:pt x="475" y="427"/>
                    </a:lnTo>
                    <a:lnTo>
                      <a:pt x="475" y="427"/>
                    </a:lnTo>
                    <a:lnTo>
                      <a:pt x="475" y="427"/>
                    </a:lnTo>
                    <a:lnTo>
                      <a:pt x="475" y="427"/>
                    </a:lnTo>
                    <a:lnTo>
                      <a:pt x="475" y="427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613" name="Freeform 277"/>
              <p:cNvSpPr>
                <a:spLocks/>
              </p:cNvSpPr>
              <p:nvPr/>
            </p:nvSpPr>
            <p:spPr bwMode="auto">
              <a:xfrm>
                <a:off x="3909" y="1341"/>
                <a:ext cx="336" cy="449"/>
              </a:xfrm>
              <a:custGeom>
                <a:avLst/>
                <a:gdLst>
                  <a:gd name="T0" fmla="*/ 5 w 336"/>
                  <a:gd name="T1" fmla="*/ 5 h 449"/>
                  <a:gd name="T2" fmla="*/ 15 w 336"/>
                  <a:gd name="T3" fmla="*/ 18 h 449"/>
                  <a:gd name="T4" fmla="*/ 19 w 336"/>
                  <a:gd name="T5" fmla="*/ 27 h 449"/>
                  <a:gd name="T6" fmla="*/ 24 w 336"/>
                  <a:gd name="T7" fmla="*/ 36 h 449"/>
                  <a:gd name="T8" fmla="*/ 29 w 336"/>
                  <a:gd name="T9" fmla="*/ 45 h 449"/>
                  <a:gd name="T10" fmla="*/ 34 w 336"/>
                  <a:gd name="T11" fmla="*/ 58 h 449"/>
                  <a:gd name="T12" fmla="*/ 39 w 336"/>
                  <a:gd name="T13" fmla="*/ 63 h 449"/>
                  <a:gd name="T14" fmla="*/ 43 w 336"/>
                  <a:gd name="T15" fmla="*/ 72 h 449"/>
                  <a:gd name="T16" fmla="*/ 53 w 336"/>
                  <a:gd name="T17" fmla="*/ 85 h 449"/>
                  <a:gd name="T18" fmla="*/ 58 w 336"/>
                  <a:gd name="T19" fmla="*/ 90 h 449"/>
                  <a:gd name="T20" fmla="*/ 63 w 336"/>
                  <a:gd name="T21" fmla="*/ 99 h 449"/>
                  <a:gd name="T22" fmla="*/ 67 w 336"/>
                  <a:gd name="T23" fmla="*/ 108 h 449"/>
                  <a:gd name="T24" fmla="*/ 72 w 336"/>
                  <a:gd name="T25" fmla="*/ 121 h 449"/>
                  <a:gd name="T26" fmla="*/ 77 w 336"/>
                  <a:gd name="T27" fmla="*/ 130 h 449"/>
                  <a:gd name="T28" fmla="*/ 82 w 336"/>
                  <a:gd name="T29" fmla="*/ 139 h 449"/>
                  <a:gd name="T30" fmla="*/ 91 w 336"/>
                  <a:gd name="T31" fmla="*/ 148 h 449"/>
                  <a:gd name="T32" fmla="*/ 96 w 336"/>
                  <a:gd name="T33" fmla="*/ 153 h 449"/>
                  <a:gd name="T34" fmla="*/ 101 w 336"/>
                  <a:gd name="T35" fmla="*/ 162 h 449"/>
                  <a:gd name="T36" fmla="*/ 106 w 336"/>
                  <a:gd name="T37" fmla="*/ 175 h 449"/>
                  <a:gd name="T38" fmla="*/ 111 w 336"/>
                  <a:gd name="T39" fmla="*/ 184 h 449"/>
                  <a:gd name="T40" fmla="*/ 115 w 336"/>
                  <a:gd name="T41" fmla="*/ 189 h 449"/>
                  <a:gd name="T42" fmla="*/ 120 w 336"/>
                  <a:gd name="T43" fmla="*/ 198 h 449"/>
                  <a:gd name="T44" fmla="*/ 130 w 336"/>
                  <a:gd name="T45" fmla="*/ 207 h 449"/>
                  <a:gd name="T46" fmla="*/ 135 w 336"/>
                  <a:gd name="T47" fmla="*/ 211 h 449"/>
                  <a:gd name="T48" fmla="*/ 139 w 336"/>
                  <a:gd name="T49" fmla="*/ 220 h 449"/>
                  <a:gd name="T50" fmla="*/ 144 w 336"/>
                  <a:gd name="T51" fmla="*/ 229 h 449"/>
                  <a:gd name="T52" fmla="*/ 149 w 336"/>
                  <a:gd name="T53" fmla="*/ 238 h 449"/>
                  <a:gd name="T54" fmla="*/ 154 w 336"/>
                  <a:gd name="T55" fmla="*/ 247 h 449"/>
                  <a:gd name="T56" fmla="*/ 159 w 336"/>
                  <a:gd name="T57" fmla="*/ 256 h 449"/>
                  <a:gd name="T58" fmla="*/ 168 w 336"/>
                  <a:gd name="T59" fmla="*/ 265 h 449"/>
                  <a:gd name="T60" fmla="*/ 173 w 336"/>
                  <a:gd name="T61" fmla="*/ 265 h 449"/>
                  <a:gd name="T62" fmla="*/ 178 w 336"/>
                  <a:gd name="T63" fmla="*/ 274 h 449"/>
                  <a:gd name="T64" fmla="*/ 183 w 336"/>
                  <a:gd name="T65" fmla="*/ 283 h 449"/>
                  <a:gd name="T66" fmla="*/ 187 w 336"/>
                  <a:gd name="T67" fmla="*/ 292 h 449"/>
                  <a:gd name="T68" fmla="*/ 192 w 336"/>
                  <a:gd name="T69" fmla="*/ 301 h 449"/>
                  <a:gd name="T70" fmla="*/ 202 w 336"/>
                  <a:gd name="T71" fmla="*/ 306 h 449"/>
                  <a:gd name="T72" fmla="*/ 207 w 336"/>
                  <a:gd name="T73" fmla="*/ 315 h 449"/>
                  <a:gd name="T74" fmla="*/ 211 w 336"/>
                  <a:gd name="T75" fmla="*/ 319 h 449"/>
                  <a:gd name="T76" fmla="*/ 216 w 336"/>
                  <a:gd name="T77" fmla="*/ 324 h 449"/>
                  <a:gd name="T78" fmla="*/ 221 w 336"/>
                  <a:gd name="T79" fmla="*/ 333 h 449"/>
                  <a:gd name="T80" fmla="*/ 226 w 336"/>
                  <a:gd name="T81" fmla="*/ 337 h 449"/>
                  <a:gd name="T82" fmla="*/ 231 w 336"/>
                  <a:gd name="T83" fmla="*/ 346 h 449"/>
                  <a:gd name="T84" fmla="*/ 235 w 336"/>
                  <a:gd name="T85" fmla="*/ 351 h 449"/>
                  <a:gd name="T86" fmla="*/ 245 w 336"/>
                  <a:gd name="T87" fmla="*/ 355 h 449"/>
                  <a:gd name="T88" fmla="*/ 250 w 336"/>
                  <a:gd name="T89" fmla="*/ 364 h 449"/>
                  <a:gd name="T90" fmla="*/ 255 w 336"/>
                  <a:gd name="T91" fmla="*/ 373 h 449"/>
                  <a:gd name="T92" fmla="*/ 259 w 336"/>
                  <a:gd name="T93" fmla="*/ 378 h 449"/>
                  <a:gd name="T94" fmla="*/ 264 w 336"/>
                  <a:gd name="T95" fmla="*/ 387 h 449"/>
                  <a:gd name="T96" fmla="*/ 269 w 336"/>
                  <a:gd name="T97" fmla="*/ 391 h 449"/>
                  <a:gd name="T98" fmla="*/ 274 w 336"/>
                  <a:gd name="T99" fmla="*/ 396 h 449"/>
                  <a:gd name="T100" fmla="*/ 283 w 336"/>
                  <a:gd name="T101" fmla="*/ 400 h 449"/>
                  <a:gd name="T102" fmla="*/ 288 w 336"/>
                  <a:gd name="T103" fmla="*/ 409 h 449"/>
                  <a:gd name="T104" fmla="*/ 293 w 336"/>
                  <a:gd name="T105" fmla="*/ 413 h 449"/>
                  <a:gd name="T106" fmla="*/ 298 w 336"/>
                  <a:gd name="T107" fmla="*/ 418 h 449"/>
                  <a:gd name="T108" fmla="*/ 303 w 336"/>
                  <a:gd name="T109" fmla="*/ 422 h 449"/>
                  <a:gd name="T110" fmla="*/ 307 w 336"/>
                  <a:gd name="T111" fmla="*/ 427 h 449"/>
                  <a:gd name="T112" fmla="*/ 317 w 336"/>
                  <a:gd name="T113" fmla="*/ 431 h 449"/>
                  <a:gd name="T114" fmla="*/ 322 w 336"/>
                  <a:gd name="T115" fmla="*/ 440 h 449"/>
                  <a:gd name="T116" fmla="*/ 326 w 336"/>
                  <a:gd name="T117" fmla="*/ 445 h 449"/>
                  <a:gd name="T118" fmla="*/ 331 w 336"/>
                  <a:gd name="T119" fmla="*/ 449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6" h="449">
                    <a:moveTo>
                      <a:pt x="0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5" y="18"/>
                    </a:lnTo>
                    <a:lnTo>
                      <a:pt x="15" y="18"/>
                    </a:lnTo>
                    <a:lnTo>
                      <a:pt x="15" y="18"/>
                    </a:lnTo>
                    <a:lnTo>
                      <a:pt x="15" y="18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9" y="27"/>
                    </a:lnTo>
                    <a:lnTo>
                      <a:pt x="19" y="27"/>
                    </a:lnTo>
                    <a:lnTo>
                      <a:pt x="19" y="27"/>
                    </a:lnTo>
                    <a:lnTo>
                      <a:pt x="19" y="27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4" y="45"/>
                    </a:lnTo>
                    <a:lnTo>
                      <a:pt x="24" y="45"/>
                    </a:lnTo>
                    <a:lnTo>
                      <a:pt x="24" y="45"/>
                    </a:lnTo>
                    <a:lnTo>
                      <a:pt x="29" y="45"/>
                    </a:lnTo>
                    <a:lnTo>
                      <a:pt x="29" y="45"/>
                    </a:lnTo>
                    <a:lnTo>
                      <a:pt x="29" y="45"/>
                    </a:lnTo>
                    <a:lnTo>
                      <a:pt x="29" y="45"/>
                    </a:lnTo>
                    <a:lnTo>
                      <a:pt x="29" y="45"/>
                    </a:lnTo>
                    <a:lnTo>
                      <a:pt x="29" y="45"/>
                    </a:lnTo>
                    <a:lnTo>
                      <a:pt x="29" y="49"/>
                    </a:lnTo>
                    <a:lnTo>
                      <a:pt x="29" y="49"/>
                    </a:lnTo>
                    <a:lnTo>
                      <a:pt x="29" y="49"/>
                    </a:lnTo>
                    <a:lnTo>
                      <a:pt x="29" y="49"/>
                    </a:lnTo>
                    <a:lnTo>
                      <a:pt x="29" y="49"/>
                    </a:lnTo>
                    <a:lnTo>
                      <a:pt x="29" y="49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34" y="58"/>
                    </a:lnTo>
                    <a:lnTo>
                      <a:pt x="34" y="58"/>
                    </a:lnTo>
                    <a:lnTo>
                      <a:pt x="34" y="58"/>
                    </a:lnTo>
                    <a:lnTo>
                      <a:pt x="34" y="58"/>
                    </a:lnTo>
                    <a:lnTo>
                      <a:pt x="34" y="58"/>
                    </a:lnTo>
                    <a:lnTo>
                      <a:pt x="34" y="58"/>
                    </a:lnTo>
                    <a:lnTo>
                      <a:pt x="34" y="58"/>
                    </a:lnTo>
                    <a:lnTo>
                      <a:pt x="34" y="58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39" y="67"/>
                    </a:lnTo>
                    <a:lnTo>
                      <a:pt x="39" y="67"/>
                    </a:lnTo>
                    <a:lnTo>
                      <a:pt x="43" y="67"/>
                    </a:lnTo>
                    <a:lnTo>
                      <a:pt x="43" y="67"/>
                    </a:lnTo>
                    <a:lnTo>
                      <a:pt x="43" y="67"/>
                    </a:lnTo>
                    <a:lnTo>
                      <a:pt x="43" y="67"/>
                    </a:lnTo>
                    <a:lnTo>
                      <a:pt x="43" y="67"/>
                    </a:lnTo>
                    <a:lnTo>
                      <a:pt x="43" y="67"/>
                    </a:lnTo>
                    <a:lnTo>
                      <a:pt x="43" y="72"/>
                    </a:lnTo>
                    <a:lnTo>
                      <a:pt x="43" y="72"/>
                    </a:lnTo>
                    <a:lnTo>
                      <a:pt x="43" y="72"/>
                    </a:lnTo>
                    <a:lnTo>
                      <a:pt x="43" y="72"/>
                    </a:lnTo>
                    <a:lnTo>
                      <a:pt x="43" y="72"/>
                    </a:lnTo>
                    <a:lnTo>
                      <a:pt x="43" y="72"/>
                    </a:lnTo>
                    <a:lnTo>
                      <a:pt x="43" y="72"/>
                    </a:lnTo>
                    <a:lnTo>
                      <a:pt x="43" y="72"/>
                    </a:lnTo>
                    <a:lnTo>
                      <a:pt x="48" y="76"/>
                    </a:lnTo>
                    <a:lnTo>
                      <a:pt x="48" y="76"/>
                    </a:lnTo>
                    <a:lnTo>
                      <a:pt x="48" y="76"/>
                    </a:lnTo>
                    <a:lnTo>
                      <a:pt x="48" y="76"/>
                    </a:lnTo>
                    <a:lnTo>
                      <a:pt x="48" y="76"/>
                    </a:lnTo>
                    <a:lnTo>
                      <a:pt x="48" y="76"/>
                    </a:lnTo>
                    <a:lnTo>
                      <a:pt x="48" y="81"/>
                    </a:lnTo>
                    <a:lnTo>
                      <a:pt x="48" y="81"/>
                    </a:lnTo>
                    <a:lnTo>
                      <a:pt x="48" y="81"/>
                    </a:lnTo>
                    <a:lnTo>
                      <a:pt x="48" y="81"/>
                    </a:lnTo>
                    <a:lnTo>
                      <a:pt x="48" y="81"/>
                    </a:lnTo>
                    <a:lnTo>
                      <a:pt x="48" y="85"/>
                    </a:lnTo>
                    <a:lnTo>
                      <a:pt x="48" y="81"/>
                    </a:lnTo>
                    <a:lnTo>
                      <a:pt x="53" y="85"/>
                    </a:lnTo>
                    <a:lnTo>
                      <a:pt x="53" y="85"/>
                    </a:lnTo>
                    <a:lnTo>
                      <a:pt x="53" y="85"/>
                    </a:lnTo>
                    <a:lnTo>
                      <a:pt x="53" y="85"/>
                    </a:lnTo>
                    <a:lnTo>
                      <a:pt x="53" y="85"/>
                    </a:lnTo>
                    <a:lnTo>
                      <a:pt x="53" y="85"/>
                    </a:lnTo>
                    <a:lnTo>
                      <a:pt x="53" y="85"/>
                    </a:lnTo>
                    <a:lnTo>
                      <a:pt x="53" y="85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58" y="90"/>
                    </a:lnTo>
                    <a:lnTo>
                      <a:pt x="58" y="90"/>
                    </a:lnTo>
                    <a:lnTo>
                      <a:pt x="58" y="90"/>
                    </a:lnTo>
                    <a:lnTo>
                      <a:pt x="58" y="90"/>
                    </a:lnTo>
                    <a:lnTo>
                      <a:pt x="58" y="90"/>
                    </a:lnTo>
                    <a:lnTo>
                      <a:pt x="58" y="94"/>
                    </a:lnTo>
                    <a:lnTo>
                      <a:pt x="58" y="94"/>
                    </a:lnTo>
                    <a:lnTo>
                      <a:pt x="58" y="94"/>
                    </a:lnTo>
                    <a:lnTo>
                      <a:pt x="58" y="94"/>
                    </a:lnTo>
                    <a:lnTo>
                      <a:pt x="58" y="94"/>
                    </a:lnTo>
                    <a:lnTo>
                      <a:pt x="58" y="94"/>
                    </a:lnTo>
                    <a:lnTo>
                      <a:pt x="63" y="94"/>
                    </a:lnTo>
                    <a:lnTo>
                      <a:pt x="63" y="99"/>
                    </a:lnTo>
                    <a:lnTo>
                      <a:pt x="63" y="99"/>
                    </a:lnTo>
                    <a:lnTo>
                      <a:pt x="63" y="99"/>
                    </a:lnTo>
                    <a:lnTo>
                      <a:pt x="63" y="99"/>
                    </a:lnTo>
                    <a:lnTo>
                      <a:pt x="63" y="99"/>
                    </a:lnTo>
                    <a:lnTo>
                      <a:pt x="63" y="103"/>
                    </a:lnTo>
                    <a:lnTo>
                      <a:pt x="63" y="103"/>
                    </a:lnTo>
                    <a:lnTo>
                      <a:pt x="63" y="103"/>
                    </a:lnTo>
                    <a:lnTo>
                      <a:pt x="63" y="103"/>
                    </a:lnTo>
                    <a:lnTo>
                      <a:pt x="63" y="103"/>
                    </a:lnTo>
                    <a:lnTo>
                      <a:pt x="63" y="103"/>
                    </a:lnTo>
                    <a:lnTo>
                      <a:pt x="63" y="108"/>
                    </a:lnTo>
                    <a:lnTo>
                      <a:pt x="63" y="108"/>
                    </a:lnTo>
                    <a:lnTo>
                      <a:pt x="67" y="108"/>
                    </a:lnTo>
                    <a:lnTo>
                      <a:pt x="67" y="108"/>
                    </a:lnTo>
                    <a:lnTo>
                      <a:pt x="67" y="108"/>
                    </a:lnTo>
                    <a:lnTo>
                      <a:pt x="67" y="108"/>
                    </a:lnTo>
                    <a:lnTo>
                      <a:pt x="67" y="108"/>
                    </a:lnTo>
                    <a:lnTo>
                      <a:pt x="67" y="108"/>
                    </a:lnTo>
                    <a:lnTo>
                      <a:pt x="67" y="108"/>
                    </a:lnTo>
                    <a:lnTo>
                      <a:pt x="67" y="112"/>
                    </a:lnTo>
                    <a:lnTo>
                      <a:pt x="67" y="112"/>
                    </a:lnTo>
                    <a:lnTo>
                      <a:pt x="67" y="112"/>
                    </a:lnTo>
                    <a:lnTo>
                      <a:pt x="67" y="112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72" y="117"/>
                    </a:lnTo>
                    <a:lnTo>
                      <a:pt x="72" y="117"/>
                    </a:lnTo>
                    <a:lnTo>
                      <a:pt x="72" y="117"/>
                    </a:lnTo>
                    <a:lnTo>
                      <a:pt x="72" y="117"/>
                    </a:lnTo>
                    <a:lnTo>
                      <a:pt x="72" y="117"/>
                    </a:lnTo>
                    <a:lnTo>
                      <a:pt x="72" y="121"/>
                    </a:lnTo>
                    <a:lnTo>
                      <a:pt x="72" y="117"/>
                    </a:lnTo>
                    <a:lnTo>
                      <a:pt x="72" y="121"/>
                    </a:lnTo>
                    <a:lnTo>
                      <a:pt x="72" y="121"/>
                    </a:lnTo>
                    <a:lnTo>
                      <a:pt x="72" y="121"/>
                    </a:lnTo>
                    <a:lnTo>
                      <a:pt x="72" y="121"/>
                    </a:lnTo>
                    <a:lnTo>
                      <a:pt x="72" y="121"/>
                    </a:lnTo>
                    <a:lnTo>
                      <a:pt x="72" y="121"/>
                    </a:lnTo>
                    <a:lnTo>
                      <a:pt x="77" y="126"/>
                    </a:lnTo>
                    <a:lnTo>
                      <a:pt x="77" y="126"/>
                    </a:lnTo>
                    <a:lnTo>
                      <a:pt x="77" y="126"/>
                    </a:lnTo>
                    <a:lnTo>
                      <a:pt x="77" y="126"/>
                    </a:lnTo>
                    <a:lnTo>
                      <a:pt x="77" y="126"/>
                    </a:lnTo>
                    <a:lnTo>
                      <a:pt x="77" y="126"/>
                    </a:lnTo>
                    <a:lnTo>
                      <a:pt x="77" y="126"/>
                    </a:lnTo>
                    <a:lnTo>
                      <a:pt x="77" y="126"/>
                    </a:lnTo>
                    <a:lnTo>
                      <a:pt x="77" y="126"/>
                    </a:lnTo>
                    <a:lnTo>
                      <a:pt x="77" y="126"/>
                    </a:lnTo>
                    <a:lnTo>
                      <a:pt x="77" y="130"/>
                    </a:lnTo>
                    <a:lnTo>
                      <a:pt x="77" y="130"/>
                    </a:lnTo>
                    <a:lnTo>
                      <a:pt x="77" y="130"/>
                    </a:lnTo>
                    <a:lnTo>
                      <a:pt x="77" y="130"/>
                    </a:lnTo>
                    <a:lnTo>
                      <a:pt x="82" y="130"/>
                    </a:lnTo>
                    <a:lnTo>
                      <a:pt x="82" y="135"/>
                    </a:lnTo>
                    <a:lnTo>
                      <a:pt x="82" y="135"/>
                    </a:lnTo>
                    <a:lnTo>
                      <a:pt x="82" y="135"/>
                    </a:lnTo>
                    <a:lnTo>
                      <a:pt x="82" y="135"/>
                    </a:lnTo>
                    <a:lnTo>
                      <a:pt x="82" y="135"/>
                    </a:lnTo>
                    <a:lnTo>
                      <a:pt x="82" y="135"/>
                    </a:lnTo>
                    <a:lnTo>
                      <a:pt x="82" y="135"/>
                    </a:lnTo>
                    <a:lnTo>
                      <a:pt x="82" y="139"/>
                    </a:lnTo>
                    <a:lnTo>
                      <a:pt x="82" y="139"/>
                    </a:lnTo>
                    <a:lnTo>
                      <a:pt x="82" y="139"/>
                    </a:lnTo>
                    <a:lnTo>
                      <a:pt x="82" y="139"/>
                    </a:lnTo>
                    <a:lnTo>
                      <a:pt x="82" y="139"/>
                    </a:lnTo>
                    <a:lnTo>
                      <a:pt x="87" y="144"/>
                    </a:lnTo>
                    <a:lnTo>
                      <a:pt x="87" y="144"/>
                    </a:lnTo>
                    <a:lnTo>
                      <a:pt x="87" y="144"/>
                    </a:lnTo>
                    <a:lnTo>
                      <a:pt x="87" y="144"/>
                    </a:lnTo>
                    <a:lnTo>
                      <a:pt x="87" y="144"/>
                    </a:lnTo>
                    <a:lnTo>
                      <a:pt x="87" y="144"/>
                    </a:lnTo>
                    <a:lnTo>
                      <a:pt x="87" y="144"/>
                    </a:lnTo>
                    <a:lnTo>
                      <a:pt x="87" y="144"/>
                    </a:lnTo>
                    <a:lnTo>
                      <a:pt x="87" y="144"/>
                    </a:lnTo>
                    <a:lnTo>
                      <a:pt x="87" y="148"/>
                    </a:lnTo>
                    <a:lnTo>
                      <a:pt x="87" y="148"/>
                    </a:lnTo>
                    <a:lnTo>
                      <a:pt x="87" y="148"/>
                    </a:lnTo>
                    <a:lnTo>
                      <a:pt x="91" y="148"/>
                    </a:lnTo>
                    <a:lnTo>
                      <a:pt x="91" y="148"/>
                    </a:lnTo>
                    <a:lnTo>
                      <a:pt x="91" y="148"/>
                    </a:lnTo>
                    <a:lnTo>
                      <a:pt x="91" y="148"/>
                    </a:lnTo>
                    <a:lnTo>
                      <a:pt x="91" y="148"/>
                    </a:lnTo>
                    <a:lnTo>
                      <a:pt x="91" y="148"/>
                    </a:lnTo>
                    <a:lnTo>
                      <a:pt x="91" y="148"/>
                    </a:lnTo>
                    <a:lnTo>
                      <a:pt x="91" y="148"/>
                    </a:lnTo>
                    <a:lnTo>
                      <a:pt x="91" y="148"/>
                    </a:lnTo>
                    <a:lnTo>
                      <a:pt x="91" y="148"/>
                    </a:lnTo>
                    <a:lnTo>
                      <a:pt x="91" y="148"/>
                    </a:lnTo>
                    <a:lnTo>
                      <a:pt x="91" y="153"/>
                    </a:lnTo>
                    <a:lnTo>
                      <a:pt x="91" y="153"/>
                    </a:lnTo>
                    <a:lnTo>
                      <a:pt x="96" y="153"/>
                    </a:lnTo>
                    <a:lnTo>
                      <a:pt x="96" y="153"/>
                    </a:lnTo>
                    <a:lnTo>
                      <a:pt x="96" y="153"/>
                    </a:lnTo>
                    <a:lnTo>
                      <a:pt x="96" y="153"/>
                    </a:lnTo>
                    <a:lnTo>
                      <a:pt x="96" y="153"/>
                    </a:lnTo>
                    <a:lnTo>
                      <a:pt x="96" y="153"/>
                    </a:lnTo>
                    <a:lnTo>
                      <a:pt x="96" y="153"/>
                    </a:lnTo>
                    <a:lnTo>
                      <a:pt x="96" y="157"/>
                    </a:lnTo>
                    <a:lnTo>
                      <a:pt x="96" y="157"/>
                    </a:lnTo>
                    <a:lnTo>
                      <a:pt x="96" y="157"/>
                    </a:lnTo>
                    <a:lnTo>
                      <a:pt x="96" y="162"/>
                    </a:lnTo>
                    <a:lnTo>
                      <a:pt x="96" y="162"/>
                    </a:lnTo>
                    <a:lnTo>
                      <a:pt x="96" y="162"/>
                    </a:lnTo>
                    <a:lnTo>
                      <a:pt x="96" y="162"/>
                    </a:lnTo>
                    <a:lnTo>
                      <a:pt x="101" y="162"/>
                    </a:lnTo>
                    <a:lnTo>
                      <a:pt x="101" y="162"/>
                    </a:lnTo>
                    <a:lnTo>
                      <a:pt x="101" y="162"/>
                    </a:lnTo>
                    <a:lnTo>
                      <a:pt x="101" y="162"/>
                    </a:lnTo>
                    <a:lnTo>
                      <a:pt x="101" y="162"/>
                    </a:lnTo>
                    <a:lnTo>
                      <a:pt x="101" y="166"/>
                    </a:lnTo>
                    <a:lnTo>
                      <a:pt x="101" y="166"/>
                    </a:lnTo>
                    <a:lnTo>
                      <a:pt x="101" y="166"/>
                    </a:lnTo>
                    <a:lnTo>
                      <a:pt x="101" y="166"/>
                    </a:lnTo>
                    <a:lnTo>
                      <a:pt x="101" y="166"/>
                    </a:lnTo>
                    <a:lnTo>
                      <a:pt x="101" y="171"/>
                    </a:lnTo>
                    <a:lnTo>
                      <a:pt x="101" y="171"/>
                    </a:lnTo>
                    <a:lnTo>
                      <a:pt x="101" y="171"/>
                    </a:lnTo>
                    <a:lnTo>
                      <a:pt x="106" y="171"/>
                    </a:lnTo>
                    <a:lnTo>
                      <a:pt x="106" y="171"/>
                    </a:lnTo>
                    <a:lnTo>
                      <a:pt x="106" y="171"/>
                    </a:lnTo>
                    <a:lnTo>
                      <a:pt x="106" y="171"/>
                    </a:lnTo>
                    <a:lnTo>
                      <a:pt x="106" y="171"/>
                    </a:lnTo>
                    <a:lnTo>
                      <a:pt x="106" y="175"/>
                    </a:lnTo>
                    <a:lnTo>
                      <a:pt x="106" y="175"/>
                    </a:lnTo>
                    <a:lnTo>
                      <a:pt x="106" y="175"/>
                    </a:lnTo>
                    <a:lnTo>
                      <a:pt x="106" y="175"/>
                    </a:lnTo>
                    <a:lnTo>
                      <a:pt x="106" y="175"/>
                    </a:lnTo>
                    <a:lnTo>
                      <a:pt x="106" y="175"/>
                    </a:lnTo>
                    <a:lnTo>
                      <a:pt x="106" y="175"/>
                    </a:lnTo>
                    <a:lnTo>
                      <a:pt x="106" y="175"/>
                    </a:lnTo>
                    <a:lnTo>
                      <a:pt x="111" y="180"/>
                    </a:lnTo>
                    <a:lnTo>
                      <a:pt x="111" y="180"/>
                    </a:lnTo>
                    <a:lnTo>
                      <a:pt x="111" y="180"/>
                    </a:lnTo>
                    <a:lnTo>
                      <a:pt x="111" y="180"/>
                    </a:lnTo>
                    <a:lnTo>
                      <a:pt x="111" y="180"/>
                    </a:lnTo>
                    <a:lnTo>
                      <a:pt x="111" y="180"/>
                    </a:lnTo>
                    <a:lnTo>
                      <a:pt x="111" y="180"/>
                    </a:lnTo>
                    <a:lnTo>
                      <a:pt x="111" y="180"/>
                    </a:lnTo>
                    <a:lnTo>
                      <a:pt x="111" y="184"/>
                    </a:lnTo>
                    <a:lnTo>
                      <a:pt x="111" y="180"/>
                    </a:lnTo>
                    <a:lnTo>
                      <a:pt x="111" y="184"/>
                    </a:lnTo>
                    <a:lnTo>
                      <a:pt x="111" y="184"/>
                    </a:lnTo>
                    <a:lnTo>
                      <a:pt x="115" y="184"/>
                    </a:lnTo>
                    <a:lnTo>
                      <a:pt x="115" y="184"/>
                    </a:lnTo>
                    <a:lnTo>
                      <a:pt x="115" y="184"/>
                    </a:lnTo>
                    <a:lnTo>
                      <a:pt x="115" y="184"/>
                    </a:lnTo>
                    <a:lnTo>
                      <a:pt x="115" y="184"/>
                    </a:lnTo>
                    <a:lnTo>
                      <a:pt x="115" y="184"/>
                    </a:lnTo>
                    <a:lnTo>
                      <a:pt x="115" y="184"/>
                    </a:lnTo>
                    <a:lnTo>
                      <a:pt x="115" y="189"/>
                    </a:lnTo>
                    <a:lnTo>
                      <a:pt x="115" y="189"/>
                    </a:lnTo>
                    <a:lnTo>
                      <a:pt x="115" y="189"/>
                    </a:lnTo>
                    <a:lnTo>
                      <a:pt x="115" y="189"/>
                    </a:lnTo>
                    <a:lnTo>
                      <a:pt x="115" y="189"/>
                    </a:lnTo>
                    <a:lnTo>
                      <a:pt x="115" y="189"/>
                    </a:lnTo>
                    <a:lnTo>
                      <a:pt x="115" y="193"/>
                    </a:lnTo>
                    <a:lnTo>
                      <a:pt x="120" y="193"/>
                    </a:lnTo>
                    <a:lnTo>
                      <a:pt x="120" y="193"/>
                    </a:lnTo>
                    <a:lnTo>
                      <a:pt x="120" y="193"/>
                    </a:lnTo>
                    <a:lnTo>
                      <a:pt x="120" y="193"/>
                    </a:lnTo>
                    <a:lnTo>
                      <a:pt x="120" y="193"/>
                    </a:lnTo>
                    <a:lnTo>
                      <a:pt x="120" y="193"/>
                    </a:lnTo>
                    <a:lnTo>
                      <a:pt x="120" y="193"/>
                    </a:lnTo>
                    <a:lnTo>
                      <a:pt x="120" y="198"/>
                    </a:lnTo>
                    <a:lnTo>
                      <a:pt x="120" y="198"/>
                    </a:lnTo>
                    <a:lnTo>
                      <a:pt x="120" y="198"/>
                    </a:lnTo>
                    <a:lnTo>
                      <a:pt x="120" y="198"/>
                    </a:lnTo>
                    <a:lnTo>
                      <a:pt x="120" y="198"/>
                    </a:lnTo>
                    <a:lnTo>
                      <a:pt x="120" y="198"/>
                    </a:lnTo>
                    <a:lnTo>
                      <a:pt x="125" y="202"/>
                    </a:lnTo>
                    <a:lnTo>
                      <a:pt x="125" y="202"/>
                    </a:lnTo>
                    <a:lnTo>
                      <a:pt x="125" y="202"/>
                    </a:lnTo>
                    <a:lnTo>
                      <a:pt x="125" y="202"/>
                    </a:lnTo>
                    <a:lnTo>
                      <a:pt x="125" y="202"/>
                    </a:lnTo>
                    <a:lnTo>
                      <a:pt x="125" y="202"/>
                    </a:lnTo>
                    <a:lnTo>
                      <a:pt x="125" y="202"/>
                    </a:lnTo>
                    <a:lnTo>
                      <a:pt x="125" y="202"/>
                    </a:lnTo>
                    <a:lnTo>
                      <a:pt x="125" y="202"/>
                    </a:lnTo>
                    <a:lnTo>
                      <a:pt x="125" y="202"/>
                    </a:lnTo>
                    <a:lnTo>
                      <a:pt x="125" y="207"/>
                    </a:lnTo>
                    <a:lnTo>
                      <a:pt x="125" y="207"/>
                    </a:lnTo>
                    <a:lnTo>
                      <a:pt x="125" y="207"/>
                    </a:lnTo>
                    <a:lnTo>
                      <a:pt x="130" y="207"/>
                    </a:lnTo>
                    <a:lnTo>
                      <a:pt x="130" y="207"/>
                    </a:lnTo>
                    <a:lnTo>
                      <a:pt x="130" y="207"/>
                    </a:lnTo>
                    <a:lnTo>
                      <a:pt x="130" y="207"/>
                    </a:lnTo>
                    <a:lnTo>
                      <a:pt x="130" y="207"/>
                    </a:lnTo>
                    <a:lnTo>
                      <a:pt x="130" y="207"/>
                    </a:lnTo>
                    <a:lnTo>
                      <a:pt x="130" y="207"/>
                    </a:lnTo>
                    <a:lnTo>
                      <a:pt x="130" y="207"/>
                    </a:lnTo>
                    <a:lnTo>
                      <a:pt x="130" y="207"/>
                    </a:lnTo>
                    <a:lnTo>
                      <a:pt x="130" y="207"/>
                    </a:lnTo>
                    <a:lnTo>
                      <a:pt x="130" y="207"/>
                    </a:lnTo>
                    <a:lnTo>
                      <a:pt x="130" y="211"/>
                    </a:lnTo>
                    <a:lnTo>
                      <a:pt x="130" y="211"/>
                    </a:lnTo>
                    <a:lnTo>
                      <a:pt x="130" y="211"/>
                    </a:lnTo>
                    <a:lnTo>
                      <a:pt x="135" y="211"/>
                    </a:lnTo>
                    <a:lnTo>
                      <a:pt x="135" y="211"/>
                    </a:lnTo>
                    <a:lnTo>
                      <a:pt x="135" y="211"/>
                    </a:lnTo>
                    <a:lnTo>
                      <a:pt x="135" y="211"/>
                    </a:lnTo>
                    <a:lnTo>
                      <a:pt x="135" y="211"/>
                    </a:lnTo>
                    <a:lnTo>
                      <a:pt x="135" y="216"/>
                    </a:lnTo>
                    <a:lnTo>
                      <a:pt x="135" y="216"/>
                    </a:lnTo>
                    <a:lnTo>
                      <a:pt x="135" y="216"/>
                    </a:lnTo>
                    <a:lnTo>
                      <a:pt x="135" y="216"/>
                    </a:lnTo>
                    <a:lnTo>
                      <a:pt x="135" y="216"/>
                    </a:lnTo>
                    <a:lnTo>
                      <a:pt x="135" y="220"/>
                    </a:lnTo>
                    <a:lnTo>
                      <a:pt x="135" y="216"/>
                    </a:lnTo>
                    <a:lnTo>
                      <a:pt x="135" y="220"/>
                    </a:lnTo>
                    <a:lnTo>
                      <a:pt x="139" y="220"/>
                    </a:lnTo>
                    <a:lnTo>
                      <a:pt x="139" y="220"/>
                    </a:lnTo>
                    <a:lnTo>
                      <a:pt x="139" y="220"/>
                    </a:lnTo>
                    <a:lnTo>
                      <a:pt x="139" y="220"/>
                    </a:lnTo>
                    <a:lnTo>
                      <a:pt x="139" y="220"/>
                    </a:lnTo>
                    <a:lnTo>
                      <a:pt x="139" y="225"/>
                    </a:lnTo>
                    <a:lnTo>
                      <a:pt x="139" y="225"/>
                    </a:lnTo>
                    <a:lnTo>
                      <a:pt x="139" y="225"/>
                    </a:lnTo>
                    <a:lnTo>
                      <a:pt x="139" y="225"/>
                    </a:lnTo>
                    <a:lnTo>
                      <a:pt x="139" y="225"/>
                    </a:lnTo>
                    <a:lnTo>
                      <a:pt x="139" y="225"/>
                    </a:lnTo>
                    <a:lnTo>
                      <a:pt x="139" y="225"/>
                    </a:lnTo>
                    <a:lnTo>
                      <a:pt x="139" y="225"/>
                    </a:lnTo>
                    <a:lnTo>
                      <a:pt x="144" y="229"/>
                    </a:lnTo>
                    <a:lnTo>
                      <a:pt x="144" y="225"/>
                    </a:lnTo>
                    <a:lnTo>
                      <a:pt x="144" y="229"/>
                    </a:lnTo>
                    <a:lnTo>
                      <a:pt x="144" y="229"/>
                    </a:lnTo>
                    <a:lnTo>
                      <a:pt x="144" y="229"/>
                    </a:lnTo>
                    <a:lnTo>
                      <a:pt x="144" y="229"/>
                    </a:lnTo>
                    <a:lnTo>
                      <a:pt x="144" y="229"/>
                    </a:lnTo>
                    <a:lnTo>
                      <a:pt x="144" y="229"/>
                    </a:lnTo>
                    <a:lnTo>
                      <a:pt x="144" y="234"/>
                    </a:lnTo>
                    <a:lnTo>
                      <a:pt x="144" y="229"/>
                    </a:lnTo>
                    <a:lnTo>
                      <a:pt x="144" y="234"/>
                    </a:lnTo>
                    <a:lnTo>
                      <a:pt x="144" y="234"/>
                    </a:lnTo>
                    <a:lnTo>
                      <a:pt x="149" y="234"/>
                    </a:lnTo>
                    <a:lnTo>
                      <a:pt x="149" y="234"/>
                    </a:lnTo>
                    <a:lnTo>
                      <a:pt x="149" y="234"/>
                    </a:lnTo>
                    <a:lnTo>
                      <a:pt x="149" y="234"/>
                    </a:lnTo>
                    <a:lnTo>
                      <a:pt x="149" y="234"/>
                    </a:lnTo>
                    <a:lnTo>
                      <a:pt x="149" y="234"/>
                    </a:lnTo>
                    <a:lnTo>
                      <a:pt x="149" y="238"/>
                    </a:lnTo>
                    <a:lnTo>
                      <a:pt x="149" y="238"/>
                    </a:lnTo>
                    <a:lnTo>
                      <a:pt x="149" y="238"/>
                    </a:lnTo>
                    <a:lnTo>
                      <a:pt x="149" y="238"/>
                    </a:lnTo>
                    <a:lnTo>
                      <a:pt x="149" y="238"/>
                    </a:lnTo>
                    <a:lnTo>
                      <a:pt x="149" y="238"/>
                    </a:lnTo>
                    <a:lnTo>
                      <a:pt x="149" y="238"/>
                    </a:lnTo>
                    <a:lnTo>
                      <a:pt x="149" y="243"/>
                    </a:lnTo>
                    <a:lnTo>
                      <a:pt x="154" y="243"/>
                    </a:lnTo>
                    <a:lnTo>
                      <a:pt x="154" y="243"/>
                    </a:lnTo>
                    <a:lnTo>
                      <a:pt x="154" y="243"/>
                    </a:lnTo>
                    <a:lnTo>
                      <a:pt x="154" y="243"/>
                    </a:lnTo>
                    <a:lnTo>
                      <a:pt x="154" y="243"/>
                    </a:lnTo>
                    <a:lnTo>
                      <a:pt x="154" y="243"/>
                    </a:lnTo>
                    <a:lnTo>
                      <a:pt x="154" y="243"/>
                    </a:lnTo>
                    <a:lnTo>
                      <a:pt x="154" y="243"/>
                    </a:lnTo>
                    <a:lnTo>
                      <a:pt x="154" y="243"/>
                    </a:lnTo>
                    <a:lnTo>
                      <a:pt x="154" y="243"/>
                    </a:lnTo>
                    <a:lnTo>
                      <a:pt x="154" y="247"/>
                    </a:lnTo>
                    <a:lnTo>
                      <a:pt x="154" y="247"/>
                    </a:lnTo>
                    <a:lnTo>
                      <a:pt x="154" y="247"/>
                    </a:lnTo>
                    <a:lnTo>
                      <a:pt x="159" y="247"/>
                    </a:lnTo>
                    <a:lnTo>
                      <a:pt x="159" y="247"/>
                    </a:lnTo>
                    <a:lnTo>
                      <a:pt x="159" y="247"/>
                    </a:lnTo>
                    <a:lnTo>
                      <a:pt x="159" y="247"/>
                    </a:lnTo>
                    <a:lnTo>
                      <a:pt x="159" y="247"/>
                    </a:lnTo>
                    <a:lnTo>
                      <a:pt x="159" y="247"/>
                    </a:lnTo>
                    <a:lnTo>
                      <a:pt x="159" y="252"/>
                    </a:lnTo>
                    <a:lnTo>
                      <a:pt x="159" y="252"/>
                    </a:lnTo>
                    <a:lnTo>
                      <a:pt x="159" y="252"/>
                    </a:lnTo>
                    <a:lnTo>
                      <a:pt x="159" y="252"/>
                    </a:lnTo>
                    <a:lnTo>
                      <a:pt x="159" y="252"/>
                    </a:lnTo>
                    <a:lnTo>
                      <a:pt x="159" y="252"/>
                    </a:lnTo>
                    <a:lnTo>
                      <a:pt x="159" y="256"/>
                    </a:lnTo>
                    <a:lnTo>
                      <a:pt x="163" y="252"/>
                    </a:lnTo>
                    <a:lnTo>
                      <a:pt x="163" y="256"/>
                    </a:lnTo>
                    <a:lnTo>
                      <a:pt x="163" y="256"/>
                    </a:lnTo>
                    <a:lnTo>
                      <a:pt x="163" y="256"/>
                    </a:lnTo>
                    <a:lnTo>
                      <a:pt x="163" y="256"/>
                    </a:lnTo>
                    <a:lnTo>
                      <a:pt x="163" y="261"/>
                    </a:lnTo>
                    <a:lnTo>
                      <a:pt x="163" y="256"/>
                    </a:lnTo>
                    <a:lnTo>
                      <a:pt x="163" y="261"/>
                    </a:lnTo>
                    <a:lnTo>
                      <a:pt x="163" y="261"/>
                    </a:lnTo>
                    <a:lnTo>
                      <a:pt x="163" y="261"/>
                    </a:lnTo>
                    <a:lnTo>
                      <a:pt x="163" y="261"/>
                    </a:lnTo>
                    <a:lnTo>
                      <a:pt x="163" y="261"/>
                    </a:lnTo>
                    <a:lnTo>
                      <a:pt x="163" y="261"/>
                    </a:lnTo>
                    <a:lnTo>
                      <a:pt x="163" y="261"/>
                    </a:lnTo>
                    <a:lnTo>
                      <a:pt x="168" y="265"/>
                    </a:lnTo>
                    <a:lnTo>
                      <a:pt x="168" y="265"/>
                    </a:lnTo>
                    <a:lnTo>
                      <a:pt x="168" y="265"/>
                    </a:lnTo>
                    <a:lnTo>
                      <a:pt x="168" y="265"/>
                    </a:lnTo>
                    <a:lnTo>
                      <a:pt x="168" y="265"/>
                    </a:lnTo>
                    <a:lnTo>
                      <a:pt x="168" y="265"/>
                    </a:lnTo>
                    <a:lnTo>
                      <a:pt x="168" y="265"/>
                    </a:lnTo>
                    <a:lnTo>
                      <a:pt x="168" y="265"/>
                    </a:lnTo>
                    <a:lnTo>
                      <a:pt x="168" y="265"/>
                    </a:lnTo>
                    <a:lnTo>
                      <a:pt x="168" y="265"/>
                    </a:lnTo>
                    <a:lnTo>
                      <a:pt x="168" y="265"/>
                    </a:lnTo>
                    <a:lnTo>
                      <a:pt x="168" y="265"/>
                    </a:lnTo>
                    <a:lnTo>
                      <a:pt x="168" y="265"/>
                    </a:lnTo>
                    <a:lnTo>
                      <a:pt x="173" y="265"/>
                    </a:lnTo>
                    <a:lnTo>
                      <a:pt x="173" y="265"/>
                    </a:lnTo>
                    <a:lnTo>
                      <a:pt x="173" y="265"/>
                    </a:lnTo>
                    <a:lnTo>
                      <a:pt x="173" y="270"/>
                    </a:lnTo>
                    <a:lnTo>
                      <a:pt x="173" y="270"/>
                    </a:lnTo>
                    <a:lnTo>
                      <a:pt x="173" y="270"/>
                    </a:lnTo>
                    <a:lnTo>
                      <a:pt x="173" y="270"/>
                    </a:lnTo>
                    <a:lnTo>
                      <a:pt x="173" y="270"/>
                    </a:lnTo>
                    <a:lnTo>
                      <a:pt x="173" y="270"/>
                    </a:lnTo>
                    <a:lnTo>
                      <a:pt x="173" y="270"/>
                    </a:lnTo>
                    <a:lnTo>
                      <a:pt x="173" y="274"/>
                    </a:lnTo>
                    <a:lnTo>
                      <a:pt x="173" y="274"/>
                    </a:lnTo>
                    <a:lnTo>
                      <a:pt x="178" y="274"/>
                    </a:lnTo>
                    <a:lnTo>
                      <a:pt x="178" y="274"/>
                    </a:lnTo>
                    <a:lnTo>
                      <a:pt x="178" y="274"/>
                    </a:lnTo>
                    <a:lnTo>
                      <a:pt x="178" y="274"/>
                    </a:lnTo>
                    <a:lnTo>
                      <a:pt x="178" y="274"/>
                    </a:lnTo>
                    <a:lnTo>
                      <a:pt x="178" y="274"/>
                    </a:lnTo>
                    <a:lnTo>
                      <a:pt x="178" y="279"/>
                    </a:lnTo>
                    <a:lnTo>
                      <a:pt x="178" y="279"/>
                    </a:lnTo>
                    <a:lnTo>
                      <a:pt x="178" y="279"/>
                    </a:lnTo>
                    <a:lnTo>
                      <a:pt x="178" y="279"/>
                    </a:lnTo>
                    <a:lnTo>
                      <a:pt x="178" y="279"/>
                    </a:lnTo>
                    <a:lnTo>
                      <a:pt x="178" y="279"/>
                    </a:lnTo>
                    <a:lnTo>
                      <a:pt x="178" y="279"/>
                    </a:lnTo>
                    <a:lnTo>
                      <a:pt x="183" y="279"/>
                    </a:lnTo>
                    <a:lnTo>
                      <a:pt x="183" y="279"/>
                    </a:lnTo>
                    <a:lnTo>
                      <a:pt x="183" y="283"/>
                    </a:lnTo>
                    <a:lnTo>
                      <a:pt x="183" y="283"/>
                    </a:lnTo>
                    <a:lnTo>
                      <a:pt x="183" y="283"/>
                    </a:lnTo>
                    <a:lnTo>
                      <a:pt x="183" y="283"/>
                    </a:lnTo>
                    <a:lnTo>
                      <a:pt x="183" y="283"/>
                    </a:lnTo>
                    <a:lnTo>
                      <a:pt x="183" y="283"/>
                    </a:lnTo>
                    <a:lnTo>
                      <a:pt x="183" y="283"/>
                    </a:lnTo>
                    <a:lnTo>
                      <a:pt x="183" y="283"/>
                    </a:lnTo>
                    <a:lnTo>
                      <a:pt x="183" y="283"/>
                    </a:lnTo>
                    <a:lnTo>
                      <a:pt x="183" y="283"/>
                    </a:lnTo>
                    <a:lnTo>
                      <a:pt x="183" y="288"/>
                    </a:lnTo>
                    <a:lnTo>
                      <a:pt x="183" y="288"/>
                    </a:lnTo>
                    <a:lnTo>
                      <a:pt x="187" y="288"/>
                    </a:lnTo>
                    <a:lnTo>
                      <a:pt x="187" y="288"/>
                    </a:lnTo>
                    <a:lnTo>
                      <a:pt x="187" y="288"/>
                    </a:lnTo>
                    <a:lnTo>
                      <a:pt x="187" y="288"/>
                    </a:lnTo>
                    <a:lnTo>
                      <a:pt x="187" y="288"/>
                    </a:lnTo>
                    <a:lnTo>
                      <a:pt x="187" y="288"/>
                    </a:lnTo>
                    <a:lnTo>
                      <a:pt x="187" y="292"/>
                    </a:lnTo>
                    <a:lnTo>
                      <a:pt x="187" y="292"/>
                    </a:lnTo>
                    <a:lnTo>
                      <a:pt x="187" y="292"/>
                    </a:lnTo>
                    <a:lnTo>
                      <a:pt x="187" y="292"/>
                    </a:lnTo>
                    <a:lnTo>
                      <a:pt x="187" y="292"/>
                    </a:lnTo>
                    <a:lnTo>
                      <a:pt x="187" y="292"/>
                    </a:lnTo>
                    <a:lnTo>
                      <a:pt x="187" y="292"/>
                    </a:lnTo>
                    <a:lnTo>
                      <a:pt x="192" y="292"/>
                    </a:lnTo>
                    <a:lnTo>
                      <a:pt x="192" y="292"/>
                    </a:lnTo>
                    <a:lnTo>
                      <a:pt x="192" y="292"/>
                    </a:lnTo>
                    <a:lnTo>
                      <a:pt x="192" y="297"/>
                    </a:lnTo>
                    <a:lnTo>
                      <a:pt x="192" y="297"/>
                    </a:lnTo>
                    <a:lnTo>
                      <a:pt x="192" y="297"/>
                    </a:lnTo>
                    <a:lnTo>
                      <a:pt x="192" y="297"/>
                    </a:lnTo>
                    <a:lnTo>
                      <a:pt x="192" y="297"/>
                    </a:lnTo>
                    <a:lnTo>
                      <a:pt x="192" y="297"/>
                    </a:lnTo>
                    <a:lnTo>
                      <a:pt x="192" y="301"/>
                    </a:lnTo>
                    <a:lnTo>
                      <a:pt x="192" y="301"/>
                    </a:lnTo>
                    <a:lnTo>
                      <a:pt x="192" y="301"/>
                    </a:lnTo>
                    <a:lnTo>
                      <a:pt x="192" y="301"/>
                    </a:lnTo>
                    <a:lnTo>
                      <a:pt x="197" y="301"/>
                    </a:lnTo>
                    <a:lnTo>
                      <a:pt x="197" y="301"/>
                    </a:lnTo>
                    <a:lnTo>
                      <a:pt x="197" y="301"/>
                    </a:lnTo>
                    <a:lnTo>
                      <a:pt x="197" y="306"/>
                    </a:lnTo>
                    <a:lnTo>
                      <a:pt x="197" y="306"/>
                    </a:lnTo>
                    <a:lnTo>
                      <a:pt x="197" y="306"/>
                    </a:lnTo>
                    <a:lnTo>
                      <a:pt x="197" y="306"/>
                    </a:lnTo>
                    <a:lnTo>
                      <a:pt x="197" y="306"/>
                    </a:lnTo>
                    <a:lnTo>
                      <a:pt x="197" y="306"/>
                    </a:lnTo>
                    <a:lnTo>
                      <a:pt x="197" y="306"/>
                    </a:lnTo>
                    <a:lnTo>
                      <a:pt x="197" y="306"/>
                    </a:lnTo>
                    <a:lnTo>
                      <a:pt x="197" y="306"/>
                    </a:lnTo>
                    <a:lnTo>
                      <a:pt x="202" y="306"/>
                    </a:lnTo>
                    <a:lnTo>
                      <a:pt x="202" y="306"/>
                    </a:lnTo>
                    <a:lnTo>
                      <a:pt x="202" y="310"/>
                    </a:lnTo>
                    <a:lnTo>
                      <a:pt x="202" y="310"/>
                    </a:lnTo>
                    <a:lnTo>
                      <a:pt x="202" y="310"/>
                    </a:lnTo>
                    <a:lnTo>
                      <a:pt x="202" y="310"/>
                    </a:lnTo>
                    <a:lnTo>
                      <a:pt x="202" y="310"/>
                    </a:lnTo>
                    <a:lnTo>
                      <a:pt x="202" y="310"/>
                    </a:lnTo>
                    <a:lnTo>
                      <a:pt x="202" y="310"/>
                    </a:lnTo>
                    <a:lnTo>
                      <a:pt x="202" y="310"/>
                    </a:lnTo>
                    <a:lnTo>
                      <a:pt x="202" y="310"/>
                    </a:lnTo>
                    <a:lnTo>
                      <a:pt x="202" y="310"/>
                    </a:lnTo>
                    <a:lnTo>
                      <a:pt x="202" y="315"/>
                    </a:lnTo>
                    <a:lnTo>
                      <a:pt x="202" y="310"/>
                    </a:lnTo>
                    <a:lnTo>
                      <a:pt x="207" y="315"/>
                    </a:lnTo>
                    <a:lnTo>
                      <a:pt x="207" y="315"/>
                    </a:lnTo>
                    <a:lnTo>
                      <a:pt x="207" y="315"/>
                    </a:lnTo>
                    <a:lnTo>
                      <a:pt x="207" y="315"/>
                    </a:lnTo>
                    <a:lnTo>
                      <a:pt x="207" y="315"/>
                    </a:lnTo>
                    <a:lnTo>
                      <a:pt x="207" y="315"/>
                    </a:lnTo>
                    <a:lnTo>
                      <a:pt x="207" y="315"/>
                    </a:lnTo>
                    <a:lnTo>
                      <a:pt x="207" y="315"/>
                    </a:lnTo>
                    <a:lnTo>
                      <a:pt x="207" y="315"/>
                    </a:lnTo>
                    <a:lnTo>
                      <a:pt x="207" y="315"/>
                    </a:lnTo>
                    <a:lnTo>
                      <a:pt x="207" y="315"/>
                    </a:lnTo>
                    <a:lnTo>
                      <a:pt x="207" y="315"/>
                    </a:lnTo>
                    <a:lnTo>
                      <a:pt x="207" y="319"/>
                    </a:lnTo>
                    <a:lnTo>
                      <a:pt x="211" y="319"/>
                    </a:lnTo>
                    <a:lnTo>
                      <a:pt x="211" y="319"/>
                    </a:lnTo>
                    <a:lnTo>
                      <a:pt x="211" y="319"/>
                    </a:lnTo>
                    <a:lnTo>
                      <a:pt x="211" y="319"/>
                    </a:lnTo>
                    <a:lnTo>
                      <a:pt x="211" y="319"/>
                    </a:lnTo>
                    <a:lnTo>
                      <a:pt x="211" y="319"/>
                    </a:lnTo>
                    <a:lnTo>
                      <a:pt x="211" y="319"/>
                    </a:lnTo>
                    <a:lnTo>
                      <a:pt x="211" y="324"/>
                    </a:lnTo>
                    <a:lnTo>
                      <a:pt x="211" y="324"/>
                    </a:lnTo>
                    <a:lnTo>
                      <a:pt x="211" y="324"/>
                    </a:lnTo>
                    <a:lnTo>
                      <a:pt x="211" y="324"/>
                    </a:lnTo>
                    <a:lnTo>
                      <a:pt x="211" y="324"/>
                    </a:lnTo>
                    <a:lnTo>
                      <a:pt x="211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8"/>
                    </a:lnTo>
                    <a:lnTo>
                      <a:pt x="216" y="324"/>
                    </a:lnTo>
                    <a:lnTo>
                      <a:pt x="216" y="328"/>
                    </a:lnTo>
                    <a:lnTo>
                      <a:pt x="216" y="328"/>
                    </a:lnTo>
                    <a:lnTo>
                      <a:pt x="216" y="328"/>
                    </a:lnTo>
                    <a:lnTo>
                      <a:pt x="221" y="328"/>
                    </a:lnTo>
                    <a:lnTo>
                      <a:pt x="221" y="328"/>
                    </a:lnTo>
                    <a:lnTo>
                      <a:pt x="221" y="333"/>
                    </a:lnTo>
                    <a:lnTo>
                      <a:pt x="221" y="333"/>
                    </a:lnTo>
                    <a:lnTo>
                      <a:pt x="221" y="333"/>
                    </a:lnTo>
                    <a:lnTo>
                      <a:pt x="221" y="333"/>
                    </a:lnTo>
                    <a:lnTo>
                      <a:pt x="221" y="333"/>
                    </a:lnTo>
                    <a:lnTo>
                      <a:pt x="221" y="333"/>
                    </a:lnTo>
                    <a:lnTo>
                      <a:pt x="221" y="333"/>
                    </a:lnTo>
                    <a:lnTo>
                      <a:pt x="221" y="333"/>
                    </a:lnTo>
                    <a:lnTo>
                      <a:pt x="221" y="333"/>
                    </a:lnTo>
                    <a:lnTo>
                      <a:pt x="221" y="333"/>
                    </a:lnTo>
                    <a:lnTo>
                      <a:pt x="221" y="337"/>
                    </a:lnTo>
                    <a:lnTo>
                      <a:pt x="226" y="337"/>
                    </a:lnTo>
                    <a:lnTo>
                      <a:pt x="226" y="337"/>
                    </a:lnTo>
                    <a:lnTo>
                      <a:pt x="226" y="337"/>
                    </a:lnTo>
                    <a:lnTo>
                      <a:pt x="226" y="337"/>
                    </a:lnTo>
                    <a:lnTo>
                      <a:pt x="226" y="337"/>
                    </a:lnTo>
                    <a:lnTo>
                      <a:pt x="226" y="337"/>
                    </a:lnTo>
                    <a:lnTo>
                      <a:pt x="226" y="337"/>
                    </a:lnTo>
                    <a:lnTo>
                      <a:pt x="226" y="337"/>
                    </a:lnTo>
                    <a:lnTo>
                      <a:pt x="226" y="337"/>
                    </a:lnTo>
                    <a:lnTo>
                      <a:pt x="226" y="337"/>
                    </a:lnTo>
                    <a:lnTo>
                      <a:pt x="226" y="337"/>
                    </a:lnTo>
                    <a:lnTo>
                      <a:pt x="226" y="337"/>
                    </a:lnTo>
                    <a:lnTo>
                      <a:pt x="231" y="342"/>
                    </a:lnTo>
                    <a:lnTo>
                      <a:pt x="231" y="342"/>
                    </a:lnTo>
                    <a:lnTo>
                      <a:pt x="231" y="342"/>
                    </a:lnTo>
                    <a:lnTo>
                      <a:pt x="231" y="342"/>
                    </a:lnTo>
                    <a:lnTo>
                      <a:pt x="231" y="342"/>
                    </a:lnTo>
                    <a:lnTo>
                      <a:pt x="231" y="342"/>
                    </a:lnTo>
                    <a:lnTo>
                      <a:pt x="231" y="342"/>
                    </a:lnTo>
                    <a:lnTo>
                      <a:pt x="231" y="342"/>
                    </a:lnTo>
                    <a:lnTo>
                      <a:pt x="231" y="342"/>
                    </a:lnTo>
                    <a:lnTo>
                      <a:pt x="231" y="342"/>
                    </a:lnTo>
                    <a:lnTo>
                      <a:pt x="231" y="346"/>
                    </a:lnTo>
                    <a:lnTo>
                      <a:pt x="231" y="346"/>
                    </a:lnTo>
                    <a:lnTo>
                      <a:pt x="231" y="346"/>
                    </a:lnTo>
                    <a:lnTo>
                      <a:pt x="235" y="346"/>
                    </a:lnTo>
                    <a:lnTo>
                      <a:pt x="235" y="346"/>
                    </a:lnTo>
                    <a:lnTo>
                      <a:pt x="235" y="346"/>
                    </a:lnTo>
                    <a:lnTo>
                      <a:pt x="235" y="346"/>
                    </a:lnTo>
                    <a:lnTo>
                      <a:pt x="235" y="346"/>
                    </a:lnTo>
                    <a:lnTo>
                      <a:pt x="235" y="346"/>
                    </a:lnTo>
                    <a:lnTo>
                      <a:pt x="235" y="346"/>
                    </a:lnTo>
                    <a:lnTo>
                      <a:pt x="235" y="351"/>
                    </a:lnTo>
                    <a:lnTo>
                      <a:pt x="235" y="351"/>
                    </a:lnTo>
                    <a:lnTo>
                      <a:pt x="235" y="351"/>
                    </a:lnTo>
                    <a:lnTo>
                      <a:pt x="235" y="351"/>
                    </a:lnTo>
                    <a:lnTo>
                      <a:pt x="235" y="351"/>
                    </a:lnTo>
                    <a:lnTo>
                      <a:pt x="235" y="351"/>
                    </a:lnTo>
                    <a:lnTo>
                      <a:pt x="235" y="351"/>
                    </a:lnTo>
                    <a:lnTo>
                      <a:pt x="240" y="351"/>
                    </a:lnTo>
                    <a:lnTo>
                      <a:pt x="240" y="351"/>
                    </a:lnTo>
                    <a:lnTo>
                      <a:pt x="240" y="355"/>
                    </a:lnTo>
                    <a:lnTo>
                      <a:pt x="240" y="355"/>
                    </a:lnTo>
                    <a:lnTo>
                      <a:pt x="240" y="355"/>
                    </a:lnTo>
                    <a:lnTo>
                      <a:pt x="240" y="355"/>
                    </a:lnTo>
                    <a:lnTo>
                      <a:pt x="240" y="355"/>
                    </a:lnTo>
                    <a:lnTo>
                      <a:pt x="240" y="355"/>
                    </a:lnTo>
                    <a:lnTo>
                      <a:pt x="240" y="355"/>
                    </a:lnTo>
                    <a:lnTo>
                      <a:pt x="240" y="355"/>
                    </a:lnTo>
                    <a:lnTo>
                      <a:pt x="240" y="355"/>
                    </a:lnTo>
                    <a:lnTo>
                      <a:pt x="240" y="355"/>
                    </a:lnTo>
                    <a:lnTo>
                      <a:pt x="240" y="355"/>
                    </a:lnTo>
                    <a:lnTo>
                      <a:pt x="245" y="360"/>
                    </a:lnTo>
                    <a:lnTo>
                      <a:pt x="245" y="355"/>
                    </a:lnTo>
                    <a:lnTo>
                      <a:pt x="245" y="355"/>
                    </a:lnTo>
                    <a:lnTo>
                      <a:pt x="245" y="360"/>
                    </a:lnTo>
                    <a:lnTo>
                      <a:pt x="245" y="360"/>
                    </a:lnTo>
                    <a:lnTo>
                      <a:pt x="245" y="360"/>
                    </a:lnTo>
                    <a:lnTo>
                      <a:pt x="245" y="360"/>
                    </a:lnTo>
                    <a:lnTo>
                      <a:pt x="245" y="360"/>
                    </a:lnTo>
                    <a:lnTo>
                      <a:pt x="245" y="360"/>
                    </a:lnTo>
                    <a:lnTo>
                      <a:pt x="245" y="360"/>
                    </a:lnTo>
                    <a:lnTo>
                      <a:pt x="245" y="360"/>
                    </a:lnTo>
                    <a:lnTo>
                      <a:pt x="245" y="360"/>
                    </a:lnTo>
                    <a:lnTo>
                      <a:pt x="245" y="360"/>
                    </a:lnTo>
                    <a:lnTo>
                      <a:pt x="250" y="360"/>
                    </a:lnTo>
                    <a:lnTo>
                      <a:pt x="250" y="364"/>
                    </a:lnTo>
                    <a:lnTo>
                      <a:pt x="250" y="364"/>
                    </a:lnTo>
                    <a:lnTo>
                      <a:pt x="250" y="364"/>
                    </a:lnTo>
                    <a:lnTo>
                      <a:pt x="250" y="364"/>
                    </a:lnTo>
                    <a:lnTo>
                      <a:pt x="250" y="364"/>
                    </a:lnTo>
                    <a:lnTo>
                      <a:pt x="250" y="364"/>
                    </a:lnTo>
                    <a:lnTo>
                      <a:pt x="250" y="364"/>
                    </a:lnTo>
                    <a:lnTo>
                      <a:pt x="250" y="364"/>
                    </a:lnTo>
                    <a:lnTo>
                      <a:pt x="250" y="369"/>
                    </a:lnTo>
                    <a:lnTo>
                      <a:pt x="250" y="369"/>
                    </a:lnTo>
                    <a:lnTo>
                      <a:pt x="250" y="369"/>
                    </a:lnTo>
                    <a:lnTo>
                      <a:pt x="250" y="369"/>
                    </a:lnTo>
                    <a:lnTo>
                      <a:pt x="250" y="369"/>
                    </a:lnTo>
                    <a:lnTo>
                      <a:pt x="255" y="369"/>
                    </a:lnTo>
                    <a:lnTo>
                      <a:pt x="255" y="369"/>
                    </a:lnTo>
                    <a:lnTo>
                      <a:pt x="255" y="369"/>
                    </a:lnTo>
                    <a:lnTo>
                      <a:pt x="255" y="369"/>
                    </a:lnTo>
                    <a:lnTo>
                      <a:pt x="255" y="373"/>
                    </a:lnTo>
                    <a:lnTo>
                      <a:pt x="255" y="369"/>
                    </a:lnTo>
                    <a:lnTo>
                      <a:pt x="255" y="373"/>
                    </a:lnTo>
                    <a:lnTo>
                      <a:pt x="255" y="373"/>
                    </a:lnTo>
                    <a:lnTo>
                      <a:pt x="255" y="373"/>
                    </a:lnTo>
                    <a:lnTo>
                      <a:pt x="255" y="373"/>
                    </a:lnTo>
                    <a:lnTo>
                      <a:pt x="255" y="373"/>
                    </a:lnTo>
                    <a:lnTo>
                      <a:pt x="255" y="373"/>
                    </a:lnTo>
                    <a:lnTo>
                      <a:pt x="259" y="373"/>
                    </a:lnTo>
                    <a:lnTo>
                      <a:pt x="259" y="378"/>
                    </a:lnTo>
                    <a:lnTo>
                      <a:pt x="259" y="378"/>
                    </a:lnTo>
                    <a:lnTo>
                      <a:pt x="259" y="378"/>
                    </a:lnTo>
                    <a:lnTo>
                      <a:pt x="259" y="378"/>
                    </a:lnTo>
                    <a:lnTo>
                      <a:pt x="259" y="378"/>
                    </a:lnTo>
                    <a:lnTo>
                      <a:pt x="259" y="378"/>
                    </a:lnTo>
                    <a:lnTo>
                      <a:pt x="259" y="378"/>
                    </a:lnTo>
                    <a:lnTo>
                      <a:pt x="259" y="382"/>
                    </a:lnTo>
                    <a:lnTo>
                      <a:pt x="259" y="378"/>
                    </a:lnTo>
                    <a:lnTo>
                      <a:pt x="259" y="382"/>
                    </a:lnTo>
                    <a:lnTo>
                      <a:pt x="259" y="382"/>
                    </a:lnTo>
                    <a:lnTo>
                      <a:pt x="259" y="382"/>
                    </a:lnTo>
                    <a:lnTo>
                      <a:pt x="264" y="382"/>
                    </a:lnTo>
                    <a:lnTo>
                      <a:pt x="264" y="382"/>
                    </a:lnTo>
                    <a:lnTo>
                      <a:pt x="264" y="382"/>
                    </a:lnTo>
                    <a:lnTo>
                      <a:pt x="264" y="382"/>
                    </a:lnTo>
                    <a:lnTo>
                      <a:pt x="264" y="382"/>
                    </a:lnTo>
                    <a:lnTo>
                      <a:pt x="264" y="382"/>
                    </a:lnTo>
                    <a:lnTo>
                      <a:pt x="264" y="382"/>
                    </a:lnTo>
                    <a:lnTo>
                      <a:pt x="264" y="382"/>
                    </a:lnTo>
                    <a:lnTo>
                      <a:pt x="264" y="382"/>
                    </a:lnTo>
                    <a:lnTo>
                      <a:pt x="264" y="387"/>
                    </a:lnTo>
                    <a:lnTo>
                      <a:pt x="264" y="387"/>
                    </a:lnTo>
                    <a:lnTo>
                      <a:pt x="264" y="387"/>
                    </a:lnTo>
                    <a:lnTo>
                      <a:pt x="264" y="387"/>
                    </a:lnTo>
                    <a:lnTo>
                      <a:pt x="269" y="387"/>
                    </a:lnTo>
                    <a:lnTo>
                      <a:pt x="269" y="387"/>
                    </a:lnTo>
                    <a:lnTo>
                      <a:pt x="269" y="387"/>
                    </a:lnTo>
                    <a:lnTo>
                      <a:pt x="269" y="387"/>
                    </a:lnTo>
                    <a:lnTo>
                      <a:pt x="269" y="387"/>
                    </a:lnTo>
                    <a:lnTo>
                      <a:pt x="269" y="387"/>
                    </a:lnTo>
                    <a:lnTo>
                      <a:pt x="269" y="387"/>
                    </a:lnTo>
                    <a:lnTo>
                      <a:pt x="269" y="387"/>
                    </a:lnTo>
                    <a:lnTo>
                      <a:pt x="269" y="387"/>
                    </a:lnTo>
                    <a:lnTo>
                      <a:pt x="269" y="391"/>
                    </a:lnTo>
                    <a:lnTo>
                      <a:pt x="269" y="391"/>
                    </a:lnTo>
                    <a:lnTo>
                      <a:pt x="269" y="391"/>
                    </a:lnTo>
                    <a:lnTo>
                      <a:pt x="269" y="391"/>
                    </a:lnTo>
                    <a:lnTo>
                      <a:pt x="269" y="391"/>
                    </a:lnTo>
                    <a:lnTo>
                      <a:pt x="274" y="391"/>
                    </a:lnTo>
                    <a:lnTo>
                      <a:pt x="274" y="391"/>
                    </a:lnTo>
                    <a:lnTo>
                      <a:pt x="274" y="391"/>
                    </a:lnTo>
                    <a:lnTo>
                      <a:pt x="274" y="396"/>
                    </a:lnTo>
                    <a:lnTo>
                      <a:pt x="274" y="396"/>
                    </a:lnTo>
                    <a:lnTo>
                      <a:pt x="274" y="396"/>
                    </a:lnTo>
                    <a:lnTo>
                      <a:pt x="274" y="396"/>
                    </a:lnTo>
                    <a:lnTo>
                      <a:pt x="274" y="396"/>
                    </a:lnTo>
                    <a:lnTo>
                      <a:pt x="274" y="396"/>
                    </a:lnTo>
                    <a:lnTo>
                      <a:pt x="274" y="396"/>
                    </a:lnTo>
                    <a:lnTo>
                      <a:pt x="274" y="396"/>
                    </a:lnTo>
                    <a:lnTo>
                      <a:pt x="274" y="396"/>
                    </a:lnTo>
                    <a:lnTo>
                      <a:pt x="274" y="396"/>
                    </a:lnTo>
                    <a:lnTo>
                      <a:pt x="279" y="396"/>
                    </a:lnTo>
                    <a:lnTo>
                      <a:pt x="279" y="400"/>
                    </a:lnTo>
                    <a:lnTo>
                      <a:pt x="279" y="396"/>
                    </a:lnTo>
                    <a:lnTo>
                      <a:pt x="279" y="396"/>
                    </a:lnTo>
                    <a:lnTo>
                      <a:pt x="279" y="396"/>
                    </a:lnTo>
                    <a:lnTo>
                      <a:pt x="279" y="400"/>
                    </a:lnTo>
                    <a:lnTo>
                      <a:pt x="279" y="400"/>
                    </a:lnTo>
                    <a:lnTo>
                      <a:pt x="279" y="400"/>
                    </a:lnTo>
                    <a:lnTo>
                      <a:pt x="279" y="400"/>
                    </a:lnTo>
                    <a:lnTo>
                      <a:pt x="279" y="400"/>
                    </a:lnTo>
                    <a:lnTo>
                      <a:pt x="279" y="400"/>
                    </a:lnTo>
                    <a:lnTo>
                      <a:pt x="279" y="400"/>
                    </a:lnTo>
                    <a:lnTo>
                      <a:pt x="279" y="400"/>
                    </a:lnTo>
                    <a:lnTo>
                      <a:pt x="283" y="400"/>
                    </a:lnTo>
                    <a:lnTo>
                      <a:pt x="283" y="400"/>
                    </a:lnTo>
                    <a:lnTo>
                      <a:pt x="283" y="400"/>
                    </a:lnTo>
                    <a:lnTo>
                      <a:pt x="283" y="400"/>
                    </a:lnTo>
                    <a:lnTo>
                      <a:pt x="283" y="400"/>
                    </a:lnTo>
                    <a:lnTo>
                      <a:pt x="283" y="405"/>
                    </a:lnTo>
                    <a:lnTo>
                      <a:pt x="283" y="405"/>
                    </a:lnTo>
                    <a:lnTo>
                      <a:pt x="283" y="405"/>
                    </a:lnTo>
                    <a:lnTo>
                      <a:pt x="283" y="405"/>
                    </a:lnTo>
                    <a:lnTo>
                      <a:pt x="283" y="405"/>
                    </a:lnTo>
                    <a:lnTo>
                      <a:pt x="283" y="405"/>
                    </a:lnTo>
                    <a:lnTo>
                      <a:pt x="283" y="405"/>
                    </a:lnTo>
                    <a:lnTo>
                      <a:pt x="283" y="405"/>
                    </a:lnTo>
                    <a:lnTo>
                      <a:pt x="283" y="405"/>
                    </a:lnTo>
                    <a:lnTo>
                      <a:pt x="288" y="409"/>
                    </a:lnTo>
                    <a:lnTo>
                      <a:pt x="288" y="409"/>
                    </a:lnTo>
                    <a:lnTo>
                      <a:pt x="288" y="409"/>
                    </a:lnTo>
                    <a:lnTo>
                      <a:pt x="288" y="409"/>
                    </a:lnTo>
                    <a:lnTo>
                      <a:pt x="288" y="409"/>
                    </a:lnTo>
                    <a:lnTo>
                      <a:pt x="288" y="409"/>
                    </a:lnTo>
                    <a:lnTo>
                      <a:pt x="288" y="409"/>
                    </a:lnTo>
                    <a:lnTo>
                      <a:pt x="288" y="409"/>
                    </a:lnTo>
                    <a:lnTo>
                      <a:pt x="288" y="409"/>
                    </a:lnTo>
                    <a:lnTo>
                      <a:pt x="288" y="409"/>
                    </a:lnTo>
                    <a:lnTo>
                      <a:pt x="288" y="413"/>
                    </a:lnTo>
                    <a:lnTo>
                      <a:pt x="288" y="413"/>
                    </a:lnTo>
                    <a:lnTo>
                      <a:pt x="293" y="413"/>
                    </a:lnTo>
                    <a:lnTo>
                      <a:pt x="293" y="413"/>
                    </a:lnTo>
                    <a:lnTo>
                      <a:pt x="293" y="413"/>
                    </a:lnTo>
                    <a:lnTo>
                      <a:pt x="293" y="413"/>
                    </a:lnTo>
                    <a:lnTo>
                      <a:pt x="293" y="413"/>
                    </a:lnTo>
                    <a:lnTo>
                      <a:pt x="293" y="413"/>
                    </a:lnTo>
                    <a:lnTo>
                      <a:pt x="293" y="413"/>
                    </a:lnTo>
                    <a:lnTo>
                      <a:pt x="293" y="413"/>
                    </a:lnTo>
                    <a:lnTo>
                      <a:pt x="293" y="413"/>
                    </a:lnTo>
                    <a:lnTo>
                      <a:pt x="293" y="413"/>
                    </a:lnTo>
                    <a:lnTo>
                      <a:pt x="293" y="413"/>
                    </a:lnTo>
                    <a:lnTo>
                      <a:pt x="293" y="418"/>
                    </a:lnTo>
                    <a:lnTo>
                      <a:pt x="293" y="413"/>
                    </a:lnTo>
                    <a:lnTo>
                      <a:pt x="298" y="413"/>
                    </a:lnTo>
                    <a:lnTo>
                      <a:pt x="298" y="418"/>
                    </a:lnTo>
                    <a:lnTo>
                      <a:pt x="298" y="418"/>
                    </a:lnTo>
                    <a:lnTo>
                      <a:pt x="298" y="418"/>
                    </a:lnTo>
                    <a:lnTo>
                      <a:pt x="298" y="418"/>
                    </a:lnTo>
                    <a:lnTo>
                      <a:pt x="298" y="418"/>
                    </a:lnTo>
                    <a:lnTo>
                      <a:pt x="298" y="418"/>
                    </a:lnTo>
                    <a:lnTo>
                      <a:pt x="298" y="418"/>
                    </a:lnTo>
                    <a:lnTo>
                      <a:pt x="298" y="418"/>
                    </a:lnTo>
                    <a:lnTo>
                      <a:pt x="298" y="418"/>
                    </a:lnTo>
                    <a:lnTo>
                      <a:pt x="298" y="418"/>
                    </a:lnTo>
                    <a:lnTo>
                      <a:pt x="298" y="418"/>
                    </a:lnTo>
                    <a:lnTo>
                      <a:pt x="298" y="418"/>
                    </a:lnTo>
                    <a:lnTo>
                      <a:pt x="303" y="418"/>
                    </a:lnTo>
                    <a:lnTo>
                      <a:pt x="303" y="418"/>
                    </a:lnTo>
                    <a:lnTo>
                      <a:pt x="303" y="418"/>
                    </a:lnTo>
                    <a:lnTo>
                      <a:pt x="303" y="418"/>
                    </a:lnTo>
                    <a:lnTo>
                      <a:pt x="303" y="422"/>
                    </a:lnTo>
                    <a:lnTo>
                      <a:pt x="303" y="422"/>
                    </a:lnTo>
                    <a:lnTo>
                      <a:pt x="303" y="422"/>
                    </a:lnTo>
                    <a:lnTo>
                      <a:pt x="303" y="422"/>
                    </a:lnTo>
                    <a:lnTo>
                      <a:pt x="303" y="422"/>
                    </a:lnTo>
                    <a:lnTo>
                      <a:pt x="303" y="422"/>
                    </a:lnTo>
                    <a:lnTo>
                      <a:pt x="303" y="422"/>
                    </a:lnTo>
                    <a:lnTo>
                      <a:pt x="303" y="422"/>
                    </a:lnTo>
                    <a:lnTo>
                      <a:pt x="303" y="422"/>
                    </a:lnTo>
                    <a:lnTo>
                      <a:pt x="303" y="422"/>
                    </a:lnTo>
                    <a:lnTo>
                      <a:pt x="307" y="422"/>
                    </a:lnTo>
                    <a:lnTo>
                      <a:pt x="307" y="422"/>
                    </a:lnTo>
                    <a:lnTo>
                      <a:pt x="307" y="422"/>
                    </a:lnTo>
                    <a:lnTo>
                      <a:pt x="307" y="427"/>
                    </a:lnTo>
                    <a:lnTo>
                      <a:pt x="307" y="427"/>
                    </a:lnTo>
                    <a:lnTo>
                      <a:pt x="307" y="427"/>
                    </a:lnTo>
                    <a:lnTo>
                      <a:pt x="307" y="427"/>
                    </a:lnTo>
                    <a:lnTo>
                      <a:pt x="307" y="427"/>
                    </a:lnTo>
                    <a:lnTo>
                      <a:pt x="307" y="427"/>
                    </a:lnTo>
                    <a:lnTo>
                      <a:pt x="307" y="427"/>
                    </a:lnTo>
                    <a:lnTo>
                      <a:pt x="307" y="427"/>
                    </a:lnTo>
                    <a:lnTo>
                      <a:pt x="307" y="427"/>
                    </a:lnTo>
                    <a:lnTo>
                      <a:pt x="307" y="427"/>
                    </a:lnTo>
                    <a:lnTo>
                      <a:pt x="312" y="427"/>
                    </a:lnTo>
                    <a:lnTo>
                      <a:pt x="312" y="431"/>
                    </a:lnTo>
                    <a:lnTo>
                      <a:pt x="312" y="431"/>
                    </a:lnTo>
                    <a:lnTo>
                      <a:pt x="312" y="431"/>
                    </a:lnTo>
                    <a:lnTo>
                      <a:pt x="312" y="431"/>
                    </a:lnTo>
                    <a:lnTo>
                      <a:pt x="312" y="431"/>
                    </a:lnTo>
                    <a:lnTo>
                      <a:pt x="312" y="431"/>
                    </a:lnTo>
                    <a:lnTo>
                      <a:pt x="312" y="431"/>
                    </a:lnTo>
                    <a:lnTo>
                      <a:pt x="312" y="431"/>
                    </a:lnTo>
                    <a:lnTo>
                      <a:pt x="312" y="431"/>
                    </a:lnTo>
                    <a:lnTo>
                      <a:pt x="312" y="431"/>
                    </a:lnTo>
                    <a:lnTo>
                      <a:pt x="312" y="431"/>
                    </a:lnTo>
                    <a:lnTo>
                      <a:pt x="317" y="431"/>
                    </a:lnTo>
                    <a:lnTo>
                      <a:pt x="317" y="431"/>
                    </a:lnTo>
                    <a:lnTo>
                      <a:pt x="317" y="436"/>
                    </a:lnTo>
                    <a:lnTo>
                      <a:pt x="317" y="436"/>
                    </a:lnTo>
                    <a:lnTo>
                      <a:pt x="317" y="436"/>
                    </a:lnTo>
                    <a:lnTo>
                      <a:pt x="317" y="436"/>
                    </a:lnTo>
                    <a:lnTo>
                      <a:pt x="317" y="436"/>
                    </a:lnTo>
                    <a:lnTo>
                      <a:pt x="317" y="436"/>
                    </a:lnTo>
                    <a:lnTo>
                      <a:pt x="317" y="436"/>
                    </a:lnTo>
                    <a:lnTo>
                      <a:pt x="317" y="436"/>
                    </a:lnTo>
                    <a:lnTo>
                      <a:pt x="317" y="436"/>
                    </a:lnTo>
                    <a:lnTo>
                      <a:pt x="317" y="436"/>
                    </a:lnTo>
                    <a:lnTo>
                      <a:pt x="317" y="436"/>
                    </a:lnTo>
                    <a:lnTo>
                      <a:pt x="322" y="436"/>
                    </a:lnTo>
                    <a:lnTo>
                      <a:pt x="322" y="440"/>
                    </a:lnTo>
                    <a:lnTo>
                      <a:pt x="322" y="440"/>
                    </a:lnTo>
                    <a:lnTo>
                      <a:pt x="322" y="440"/>
                    </a:lnTo>
                    <a:lnTo>
                      <a:pt x="322" y="440"/>
                    </a:lnTo>
                    <a:lnTo>
                      <a:pt x="322" y="440"/>
                    </a:lnTo>
                    <a:lnTo>
                      <a:pt x="322" y="440"/>
                    </a:lnTo>
                    <a:lnTo>
                      <a:pt x="322" y="440"/>
                    </a:lnTo>
                    <a:lnTo>
                      <a:pt x="322" y="440"/>
                    </a:lnTo>
                    <a:lnTo>
                      <a:pt x="322" y="440"/>
                    </a:lnTo>
                    <a:lnTo>
                      <a:pt x="322" y="440"/>
                    </a:lnTo>
                    <a:lnTo>
                      <a:pt x="322" y="440"/>
                    </a:lnTo>
                    <a:lnTo>
                      <a:pt x="322" y="440"/>
                    </a:lnTo>
                    <a:lnTo>
                      <a:pt x="322" y="440"/>
                    </a:lnTo>
                    <a:lnTo>
                      <a:pt x="326" y="440"/>
                    </a:lnTo>
                    <a:lnTo>
                      <a:pt x="326" y="445"/>
                    </a:lnTo>
                    <a:lnTo>
                      <a:pt x="326" y="445"/>
                    </a:lnTo>
                    <a:lnTo>
                      <a:pt x="326" y="445"/>
                    </a:lnTo>
                    <a:lnTo>
                      <a:pt x="326" y="445"/>
                    </a:lnTo>
                    <a:lnTo>
                      <a:pt x="326" y="445"/>
                    </a:lnTo>
                    <a:lnTo>
                      <a:pt x="326" y="445"/>
                    </a:lnTo>
                    <a:lnTo>
                      <a:pt x="326" y="445"/>
                    </a:lnTo>
                    <a:lnTo>
                      <a:pt x="326" y="445"/>
                    </a:lnTo>
                    <a:lnTo>
                      <a:pt x="326" y="445"/>
                    </a:lnTo>
                    <a:lnTo>
                      <a:pt x="326" y="449"/>
                    </a:lnTo>
                    <a:lnTo>
                      <a:pt x="326" y="449"/>
                    </a:lnTo>
                    <a:lnTo>
                      <a:pt x="326" y="449"/>
                    </a:lnTo>
                    <a:lnTo>
                      <a:pt x="331" y="449"/>
                    </a:lnTo>
                    <a:lnTo>
                      <a:pt x="331" y="449"/>
                    </a:lnTo>
                    <a:lnTo>
                      <a:pt x="331" y="449"/>
                    </a:lnTo>
                    <a:lnTo>
                      <a:pt x="331" y="449"/>
                    </a:lnTo>
                    <a:lnTo>
                      <a:pt x="331" y="449"/>
                    </a:lnTo>
                    <a:lnTo>
                      <a:pt x="331" y="449"/>
                    </a:lnTo>
                    <a:lnTo>
                      <a:pt x="331" y="449"/>
                    </a:lnTo>
                    <a:lnTo>
                      <a:pt x="331" y="449"/>
                    </a:lnTo>
                    <a:lnTo>
                      <a:pt x="331" y="449"/>
                    </a:lnTo>
                    <a:lnTo>
                      <a:pt x="331" y="449"/>
                    </a:lnTo>
                    <a:lnTo>
                      <a:pt x="331" y="449"/>
                    </a:lnTo>
                    <a:lnTo>
                      <a:pt x="331" y="449"/>
                    </a:lnTo>
                    <a:lnTo>
                      <a:pt x="331" y="449"/>
                    </a:lnTo>
                    <a:lnTo>
                      <a:pt x="336" y="449"/>
                    </a:lnTo>
                    <a:lnTo>
                      <a:pt x="336" y="449"/>
                    </a:lnTo>
                    <a:lnTo>
                      <a:pt x="336" y="449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614" name="Freeform 278"/>
              <p:cNvSpPr>
                <a:spLocks/>
              </p:cNvSpPr>
              <p:nvPr/>
            </p:nvSpPr>
            <p:spPr bwMode="auto">
              <a:xfrm>
                <a:off x="1607" y="2554"/>
                <a:ext cx="475" cy="1012"/>
              </a:xfrm>
              <a:custGeom>
                <a:avLst/>
                <a:gdLst>
                  <a:gd name="T0" fmla="*/ 9 w 475"/>
                  <a:gd name="T1" fmla="*/ 1012 h 1012"/>
                  <a:gd name="T2" fmla="*/ 14 w 475"/>
                  <a:gd name="T3" fmla="*/ 1012 h 1012"/>
                  <a:gd name="T4" fmla="*/ 24 w 475"/>
                  <a:gd name="T5" fmla="*/ 1012 h 1012"/>
                  <a:gd name="T6" fmla="*/ 29 w 475"/>
                  <a:gd name="T7" fmla="*/ 1003 h 1012"/>
                  <a:gd name="T8" fmla="*/ 38 w 475"/>
                  <a:gd name="T9" fmla="*/ 854 h 1012"/>
                  <a:gd name="T10" fmla="*/ 48 w 475"/>
                  <a:gd name="T11" fmla="*/ 773 h 1012"/>
                  <a:gd name="T12" fmla="*/ 53 w 475"/>
                  <a:gd name="T13" fmla="*/ 733 h 1012"/>
                  <a:gd name="T14" fmla="*/ 62 w 475"/>
                  <a:gd name="T15" fmla="*/ 661 h 1012"/>
                  <a:gd name="T16" fmla="*/ 67 w 475"/>
                  <a:gd name="T17" fmla="*/ 639 h 1012"/>
                  <a:gd name="T18" fmla="*/ 77 w 475"/>
                  <a:gd name="T19" fmla="*/ 598 h 1012"/>
                  <a:gd name="T20" fmla="*/ 86 w 475"/>
                  <a:gd name="T21" fmla="*/ 585 h 1012"/>
                  <a:gd name="T22" fmla="*/ 91 w 475"/>
                  <a:gd name="T23" fmla="*/ 558 h 1012"/>
                  <a:gd name="T24" fmla="*/ 101 w 475"/>
                  <a:gd name="T25" fmla="*/ 526 h 1012"/>
                  <a:gd name="T26" fmla="*/ 105 w 475"/>
                  <a:gd name="T27" fmla="*/ 504 h 1012"/>
                  <a:gd name="T28" fmla="*/ 115 w 475"/>
                  <a:gd name="T29" fmla="*/ 490 h 1012"/>
                  <a:gd name="T30" fmla="*/ 125 w 475"/>
                  <a:gd name="T31" fmla="*/ 459 h 1012"/>
                  <a:gd name="T32" fmla="*/ 129 w 475"/>
                  <a:gd name="T33" fmla="*/ 441 h 1012"/>
                  <a:gd name="T34" fmla="*/ 139 w 475"/>
                  <a:gd name="T35" fmla="*/ 432 h 1012"/>
                  <a:gd name="T36" fmla="*/ 144 w 475"/>
                  <a:gd name="T37" fmla="*/ 409 h 1012"/>
                  <a:gd name="T38" fmla="*/ 153 w 475"/>
                  <a:gd name="T39" fmla="*/ 405 h 1012"/>
                  <a:gd name="T40" fmla="*/ 163 w 475"/>
                  <a:gd name="T41" fmla="*/ 387 h 1012"/>
                  <a:gd name="T42" fmla="*/ 168 w 475"/>
                  <a:gd name="T43" fmla="*/ 355 h 1012"/>
                  <a:gd name="T44" fmla="*/ 177 w 475"/>
                  <a:gd name="T45" fmla="*/ 346 h 1012"/>
                  <a:gd name="T46" fmla="*/ 182 w 475"/>
                  <a:gd name="T47" fmla="*/ 328 h 1012"/>
                  <a:gd name="T48" fmla="*/ 192 w 475"/>
                  <a:gd name="T49" fmla="*/ 324 h 1012"/>
                  <a:gd name="T50" fmla="*/ 201 w 475"/>
                  <a:gd name="T51" fmla="*/ 311 h 1012"/>
                  <a:gd name="T52" fmla="*/ 206 w 475"/>
                  <a:gd name="T53" fmla="*/ 311 h 1012"/>
                  <a:gd name="T54" fmla="*/ 216 w 475"/>
                  <a:gd name="T55" fmla="*/ 293 h 1012"/>
                  <a:gd name="T56" fmla="*/ 221 w 475"/>
                  <a:gd name="T57" fmla="*/ 284 h 1012"/>
                  <a:gd name="T58" fmla="*/ 230 w 475"/>
                  <a:gd name="T59" fmla="*/ 266 h 1012"/>
                  <a:gd name="T60" fmla="*/ 240 w 475"/>
                  <a:gd name="T61" fmla="*/ 261 h 1012"/>
                  <a:gd name="T62" fmla="*/ 245 w 475"/>
                  <a:gd name="T63" fmla="*/ 248 h 1012"/>
                  <a:gd name="T64" fmla="*/ 254 w 475"/>
                  <a:gd name="T65" fmla="*/ 239 h 1012"/>
                  <a:gd name="T66" fmla="*/ 264 w 475"/>
                  <a:gd name="T67" fmla="*/ 239 h 1012"/>
                  <a:gd name="T68" fmla="*/ 269 w 475"/>
                  <a:gd name="T69" fmla="*/ 216 h 1012"/>
                  <a:gd name="T70" fmla="*/ 278 w 475"/>
                  <a:gd name="T71" fmla="*/ 216 h 1012"/>
                  <a:gd name="T72" fmla="*/ 283 w 475"/>
                  <a:gd name="T73" fmla="*/ 207 h 1012"/>
                  <a:gd name="T74" fmla="*/ 292 w 475"/>
                  <a:gd name="T75" fmla="*/ 194 h 1012"/>
                  <a:gd name="T76" fmla="*/ 297 w 475"/>
                  <a:gd name="T77" fmla="*/ 189 h 1012"/>
                  <a:gd name="T78" fmla="*/ 307 w 475"/>
                  <a:gd name="T79" fmla="*/ 185 h 1012"/>
                  <a:gd name="T80" fmla="*/ 316 w 475"/>
                  <a:gd name="T81" fmla="*/ 171 h 1012"/>
                  <a:gd name="T82" fmla="*/ 321 w 475"/>
                  <a:gd name="T83" fmla="*/ 167 h 1012"/>
                  <a:gd name="T84" fmla="*/ 331 w 475"/>
                  <a:gd name="T85" fmla="*/ 153 h 1012"/>
                  <a:gd name="T86" fmla="*/ 336 w 475"/>
                  <a:gd name="T87" fmla="*/ 153 h 1012"/>
                  <a:gd name="T88" fmla="*/ 345 w 475"/>
                  <a:gd name="T89" fmla="*/ 140 h 1012"/>
                  <a:gd name="T90" fmla="*/ 355 w 475"/>
                  <a:gd name="T91" fmla="*/ 135 h 1012"/>
                  <a:gd name="T92" fmla="*/ 360 w 475"/>
                  <a:gd name="T93" fmla="*/ 117 h 1012"/>
                  <a:gd name="T94" fmla="*/ 369 w 475"/>
                  <a:gd name="T95" fmla="*/ 108 h 1012"/>
                  <a:gd name="T96" fmla="*/ 379 w 475"/>
                  <a:gd name="T97" fmla="*/ 104 h 1012"/>
                  <a:gd name="T98" fmla="*/ 384 w 475"/>
                  <a:gd name="T99" fmla="*/ 90 h 1012"/>
                  <a:gd name="T100" fmla="*/ 393 w 475"/>
                  <a:gd name="T101" fmla="*/ 99 h 1012"/>
                  <a:gd name="T102" fmla="*/ 398 w 475"/>
                  <a:gd name="T103" fmla="*/ 90 h 1012"/>
                  <a:gd name="T104" fmla="*/ 408 w 475"/>
                  <a:gd name="T105" fmla="*/ 77 h 1012"/>
                  <a:gd name="T106" fmla="*/ 417 w 475"/>
                  <a:gd name="T107" fmla="*/ 68 h 1012"/>
                  <a:gd name="T108" fmla="*/ 422 w 475"/>
                  <a:gd name="T109" fmla="*/ 59 h 1012"/>
                  <a:gd name="T110" fmla="*/ 432 w 475"/>
                  <a:gd name="T111" fmla="*/ 45 h 1012"/>
                  <a:gd name="T112" fmla="*/ 436 w 475"/>
                  <a:gd name="T113" fmla="*/ 45 h 1012"/>
                  <a:gd name="T114" fmla="*/ 446 w 475"/>
                  <a:gd name="T115" fmla="*/ 32 h 1012"/>
                  <a:gd name="T116" fmla="*/ 451 w 475"/>
                  <a:gd name="T117" fmla="*/ 23 h 1012"/>
                  <a:gd name="T118" fmla="*/ 460 w 475"/>
                  <a:gd name="T119" fmla="*/ 14 h 1012"/>
                  <a:gd name="T120" fmla="*/ 470 w 475"/>
                  <a:gd name="T121" fmla="*/ 9 h 1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5" h="1012">
                    <a:moveTo>
                      <a:pt x="0" y="1012"/>
                    </a:moveTo>
                    <a:lnTo>
                      <a:pt x="0" y="1012"/>
                    </a:lnTo>
                    <a:lnTo>
                      <a:pt x="0" y="1012"/>
                    </a:lnTo>
                    <a:lnTo>
                      <a:pt x="0" y="1012"/>
                    </a:lnTo>
                    <a:lnTo>
                      <a:pt x="0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9" y="1012"/>
                    </a:lnTo>
                    <a:lnTo>
                      <a:pt x="9" y="1012"/>
                    </a:lnTo>
                    <a:lnTo>
                      <a:pt x="9" y="1012"/>
                    </a:lnTo>
                    <a:lnTo>
                      <a:pt x="9" y="1012"/>
                    </a:lnTo>
                    <a:lnTo>
                      <a:pt x="9" y="1012"/>
                    </a:lnTo>
                    <a:lnTo>
                      <a:pt x="9" y="1012"/>
                    </a:lnTo>
                    <a:lnTo>
                      <a:pt x="9" y="1012"/>
                    </a:lnTo>
                    <a:lnTo>
                      <a:pt x="9" y="1012"/>
                    </a:lnTo>
                    <a:lnTo>
                      <a:pt x="9" y="1012"/>
                    </a:lnTo>
                    <a:lnTo>
                      <a:pt x="9" y="1012"/>
                    </a:lnTo>
                    <a:lnTo>
                      <a:pt x="9" y="1012"/>
                    </a:lnTo>
                    <a:lnTo>
                      <a:pt x="9" y="1012"/>
                    </a:lnTo>
                    <a:lnTo>
                      <a:pt x="9" y="1012"/>
                    </a:lnTo>
                    <a:lnTo>
                      <a:pt x="14" y="1012"/>
                    </a:lnTo>
                    <a:lnTo>
                      <a:pt x="14" y="1012"/>
                    </a:lnTo>
                    <a:lnTo>
                      <a:pt x="14" y="1012"/>
                    </a:lnTo>
                    <a:lnTo>
                      <a:pt x="14" y="1012"/>
                    </a:lnTo>
                    <a:lnTo>
                      <a:pt x="14" y="1012"/>
                    </a:lnTo>
                    <a:lnTo>
                      <a:pt x="14" y="1012"/>
                    </a:lnTo>
                    <a:lnTo>
                      <a:pt x="14" y="1012"/>
                    </a:lnTo>
                    <a:lnTo>
                      <a:pt x="14" y="1012"/>
                    </a:lnTo>
                    <a:lnTo>
                      <a:pt x="14" y="1012"/>
                    </a:lnTo>
                    <a:lnTo>
                      <a:pt x="14" y="1012"/>
                    </a:lnTo>
                    <a:lnTo>
                      <a:pt x="14" y="1012"/>
                    </a:lnTo>
                    <a:lnTo>
                      <a:pt x="14" y="1012"/>
                    </a:lnTo>
                    <a:lnTo>
                      <a:pt x="14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24" y="1012"/>
                    </a:lnTo>
                    <a:lnTo>
                      <a:pt x="24" y="1012"/>
                    </a:lnTo>
                    <a:lnTo>
                      <a:pt x="24" y="1012"/>
                    </a:lnTo>
                    <a:lnTo>
                      <a:pt x="24" y="1012"/>
                    </a:lnTo>
                    <a:lnTo>
                      <a:pt x="24" y="1012"/>
                    </a:lnTo>
                    <a:lnTo>
                      <a:pt x="24" y="1012"/>
                    </a:lnTo>
                    <a:lnTo>
                      <a:pt x="24" y="1012"/>
                    </a:lnTo>
                    <a:lnTo>
                      <a:pt x="24" y="1012"/>
                    </a:lnTo>
                    <a:lnTo>
                      <a:pt x="24" y="1012"/>
                    </a:lnTo>
                    <a:lnTo>
                      <a:pt x="24" y="1012"/>
                    </a:lnTo>
                    <a:lnTo>
                      <a:pt x="24" y="1012"/>
                    </a:lnTo>
                    <a:lnTo>
                      <a:pt x="24" y="1012"/>
                    </a:lnTo>
                    <a:lnTo>
                      <a:pt x="24" y="1007"/>
                    </a:lnTo>
                    <a:lnTo>
                      <a:pt x="29" y="1007"/>
                    </a:lnTo>
                    <a:lnTo>
                      <a:pt x="29" y="1007"/>
                    </a:lnTo>
                    <a:lnTo>
                      <a:pt x="29" y="1007"/>
                    </a:lnTo>
                    <a:lnTo>
                      <a:pt x="29" y="1007"/>
                    </a:lnTo>
                    <a:lnTo>
                      <a:pt x="29" y="1007"/>
                    </a:lnTo>
                    <a:lnTo>
                      <a:pt x="29" y="1003"/>
                    </a:lnTo>
                    <a:lnTo>
                      <a:pt x="29" y="1003"/>
                    </a:lnTo>
                    <a:lnTo>
                      <a:pt x="29" y="1003"/>
                    </a:lnTo>
                    <a:lnTo>
                      <a:pt x="29" y="1003"/>
                    </a:lnTo>
                    <a:lnTo>
                      <a:pt x="29" y="1003"/>
                    </a:lnTo>
                    <a:lnTo>
                      <a:pt x="29" y="1003"/>
                    </a:lnTo>
                    <a:lnTo>
                      <a:pt x="29" y="1003"/>
                    </a:lnTo>
                    <a:lnTo>
                      <a:pt x="29" y="998"/>
                    </a:lnTo>
                    <a:lnTo>
                      <a:pt x="33" y="998"/>
                    </a:lnTo>
                    <a:lnTo>
                      <a:pt x="33" y="998"/>
                    </a:lnTo>
                    <a:lnTo>
                      <a:pt x="33" y="994"/>
                    </a:lnTo>
                    <a:lnTo>
                      <a:pt x="33" y="994"/>
                    </a:lnTo>
                    <a:lnTo>
                      <a:pt x="33" y="994"/>
                    </a:lnTo>
                    <a:lnTo>
                      <a:pt x="33" y="989"/>
                    </a:lnTo>
                    <a:lnTo>
                      <a:pt x="33" y="980"/>
                    </a:lnTo>
                    <a:lnTo>
                      <a:pt x="33" y="967"/>
                    </a:lnTo>
                    <a:lnTo>
                      <a:pt x="33" y="953"/>
                    </a:lnTo>
                    <a:lnTo>
                      <a:pt x="33" y="940"/>
                    </a:lnTo>
                    <a:lnTo>
                      <a:pt x="33" y="926"/>
                    </a:lnTo>
                    <a:lnTo>
                      <a:pt x="33" y="913"/>
                    </a:lnTo>
                    <a:lnTo>
                      <a:pt x="38" y="908"/>
                    </a:lnTo>
                    <a:lnTo>
                      <a:pt x="38" y="895"/>
                    </a:lnTo>
                    <a:lnTo>
                      <a:pt x="38" y="886"/>
                    </a:lnTo>
                    <a:lnTo>
                      <a:pt x="38" y="872"/>
                    </a:lnTo>
                    <a:lnTo>
                      <a:pt x="38" y="868"/>
                    </a:lnTo>
                    <a:lnTo>
                      <a:pt x="38" y="863"/>
                    </a:lnTo>
                    <a:lnTo>
                      <a:pt x="38" y="859"/>
                    </a:lnTo>
                    <a:lnTo>
                      <a:pt x="38" y="854"/>
                    </a:lnTo>
                    <a:lnTo>
                      <a:pt x="38" y="845"/>
                    </a:lnTo>
                    <a:lnTo>
                      <a:pt x="38" y="841"/>
                    </a:lnTo>
                    <a:lnTo>
                      <a:pt x="38" y="841"/>
                    </a:lnTo>
                    <a:lnTo>
                      <a:pt x="38" y="836"/>
                    </a:lnTo>
                    <a:lnTo>
                      <a:pt x="38" y="836"/>
                    </a:lnTo>
                    <a:lnTo>
                      <a:pt x="38" y="832"/>
                    </a:lnTo>
                    <a:lnTo>
                      <a:pt x="43" y="827"/>
                    </a:lnTo>
                    <a:lnTo>
                      <a:pt x="43" y="823"/>
                    </a:lnTo>
                    <a:lnTo>
                      <a:pt x="43" y="823"/>
                    </a:lnTo>
                    <a:lnTo>
                      <a:pt x="43" y="818"/>
                    </a:lnTo>
                    <a:lnTo>
                      <a:pt x="43" y="814"/>
                    </a:lnTo>
                    <a:lnTo>
                      <a:pt x="43" y="809"/>
                    </a:lnTo>
                    <a:lnTo>
                      <a:pt x="43" y="805"/>
                    </a:lnTo>
                    <a:lnTo>
                      <a:pt x="43" y="805"/>
                    </a:lnTo>
                    <a:lnTo>
                      <a:pt x="43" y="805"/>
                    </a:lnTo>
                    <a:lnTo>
                      <a:pt x="43" y="805"/>
                    </a:lnTo>
                    <a:lnTo>
                      <a:pt x="43" y="800"/>
                    </a:lnTo>
                    <a:lnTo>
                      <a:pt x="43" y="796"/>
                    </a:lnTo>
                    <a:lnTo>
                      <a:pt x="43" y="787"/>
                    </a:lnTo>
                    <a:lnTo>
                      <a:pt x="48" y="782"/>
                    </a:lnTo>
                    <a:lnTo>
                      <a:pt x="48" y="773"/>
                    </a:lnTo>
                    <a:lnTo>
                      <a:pt x="48" y="773"/>
                    </a:lnTo>
                    <a:lnTo>
                      <a:pt x="48" y="773"/>
                    </a:lnTo>
                    <a:lnTo>
                      <a:pt x="48" y="769"/>
                    </a:lnTo>
                    <a:lnTo>
                      <a:pt x="48" y="769"/>
                    </a:lnTo>
                    <a:lnTo>
                      <a:pt x="48" y="764"/>
                    </a:lnTo>
                    <a:lnTo>
                      <a:pt x="48" y="764"/>
                    </a:lnTo>
                    <a:lnTo>
                      <a:pt x="48" y="764"/>
                    </a:lnTo>
                    <a:lnTo>
                      <a:pt x="48" y="760"/>
                    </a:lnTo>
                    <a:lnTo>
                      <a:pt x="48" y="755"/>
                    </a:lnTo>
                    <a:lnTo>
                      <a:pt x="48" y="751"/>
                    </a:lnTo>
                    <a:lnTo>
                      <a:pt x="48" y="746"/>
                    </a:lnTo>
                    <a:lnTo>
                      <a:pt x="53" y="737"/>
                    </a:lnTo>
                    <a:lnTo>
                      <a:pt x="53" y="742"/>
                    </a:lnTo>
                    <a:lnTo>
                      <a:pt x="53" y="746"/>
                    </a:lnTo>
                    <a:lnTo>
                      <a:pt x="53" y="751"/>
                    </a:lnTo>
                    <a:lnTo>
                      <a:pt x="53" y="751"/>
                    </a:lnTo>
                    <a:lnTo>
                      <a:pt x="53" y="751"/>
                    </a:lnTo>
                    <a:lnTo>
                      <a:pt x="53" y="746"/>
                    </a:lnTo>
                    <a:lnTo>
                      <a:pt x="53" y="737"/>
                    </a:lnTo>
                    <a:lnTo>
                      <a:pt x="53" y="733"/>
                    </a:lnTo>
                    <a:lnTo>
                      <a:pt x="53" y="733"/>
                    </a:lnTo>
                    <a:lnTo>
                      <a:pt x="53" y="728"/>
                    </a:lnTo>
                    <a:lnTo>
                      <a:pt x="53" y="728"/>
                    </a:lnTo>
                    <a:lnTo>
                      <a:pt x="53" y="724"/>
                    </a:lnTo>
                    <a:lnTo>
                      <a:pt x="53" y="715"/>
                    </a:lnTo>
                    <a:lnTo>
                      <a:pt x="57" y="710"/>
                    </a:lnTo>
                    <a:lnTo>
                      <a:pt x="57" y="710"/>
                    </a:lnTo>
                    <a:lnTo>
                      <a:pt x="57" y="706"/>
                    </a:lnTo>
                    <a:lnTo>
                      <a:pt x="57" y="706"/>
                    </a:lnTo>
                    <a:lnTo>
                      <a:pt x="57" y="701"/>
                    </a:lnTo>
                    <a:lnTo>
                      <a:pt x="57" y="697"/>
                    </a:lnTo>
                    <a:lnTo>
                      <a:pt x="57" y="697"/>
                    </a:lnTo>
                    <a:lnTo>
                      <a:pt x="57" y="688"/>
                    </a:lnTo>
                    <a:lnTo>
                      <a:pt x="57" y="683"/>
                    </a:lnTo>
                    <a:lnTo>
                      <a:pt x="57" y="683"/>
                    </a:lnTo>
                    <a:lnTo>
                      <a:pt x="57" y="679"/>
                    </a:lnTo>
                    <a:lnTo>
                      <a:pt x="57" y="670"/>
                    </a:lnTo>
                    <a:lnTo>
                      <a:pt x="57" y="670"/>
                    </a:lnTo>
                    <a:lnTo>
                      <a:pt x="62" y="670"/>
                    </a:lnTo>
                    <a:lnTo>
                      <a:pt x="62" y="670"/>
                    </a:lnTo>
                    <a:lnTo>
                      <a:pt x="62" y="666"/>
                    </a:lnTo>
                    <a:lnTo>
                      <a:pt x="62" y="661"/>
                    </a:lnTo>
                    <a:lnTo>
                      <a:pt x="62" y="652"/>
                    </a:lnTo>
                    <a:lnTo>
                      <a:pt x="62" y="652"/>
                    </a:lnTo>
                    <a:lnTo>
                      <a:pt x="62" y="648"/>
                    </a:lnTo>
                    <a:lnTo>
                      <a:pt x="62" y="648"/>
                    </a:lnTo>
                    <a:lnTo>
                      <a:pt x="62" y="648"/>
                    </a:lnTo>
                    <a:lnTo>
                      <a:pt x="62" y="643"/>
                    </a:lnTo>
                    <a:lnTo>
                      <a:pt x="62" y="639"/>
                    </a:lnTo>
                    <a:lnTo>
                      <a:pt x="62" y="643"/>
                    </a:lnTo>
                    <a:lnTo>
                      <a:pt x="67" y="639"/>
                    </a:lnTo>
                    <a:lnTo>
                      <a:pt x="67" y="639"/>
                    </a:lnTo>
                    <a:lnTo>
                      <a:pt x="67" y="639"/>
                    </a:lnTo>
                    <a:lnTo>
                      <a:pt x="67" y="639"/>
                    </a:lnTo>
                    <a:lnTo>
                      <a:pt x="67" y="634"/>
                    </a:lnTo>
                    <a:lnTo>
                      <a:pt x="67" y="630"/>
                    </a:lnTo>
                    <a:lnTo>
                      <a:pt x="67" y="625"/>
                    </a:lnTo>
                    <a:lnTo>
                      <a:pt x="67" y="625"/>
                    </a:lnTo>
                    <a:lnTo>
                      <a:pt x="67" y="625"/>
                    </a:lnTo>
                    <a:lnTo>
                      <a:pt x="67" y="630"/>
                    </a:lnTo>
                    <a:lnTo>
                      <a:pt x="67" y="634"/>
                    </a:lnTo>
                    <a:lnTo>
                      <a:pt x="67" y="639"/>
                    </a:lnTo>
                    <a:lnTo>
                      <a:pt x="67" y="639"/>
                    </a:lnTo>
                    <a:lnTo>
                      <a:pt x="72" y="639"/>
                    </a:lnTo>
                    <a:lnTo>
                      <a:pt x="72" y="639"/>
                    </a:lnTo>
                    <a:lnTo>
                      <a:pt x="72" y="634"/>
                    </a:lnTo>
                    <a:lnTo>
                      <a:pt x="72" y="634"/>
                    </a:lnTo>
                    <a:lnTo>
                      <a:pt x="72" y="630"/>
                    </a:lnTo>
                    <a:lnTo>
                      <a:pt x="72" y="630"/>
                    </a:lnTo>
                    <a:lnTo>
                      <a:pt x="72" y="625"/>
                    </a:lnTo>
                    <a:lnTo>
                      <a:pt x="72" y="625"/>
                    </a:lnTo>
                    <a:lnTo>
                      <a:pt x="72" y="621"/>
                    </a:lnTo>
                    <a:lnTo>
                      <a:pt x="72" y="616"/>
                    </a:lnTo>
                    <a:lnTo>
                      <a:pt x="72" y="607"/>
                    </a:lnTo>
                    <a:lnTo>
                      <a:pt x="72" y="607"/>
                    </a:lnTo>
                    <a:lnTo>
                      <a:pt x="72" y="603"/>
                    </a:lnTo>
                    <a:lnTo>
                      <a:pt x="72" y="598"/>
                    </a:lnTo>
                    <a:lnTo>
                      <a:pt x="77" y="603"/>
                    </a:lnTo>
                    <a:lnTo>
                      <a:pt x="77" y="603"/>
                    </a:lnTo>
                    <a:lnTo>
                      <a:pt x="77" y="603"/>
                    </a:lnTo>
                    <a:lnTo>
                      <a:pt x="77" y="603"/>
                    </a:lnTo>
                    <a:lnTo>
                      <a:pt x="77" y="603"/>
                    </a:lnTo>
                    <a:lnTo>
                      <a:pt x="77" y="607"/>
                    </a:lnTo>
                    <a:lnTo>
                      <a:pt x="77" y="598"/>
                    </a:lnTo>
                    <a:lnTo>
                      <a:pt x="77" y="589"/>
                    </a:lnTo>
                    <a:lnTo>
                      <a:pt x="77" y="585"/>
                    </a:lnTo>
                    <a:lnTo>
                      <a:pt x="77" y="580"/>
                    </a:lnTo>
                    <a:lnTo>
                      <a:pt x="77" y="580"/>
                    </a:lnTo>
                    <a:lnTo>
                      <a:pt x="77" y="580"/>
                    </a:lnTo>
                    <a:lnTo>
                      <a:pt x="77" y="585"/>
                    </a:lnTo>
                    <a:lnTo>
                      <a:pt x="81" y="580"/>
                    </a:lnTo>
                    <a:lnTo>
                      <a:pt x="81" y="580"/>
                    </a:lnTo>
                    <a:lnTo>
                      <a:pt x="81" y="580"/>
                    </a:lnTo>
                    <a:lnTo>
                      <a:pt x="81" y="576"/>
                    </a:lnTo>
                    <a:lnTo>
                      <a:pt x="81" y="576"/>
                    </a:lnTo>
                    <a:lnTo>
                      <a:pt x="81" y="576"/>
                    </a:lnTo>
                    <a:lnTo>
                      <a:pt x="81" y="576"/>
                    </a:lnTo>
                    <a:lnTo>
                      <a:pt x="81" y="580"/>
                    </a:lnTo>
                    <a:lnTo>
                      <a:pt x="81" y="576"/>
                    </a:lnTo>
                    <a:lnTo>
                      <a:pt x="81" y="576"/>
                    </a:lnTo>
                    <a:lnTo>
                      <a:pt x="81" y="571"/>
                    </a:lnTo>
                    <a:lnTo>
                      <a:pt x="81" y="580"/>
                    </a:lnTo>
                    <a:lnTo>
                      <a:pt x="81" y="589"/>
                    </a:lnTo>
                    <a:lnTo>
                      <a:pt x="86" y="585"/>
                    </a:lnTo>
                    <a:lnTo>
                      <a:pt x="86" y="585"/>
                    </a:lnTo>
                    <a:lnTo>
                      <a:pt x="86" y="580"/>
                    </a:lnTo>
                    <a:lnTo>
                      <a:pt x="86" y="571"/>
                    </a:lnTo>
                    <a:lnTo>
                      <a:pt x="86" y="571"/>
                    </a:lnTo>
                    <a:lnTo>
                      <a:pt x="86" y="571"/>
                    </a:lnTo>
                    <a:lnTo>
                      <a:pt x="86" y="571"/>
                    </a:lnTo>
                    <a:lnTo>
                      <a:pt x="86" y="567"/>
                    </a:lnTo>
                    <a:lnTo>
                      <a:pt x="86" y="571"/>
                    </a:lnTo>
                    <a:lnTo>
                      <a:pt x="86" y="567"/>
                    </a:lnTo>
                    <a:lnTo>
                      <a:pt x="86" y="567"/>
                    </a:lnTo>
                    <a:lnTo>
                      <a:pt x="86" y="567"/>
                    </a:lnTo>
                    <a:lnTo>
                      <a:pt x="86" y="567"/>
                    </a:lnTo>
                    <a:lnTo>
                      <a:pt x="86" y="562"/>
                    </a:lnTo>
                    <a:lnTo>
                      <a:pt x="91" y="558"/>
                    </a:lnTo>
                    <a:lnTo>
                      <a:pt x="91" y="558"/>
                    </a:lnTo>
                    <a:lnTo>
                      <a:pt x="91" y="558"/>
                    </a:lnTo>
                    <a:lnTo>
                      <a:pt x="91" y="558"/>
                    </a:lnTo>
                    <a:lnTo>
                      <a:pt x="91" y="553"/>
                    </a:lnTo>
                    <a:lnTo>
                      <a:pt x="91" y="549"/>
                    </a:lnTo>
                    <a:lnTo>
                      <a:pt x="91" y="549"/>
                    </a:lnTo>
                    <a:lnTo>
                      <a:pt x="91" y="553"/>
                    </a:lnTo>
                    <a:lnTo>
                      <a:pt x="91" y="558"/>
                    </a:lnTo>
                    <a:lnTo>
                      <a:pt x="91" y="553"/>
                    </a:lnTo>
                    <a:lnTo>
                      <a:pt x="91" y="549"/>
                    </a:lnTo>
                    <a:lnTo>
                      <a:pt x="91" y="544"/>
                    </a:lnTo>
                    <a:lnTo>
                      <a:pt x="96" y="544"/>
                    </a:lnTo>
                    <a:lnTo>
                      <a:pt x="96" y="544"/>
                    </a:lnTo>
                    <a:lnTo>
                      <a:pt x="96" y="540"/>
                    </a:lnTo>
                    <a:lnTo>
                      <a:pt x="96" y="540"/>
                    </a:lnTo>
                    <a:lnTo>
                      <a:pt x="96" y="540"/>
                    </a:lnTo>
                    <a:lnTo>
                      <a:pt x="96" y="540"/>
                    </a:lnTo>
                    <a:lnTo>
                      <a:pt x="96" y="540"/>
                    </a:lnTo>
                    <a:lnTo>
                      <a:pt x="96" y="540"/>
                    </a:lnTo>
                    <a:lnTo>
                      <a:pt x="96" y="540"/>
                    </a:lnTo>
                    <a:lnTo>
                      <a:pt x="96" y="540"/>
                    </a:lnTo>
                    <a:lnTo>
                      <a:pt x="96" y="535"/>
                    </a:lnTo>
                    <a:lnTo>
                      <a:pt x="96" y="535"/>
                    </a:lnTo>
                    <a:lnTo>
                      <a:pt x="96" y="535"/>
                    </a:lnTo>
                    <a:lnTo>
                      <a:pt x="101" y="531"/>
                    </a:lnTo>
                    <a:lnTo>
                      <a:pt x="101" y="526"/>
                    </a:lnTo>
                    <a:lnTo>
                      <a:pt x="101" y="522"/>
                    </a:lnTo>
                    <a:lnTo>
                      <a:pt x="101" y="526"/>
                    </a:lnTo>
                    <a:lnTo>
                      <a:pt x="101" y="526"/>
                    </a:lnTo>
                    <a:lnTo>
                      <a:pt x="101" y="522"/>
                    </a:lnTo>
                    <a:lnTo>
                      <a:pt x="101" y="522"/>
                    </a:lnTo>
                    <a:lnTo>
                      <a:pt x="101" y="522"/>
                    </a:lnTo>
                    <a:lnTo>
                      <a:pt x="101" y="522"/>
                    </a:lnTo>
                    <a:lnTo>
                      <a:pt x="101" y="522"/>
                    </a:lnTo>
                    <a:lnTo>
                      <a:pt x="101" y="517"/>
                    </a:lnTo>
                    <a:lnTo>
                      <a:pt x="101" y="522"/>
                    </a:lnTo>
                    <a:lnTo>
                      <a:pt x="101" y="522"/>
                    </a:lnTo>
                    <a:lnTo>
                      <a:pt x="105" y="517"/>
                    </a:lnTo>
                    <a:lnTo>
                      <a:pt x="105" y="513"/>
                    </a:lnTo>
                    <a:lnTo>
                      <a:pt x="105" y="513"/>
                    </a:lnTo>
                    <a:lnTo>
                      <a:pt x="105" y="504"/>
                    </a:lnTo>
                    <a:lnTo>
                      <a:pt x="105" y="508"/>
                    </a:lnTo>
                    <a:lnTo>
                      <a:pt x="105" y="508"/>
                    </a:lnTo>
                    <a:lnTo>
                      <a:pt x="105" y="508"/>
                    </a:lnTo>
                    <a:lnTo>
                      <a:pt x="105" y="508"/>
                    </a:lnTo>
                    <a:lnTo>
                      <a:pt x="105" y="513"/>
                    </a:lnTo>
                    <a:lnTo>
                      <a:pt x="105" y="508"/>
                    </a:lnTo>
                    <a:lnTo>
                      <a:pt x="105" y="508"/>
                    </a:lnTo>
                    <a:lnTo>
                      <a:pt x="105" y="504"/>
                    </a:lnTo>
                    <a:lnTo>
                      <a:pt x="105" y="504"/>
                    </a:lnTo>
                    <a:lnTo>
                      <a:pt x="105" y="504"/>
                    </a:lnTo>
                    <a:lnTo>
                      <a:pt x="110" y="499"/>
                    </a:lnTo>
                    <a:lnTo>
                      <a:pt x="110" y="499"/>
                    </a:lnTo>
                    <a:lnTo>
                      <a:pt x="110" y="499"/>
                    </a:lnTo>
                    <a:lnTo>
                      <a:pt x="110" y="499"/>
                    </a:lnTo>
                    <a:lnTo>
                      <a:pt x="110" y="499"/>
                    </a:lnTo>
                    <a:lnTo>
                      <a:pt x="110" y="499"/>
                    </a:lnTo>
                    <a:lnTo>
                      <a:pt x="110" y="499"/>
                    </a:lnTo>
                    <a:lnTo>
                      <a:pt x="110" y="499"/>
                    </a:lnTo>
                    <a:lnTo>
                      <a:pt x="110" y="495"/>
                    </a:lnTo>
                    <a:lnTo>
                      <a:pt x="110" y="504"/>
                    </a:lnTo>
                    <a:lnTo>
                      <a:pt x="110" y="504"/>
                    </a:lnTo>
                    <a:lnTo>
                      <a:pt x="110" y="504"/>
                    </a:lnTo>
                    <a:lnTo>
                      <a:pt x="110" y="504"/>
                    </a:lnTo>
                    <a:lnTo>
                      <a:pt x="115" y="504"/>
                    </a:lnTo>
                    <a:lnTo>
                      <a:pt x="115" y="499"/>
                    </a:lnTo>
                    <a:lnTo>
                      <a:pt x="115" y="499"/>
                    </a:lnTo>
                    <a:lnTo>
                      <a:pt x="115" y="495"/>
                    </a:lnTo>
                    <a:lnTo>
                      <a:pt x="115" y="495"/>
                    </a:lnTo>
                    <a:lnTo>
                      <a:pt x="115" y="495"/>
                    </a:lnTo>
                    <a:lnTo>
                      <a:pt x="115" y="490"/>
                    </a:lnTo>
                    <a:lnTo>
                      <a:pt x="115" y="486"/>
                    </a:lnTo>
                    <a:lnTo>
                      <a:pt x="115" y="486"/>
                    </a:lnTo>
                    <a:lnTo>
                      <a:pt x="115" y="481"/>
                    </a:lnTo>
                    <a:lnTo>
                      <a:pt x="115" y="481"/>
                    </a:lnTo>
                    <a:lnTo>
                      <a:pt x="115" y="481"/>
                    </a:lnTo>
                    <a:lnTo>
                      <a:pt x="120" y="477"/>
                    </a:lnTo>
                    <a:lnTo>
                      <a:pt x="120" y="477"/>
                    </a:lnTo>
                    <a:lnTo>
                      <a:pt x="120" y="472"/>
                    </a:lnTo>
                    <a:lnTo>
                      <a:pt x="120" y="468"/>
                    </a:lnTo>
                    <a:lnTo>
                      <a:pt x="120" y="468"/>
                    </a:lnTo>
                    <a:lnTo>
                      <a:pt x="120" y="463"/>
                    </a:lnTo>
                    <a:lnTo>
                      <a:pt x="120" y="459"/>
                    </a:lnTo>
                    <a:lnTo>
                      <a:pt x="120" y="468"/>
                    </a:lnTo>
                    <a:lnTo>
                      <a:pt x="120" y="468"/>
                    </a:lnTo>
                    <a:lnTo>
                      <a:pt x="120" y="468"/>
                    </a:lnTo>
                    <a:lnTo>
                      <a:pt x="120" y="463"/>
                    </a:lnTo>
                    <a:lnTo>
                      <a:pt x="120" y="463"/>
                    </a:lnTo>
                    <a:lnTo>
                      <a:pt x="120" y="468"/>
                    </a:lnTo>
                    <a:lnTo>
                      <a:pt x="125" y="459"/>
                    </a:lnTo>
                    <a:lnTo>
                      <a:pt x="125" y="459"/>
                    </a:lnTo>
                    <a:lnTo>
                      <a:pt x="125" y="459"/>
                    </a:lnTo>
                    <a:lnTo>
                      <a:pt x="125" y="463"/>
                    </a:lnTo>
                    <a:lnTo>
                      <a:pt x="125" y="463"/>
                    </a:lnTo>
                    <a:lnTo>
                      <a:pt x="125" y="459"/>
                    </a:lnTo>
                    <a:lnTo>
                      <a:pt x="125" y="459"/>
                    </a:lnTo>
                    <a:lnTo>
                      <a:pt x="125" y="459"/>
                    </a:lnTo>
                    <a:lnTo>
                      <a:pt x="125" y="463"/>
                    </a:lnTo>
                    <a:lnTo>
                      <a:pt x="125" y="459"/>
                    </a:lnTo>
                    <a:lnTo>
                      <a:pt x="125" y="454"/>
                    </a:lnTo>
                    <a:lnTo>
                      <a:pt x="125" y="454"/>
                    </a:lnTo>
                    <a:lnTo>
                      <a:pt x="125" y="454"/>
                    </a:lnTo>
                    <a:lnTo>
                      <a:pt x="125" y="459"/>
                    </a:lnTo>
                    <a:lnTo>
                      <a:pt x="129" y="459"/>
                    </a:lnTo>
                    <a:lnTo>
                      <a:pt x="129" y="454"/>
                    </a:lnTo>
                    <a:lnTo>
                      <a:pt x="129" y="450"/>
                    </a:lnTo>
                    <a:lnTo>
                      <a:pt x="129" y="450"/>
                    </a:lnTo>
                    <a:lnTo>
                      <a:pt x="129" y="450"/>
                    </a:lnTo>
                    <a:lnTo>
                      <a:pt x="129" y="450"/>
                    </a:lnTo>
                    <a:lnTo>
                      <a:pt x="129" y="450"/>
                    </a:lnTo>
                    <a:lnTo>
                      <a:pt x="129" y="445"/>
                    </a:lnTo>
                    <a:lnTo>
                      <a:pt x="129" y="441"/>
                    </a:lnTo>
                    <a:lnTo>
                      <a:pt x="129" y="441"/>
                    </a:lnTo>
                    <a:lnTo>
                      <a:pt x="129" y="436"/>
                    </a:lnTo>
                    <a:lnTo>
                      <a:pt x="129" y="441"/>
                    </a:lnTo>
                    <a:lnTo>
                      <a:pt x="129" y="436"/>
                    </a:lnTo>
                    <a:lnTo>
                      <a:pt x="134" y="436"/>
                    </a:lnTo>
                    <a:lnTo>
                      <a:pt x="134" y="436"/>
                    </a:lnTo>
                    <a:lnTo>
                      <a:pt x="134" y="436"/>
                    </a:lnTo>
                    <a:lnTo>
                      <a:pt x="134" y="432"/>
                    </a:lnTo>
                    <a:lnTo>
                      <a:pt x="134" y="432"/>
                    </a:lnTo>
                    <a:lnTo>
                      <a:pt x="134" y="436"/>
                    </a:lnTo>
                    <a:lnTo>
                      <a:pt x="134" y="441"/>
                    </a:lnTo>
                    <a:lnTo>
                      <a:pt x="134" y="450"/>
                    </a:lnTo>
                    <a:lnTo>
                      <a:pt x="134" y="445"/>
                    </a:lnTo>
                    <a:lnTo>
                      <a:pt x="134" y="445"/>
                    </a:lnTo>
                    <a:lnTo>
                      <a:pt x="134" y="436"/>
                    </a:lnTo>
                    <a:lnTo>
                      <a:pt x="134" y="432"/>
                    </a:lnTo>
                    <a:lnTo>
                      <a:pt x="134" y="427"/>
                    </a:lnTo>
                    <a:lnTo>
                      <a:pt x="139" y="423"/>
                    </a:lnTo>
                    <a:lnTo>
                      <a:pt x="139" y="427"/>
                    </a:lnTo>
                    <a:lnTo>
                      <a:pt x="139" y="432"/>
                    </a:lnTo>
                    <a:lnTo>
                      <a:pt x="139" y="432"/>
                    </a:lnTo>
                    <a:lnTo>
                      <a:pt x="139" y="432"/>
                    </a:lnTo>
                    <a:lnTo>
                      <a:pt x="139" y="436"/>
                    </a:lnTo>
                    <a:lnTo>
                      <a:pt x="139" y="436"/>
                    </a:lnTo>
                    <a:lnTo>
                      <a:pt x="139" y="441"/>
                    </a:lnTo>
                    <a:lnTo>
                      <a:pt x="139" y="441"/>
                    </a:lnTo>
                    <a:lnTo>
                      <a:pt x="139" y="436"/>
                    </a:lnTo>
                    <a:lnTo>
                      <a:pt x="139" y="432"/>
                    </a:lnTo>
                    <a:lnTo>
                      <a:pt x="139" y="432"/>
                    </a:lnTo>
                    <a:lnTo>
                      <a:pt x="139" y="432"/>
                    </a:lnTo>
                    <a:lnTo>
                      <a:pt x="139" y="427"/>
                    </a:lnTo>
                    <a:lnTo>
                      <a:pt x="144" y="423"/>
                    </a:lnTo>
                    <a:lnTo>
                      <a:pt x="144" y="418"/>
                    </a:lnTo>
                    <a:lnTo>
                      <a:pt x="144" y="414"/>
                    </a:lnTo>
                    <a:lnTo>
                      <a:pt x="144" y="414"/>
                    </a:lnTo>
                    <a:lnTo>
                      <a:pt x="144" y="414"/>
                    </a:lnTo>
                    <a:lnTo>
                      <a:pt x="144" y="414"/>
                    </a:lnTo>
                    <a:lnTo>
                      <a:pt x="144" y="414"/>
                    </a:lnTo>
                    <a:lnTo>
                      <a:pt x="144" y="414"/>
                    </a:lnTo>
                    <a:lnTo>
                      <a:pt x="144" y="409"/>
                    </a:lnTo>
                    <a:lnTo>
                      <a:pt x="144" y="414"/>
                    </a:lnTo>
                    <a:lnTo>
                      <a:pt x="144" y="409"/>
                    </a:lnTo>
                    <a:lnTo>
                      <a:pt x="144" y="409"/>
                    </a:lnTo>
                    <a:lnTo>
                      <a:pt x="149" y="414"/>
                    </a:lnTo>
                    <a:lnTo>
                      <a:pt x="149" y="409"/>
                    </a:lnTo>
                    <a:lnTo>
                      <a:pt x="149" y="414"/>
                    </a:lnTo>
                    <a:lnTo>
                      <a:pt x="149" y="414"/>
                    </a:lnTo>
                    <a:lnTo>
                      <a:pt x="149" y="418"/>
                    </a:lnTo>
                    <a:lnTo>
                      <a:pt x="149" y="414"/>
                    </a:lnTo>
                    <a:lnTo>
                      <a:pt x="149" y="409"/>
                    </a:lnTo>
                    <a:lnTo>
                      <a:pt x="149" y="405"/>
                    </a:lnTo>
                    <a:lnTo>
                      <a:pt x="149" y="405"/>
                    </a:lnTo>
                    <a:lnTo>
                      <a:pt x="149" y="405"/>
                    </a:lnTo>
                    <a:lnTo>
                      <a:pt x="149" y="409"/>
                    </a:lnTo>
                    <a:lnTo>
                      <a:pt x="149" y="409"/>
                    </a:lnTo>
                    <a:lnTo>
                      <a:pt x="149" y="405"/>
                    </a:lnTo>
                    <a:lnTo>
                      <a:pt x="153" y="405"/>
                    </a:lnTo>
                    <a:lnTo>
                      <a:pt x="153" y="405"/>
                    </a:lnTo>
                    <a:lnTo>
                      <a:pt x="153" y="405"/>
                    </a:lnTo>
                    <a:lnTo>
                      <a:pt x="153" y="409"/>
                    </a:lnTo>
                    <a:lnTo>
                      <a:pt x="153" y="409"/>
                    </a:lnTo>
                    <a:lnTo>
                      <a:pt x="153" y="409"/>
                    </a:lnTo>
                    <a:lnTo>
                      <a:pt x="153" y="405"/>
                    </a:lnTo>
                    <a:lnTo>
                      <a:pt x="153" y="405"/>
                    </a:lnTo>
                    <a:lnTo>
                      <a:pt x="153" y="405"/>
                    </a:lnTo>
                    <a:lnTo>
                      <a:pt x="153" y="409"/>
                    </a:lnTo>
                    <a:lnTo>
                      <a:pt x="153" y="409"/>
                    </a:lnTo>
                    <a:lnTo>
                      <a:pt x="153" y="405"/>
                    </a:lnTo>
                    <a:lnTo>
                      <a:pt x="153" y="400"/>
                    </a:lnTo>
                    <a:lnTo>
                      <a:pt x="158" y="396"/>
                    </a:lnTo>
                    <a:lnTo>
                      <a:pt x="158" y="391"/>
                    </a:lnTo>
                    <a:lnTo>
                      <a:pt x="158" y="387"/>
                    </a:lnTo>
                    <a:lnTo>
                      <a:pt x="158" y="387"/>
                    </a:lnTo>
                    <a:lnTo>
                      <a:pt x="158" y="387"/>
                    </a:lnTo>
                    <a:lnTo>
                      <a:pt x="158" y="387"/>
                    </a:lnTo>
                    <a:lnTo>
                      <a:pt x="158" y="387"/>
                    </a:lnTo>
                    <a:lnTo>
                      <a:pt x="158" y="378"/>
                    </a:lnTo>
                    <a:lnTo>
                      <a:pt x="158" y="378"/>
                    </a:lnTo>
                    <a:lnTo>
                      <a:pt x="158" y="378"/>
                    </a:lnTo>
                    <a:lnTo>
                      <a:pt x="158" y="378"/>
                    </a:lnTo>
                    <a:lnTo>
                      <a:pt x="158" y="378"/>
                    </a:lnTo>
                    <a:lnTo>
                      <a:pt x="158" y="382"/>
                    </a:lnTo>
                    <a:lnTo>
                      <a:pt x="158" y="387"/>
                    </a:lnTo>
                    <a:lnTo>
                      <a:pt x="163" y="387"/>
                    </a:lnTo>
                    <a:lnTo>
                      <a:pt x="163" y="387"/>
                    </a:lnTo>
                    <a:lnTo>
                      <a:pt x="163" y="382"/>
                    </a:lnTo>
                    <a:lnTo>
                      <a:pt x="163" y="382"/>
                    </a:lnTo>
                    <a:lnTo>
                      <a:pt x="163" y="382"/>
                    </a:lnTo>
                    <a:lnTo>
                      <a:pt x="163" y="378"/>
                    </a:lnTo>
                    <a:lnTo>
                      <a:pt x="163" y="373"/>
                    </a:lnTo>
                    <a:lnTo>
                      <a:pt x="163" y="373"/>
                    </a:lnTo>
                    <a:lnTo>
                      <a:pt x="163" y="373"/>
                    </a:lnTo>
                    <a:lnTo>
                      <a:pt x="163" y="369"/>
                    </a:lnTo>
                    <a:lnTo>
                      <a:pt x="163" y="364"/>
                    </a:lnTo>
                    <a:lnTo>
                      <a:pt x="163" y="364"/>
                    </a:lnTo>
                    <a:lnTo>
                      <a:pt x="163" y="373"/>
                    </a:lnTo>
                    <a:lnTo>
                      <a:pt x="168" y="382"/>
                    </a:lnTo>
                    <a:lnTo>
                      <a:pt x="168" y="387"/>
                    </a:lnTo>
                    <a:lnTo>
                      <a:pt x="168" y="387"/>
                    </a:lnTo>
                    <a:lnTo>
                      <a:pt x="168" y="387"/>
                    </a:lnTo>
                    <a:lnTo>
                      <a:pt x="168" y="378"/>
                    </a:lnTo>
                    <a:lnTo>
                      <a:pt x="168" y="364"/>
                    </a:lnTo>
                    <a:lnTo>
                      <a:pt x="168" y="364"/>
                    </a:lnTo>
                    <a:lnTo>
                      <a:pt x="168" y="364"/>
                    </a:lnTo>
                    <a:lnTo>
                      <a:pt x="168" y="360"/>
                    </a:lnTo>
                    <a:lnTo>
                      <a:pt x="168" y="355"/>
                    </a:lnTo>
                    <a:lnTo>
                      <a:pt x="168" y="355"/>
                    </a:lnTo>
                    <a:lnTo>
                      <a:pt x="168" y="355"/>
                    </a:lnTo>
                    <a:lnTo>
                      <a:pt x="168" y="355"/>
                    </a:lnTo>
                    <a:lnTo>
                      <a:pt x="173" y="355"/>
                    </a:lnTo>
                    <a:lnTo>
                      <a:pt x="173" y="351"/>
                    </a:lnTo>
                    <a:lnTo>
                      <a:pt x="173" y="351"/>
                    </a:lnTo>
                    <a:lnTo>
                      <a:pt x="173" y="351"/>
                    </a:lnTo>
                    <a:lnTo>
                      <a:pt x="173" y="355"/>
                    </a:lnTo>
                    <a:lnTo>
                      <a:pt x="173" y="360"/>
                    </a:lnTo>
                    <a:lnTo>
                      <a:pt x="173" y="369"/>
                    </a:lnTo>
                    <a:lnTo>
                      <a:pt x="173" y="369"/>
                    </a:lnTo>
                    <a:lnTo>
                      <a:pt x="173" y="364"/>
                    </a:lnTo>
                    <a:lnTo>
                      <a:pt x="173" y="364"/>
                    </a:lnTo>
                    <a:lnTo>
                      <a:pt x="173" y="364"/>
                    </a:lnTo>
                    <a:lnTo>
                      <a:pt x="173" y="360"/>
                    </a:lnTo>
                    <a:lnTo>
                      <a:pt x="173" y="360"/>
                    </a:lnTo>
                    <a:lnTo>
                      <a:pt x="173" y="355"/>
                    </a:lnTo>
                    <a:lnTo>
                      <a:pt x="177" y="351"/>
                    </a:lnTo>
                    <a:lnTo>
                      <a:pt x="177" y="342"/>
                    </a:lnTo>
                    <a:lnTo>
                      <a:pt x="177" y="346"/>
                    </a:lnTo>
                    <a:lnTo>
                      <a:pt x="177" y="346"/>
                    </a:lnTo>
                    <a:lnTo>
                      <a:pt x="177" y="346"/>
                    </a:lnTo>
                    <a:lnTo>
                      <a:pt x="177" y="355"/>
                    </a:lnTo>
                    <a:lnTo>
                      <a:pt x="177" y="355"/>
                    </a:lnTo>
                    <a:lnTo>
                      <a:pt x="177" y="355"/>
                    </a:lnTo>
                    <a:lnTo>
                      <a:pt x="177" y="360"/>
                    </a:lnTo>
                    <a:lnTo>
                      <a:pt x="177" y="351"/>
                    </a:lnTo>
                    <a:lnTo>
                      <a:pt x="177" y="346"/>
                    </a:lnTo>
                    <a:lnTo>
                      <a:pt x="177" y="346"/>
                    </a:lnTo>
                    <a:lnTo>
                      <a:pt x="182" y="346"/>
                    </a:lnTo>
                    <a:lnTo>
                      <a:pt x="182" y="346"/>
                    </a:lnTo>
                    <a:lnTo>
                      <a:pt x="182" y="346"/>
                    </a:lnTo>
                    <a:lnTo>
                      <a:pt x="182" y="346"/>
                    </a:lnTo>
                    <a:lnTo>
                      <a:pt x="182" y="342"/>
                    </a:lnTo>
                    <a:lnTo>
                      <a:pt x="182" y="342"/>
                    </a:lnTo>
                    <a:lnTo>
                      <a:pt x="182" y="337"/>
                    </a:lnTo>
                    <a:lnTo>
                      <a:pt x="182" y="337"/>
                    </a:lnTo>
                    <a:lnTo>
                      <a:pt x="182" y="333"/>
                    </a:lnTo>
                    <a:lnTo>
                      <a:pt x="182" y="333"/>
                    </a:lnTo>
                    <a:lnTo>
                      <a:pt x="182" y="333"/>
                    </a:lnTo>
                    <a:lnTo>
                      <a:pt x="182" y="328"/>
                    </a:lnTo>
                    <a:lnTo>
                      <a:pt x="182" y="328"/>
                    </a:lnTo>
                    <a:lnTo>
                      <a:pt x="187" y="333"/>
                    </a:lnTo>
                    <a:lnTo>
                      <a:pt x="187" y="328"/>
                    </a:lnTo>
                    <a:lnTo>
                      <a:pt x="187" y="328"/>
                    </a:lnTo>
                    <a:lnTo>
                      <a:pt x="187" y="333"/>
                    </a:lnTo>
                    <a:lnTo>
                      <a:pt x="187" y="333"/>
                    </a:lnTo>
                    <a:lnTo>
                      <a:pt x="187" y="337"/>
                    </a:lnTo>
                    <a:lnTo>
                      <a:pt x="187" y="337"/>
                    </a:lnTo>
                    <a:lnTo>
                      <a:pt x="187" y="342"/>
                    </a:lnTo>
                    <a:lnTo>
                      <a:pt x="187" y="342"/>
                    </a:lnTo>
                    <a:lnTo>
                      <a:pt x="187" y="337"/>
                    </a:lnTo>
                    <a:lnTo>
                      <a:pt x="187" y="337"/>
                    </a:lnTo>
                    <a:lnTo>
                      <a:pt x="187" y="333"/>
                    </a:lnTo>
                    <a:lnTo>
                      <a:pt x="187" y="333"/>
                    </a:lnTo>
                    <a:lnTo>
                      <a:pt x="192" y="333"/>
                    </a:lnTo>
                    <a:lnTo>
                      <a:pt x="192" y="333"/>
                    </a:lnTo>
                    <a:lnTo>
                      <a:pt x="192" y="328"/>
                    </a:lnTo>
                    <a:lnTo>
                      <a:pt x="192" y="328"/>
                    </a:lnTo>
                    <a:lnTo>
                      <a:pt x="192" y="328"/>
                    </a:lnTo>
                    <a:lnTo>
                      <a:pt x="192" y="328"/>
                    </a:lnTo>
                    <a:lnTo>
                      <a:pt x="192" y="324"/>
                    </a:lnTo>
                    <a:lnTo>
                      <a:pt x="192" y="324"/>
                    </a:lnTo>
                    <a:lnTo>
                      <a:pt x="192" y="328"/>
                    </a:lnTo>
                    <a:lnTo>
                      <a:pt x="192" y="328"/>
                    </a:lnTo>
                    <a:lnTo>
                      <a:pt x="192" y="324"/>
                    </a:lnTo>
                    <a:lnTo>
                      <a:pt x="192" y="319"/>
                    </a:lnTo>
                    <a:lnTo>
                      <a:pt x="192" y="319"/>
                    </a:lnTo>
                    <a:lnTo>
                      <a:pt x="192" y="324"/>
                    </a:lnTo>
                    <a:lnTo>
                      <a:pt x="197" y="324"/>
                    </a:lnTo>
                    <a:lnTo>
                      <a:pt x="197" y="324"/>
                    </a:lnTo>
                    <a:lnTo>
                      <a:pt x="197" y="324"/>
                    </a:lnTo>
                    <a:lnTo>
                      <a:pt x="197" y="324"/>
                    </a:lnTo>
                    <a:lnTo>
                      <a:pt x="197" y="324"/>
                    </a:lnTo>
                    <a:lnTo>
                      <a:pt x="197" y="324"/>
                    </a:lnTo>
                    <a:lnTo>
                      <a:pt x="197" y="319"/>
                    </a:lnTo>
                    <a:lnTo>
                      <a:pt x="197" y="319"/>
                    </a:lnTo>
                    <a:lnTo>
                      <a:pt x="197" y="319"/>
                    </a:lnTo>
                    <a:lnTo>
                      <a:pt x="197" y="315"/>
                    </a:lnTo>
                    <a:lnTo>
                      <a:pt x="197" y="311"/>
                    </a:lnTo>
                    <a:lnTo>
                      <a:pt x="197" y="306"/>
                    </a:lnTo>
                    <a:lnTo>
                      <a:pt x="197" y="306"/>
                    </a:lnTo>
                    <a:lnTo>
                      <a:pt x="201" y="311"/>
                    </a:lnTo>
                    <a:lnTo>
                      <a:pt x="201" y="311"/>
                    </a:lnTo>
                    <a:lnTo>
                      <a:pt x="201" y="315"/>
                    </a:lnTo>
                    <a:lnTo>
                      <a:pt x="201" y="311"/>
                    </a:lnTo>
                    <a:lnTo>
                      <a:pt x="201" y="306"/>
                    </a:lnTo>
                    <a:lnTo>
                      <a:pt x="201" y="311"/>
                    </a:lnTo>
                    <a:lnTo>
                      <a:pt x="201" y="311"/>
                    </a:lnTo>
                    <a:lnTo>
                      <a:pt x="201" y="315"/>
                    </a:lnTo>
                    <a:lnTo>
                      <a:pt x="201" y="315"/>
                    </a:lnTo>
                    <a:lnTo>
                      <a:pt x="201" y="315"/>
                    </a:lnTo>
                    <a:lnTo>
                      <a:pt x="201" y="319"/>
                    </a:lnTo>
                    <a:lnTo>
                      <a:pt x="201" y="319"/>
                    </a:lnTo>
                    <a:lnTo>
                      <a:pt x="201" y="315"/>
                    </a:lnTo>
                    <a:lnTo>
                      <a:pt x="206" y="306"/>
                    </a:lnTo>
                    <a:lnTo>
                      <a:pt x="206" y="311"/>
                    </a:lnTo>
                    <a:lnTo>
                      <a:pt x="206" y="315"/>
                    </a:lnTo>
                    <a:lnTo>
                      <a:pt x="206" y="315"/>
                    </a:lnTo>
                    <a:lnTo>
                      <a:pt x="206" y="315"/>
                    </a:lnTo>
                    <a:lnTo>
                      <a:pt x="206" y="315"/>
                    </a:lnTo>
                    <a:lnTo>
                      <a:pt x="206" y="315"/>
                    </a:lnTo>
                    <a:lnTo>
                      <a:pt x="206" y="315"/>
                    </a:lnTo>
                    <a:lnTo>
                      <a:pt x="206" y="315"/>
                    </a:lnTo>
                    <a:lnTo>
                      <a:pt x="206" y="311"/>
                    </a:lnTo>
                    <a:lnTo>
                      <a:pt x="206" y="311"/>
                    </a:lnTo>
                    <a:lnTo>
                      <a:pt x="206" y="302"/>
                    </a:lnTo>
                    <a:lnTo>
                      <a:pt x="211" y="306"/>
                    </a:lnTo>
                    <a:lnTo>
                      <a:pt x="211" y="306"/>
                    </a:lnTo>
                    <a:lnTo>
                      <a:pt x="211" y="306"/>
                    </a:lnTo>
                    <a:lnTo>
                      <a:pt x="211" y="306"/>
                    </a:lnTo>
                    <a:lnTo>
                      <a:pt x="211" y="311"/>
                    </a:lnTo>
                    <a:lnTo>
                      <a:pt x="211" y="315"/>
                    </a:lnTo>
                    <a:lnTo>
                      <a:pt x="211" y="306"/>
                    </a:lnTo>
                    <a:lnTo>
                      <a:pt x="211" y="302"/>
                    </a:lnTo>
                    <a:lnTo>
                      <a:pt x="211" y="297"/>
                    </a:lnTo>
                    <a:lnTo>
                      <a:pt x="211" y="293"/>
                    </a:lnTo>
                    <a:lnTo>
                      <a:pt x="211" y="293"/>
                    </a:lnTo>
                    <a:lnTo>
                      <a:pt x="211" y="302"/>
                    </a:lnTo>
                    <a:lnTo>
                      <a:pt x="211" y="302"/>
                    </a:lnTo>
                    <a:lnTo>
                      <a:pt x="211" y="302"/>
                    </a:lnTo>
                    <a:lnTo>
                      <a:pt x="216" y="302"/>
                    </a:lnTo>
                    <a:lnTo>
                      <a:pt x="216" y="297"/>
                    </a:lnTo>
                    <a:lnTo>
                      <a:pt x="216" y="297"/>
                    </a:lnTo>
                    <a:lnTo>
                      <a:pt x="216" y="297"/>
                    </a:lnTo>
                    <a:lnTo>
                      <a:pt x="216" y="293"/>
                    </a:lnTo>
                    <a:lnTo>
                      <a:pt x="216" y="288"/>
                    </a:lnTo>
                    <a:lnTo>
                      <a:pt x="216" y="279"/>
                    </a:lnTo>
                    <a:lnTo>
                      <a:pt x="216" y="279"/>
                    </a:lnTo>
                    <a:lnTo>
                      <a:pt x="216" y="284"/>
                    </a:lnTo>
                    <a:lnTo>
                      <a:pt x="216" y="284"/>
                    </a:lnTo>
                    <a:lnTo>
                      <a:pt x="216" y="279"/>
                    </a:lnTo>
                    <a:lnTo>
                      <a:pt x="216" y="279"/>
                    </a:lnTo>
                    <a:lnTo>
                      <a:pt x="216" y="279"/>
                    </a:lnTo>
                    <a:lnTo>
                      <a:pt x="221" y="284"/>
                    </a:lnTo>
                    <a:lnTo>
                      <a:pt x="221" y="284"/>
                    </a:lnTo>
                    <a:lnTo>
                      <a:pt x="221" y="279"/>
                    </a:lnTo>
                    <a:lnTo>
                      <a:pt x="221" y="279"/>
                    </a:lnTo>
                    <a:lnTo>
                      <a:pt x="221" y="279"/>
                    </a:lnTo>
                    <a:lnTo>
                      <a:pt x="221" y="279"/>
                    </a:lnTo>
                    <a:lnTo>
                      <a:pt x="221" y="284"/>
                    </a:lnTo>
                    <a:lnTo>
                      <a:pt x="221" y="284"/>
                    </a:lnTo>
                    <a:lnTo>
                      <a:pt x="221" y="284"/>
                    </a:lnTo>
                    <a:lnTo>
                      <a:pt x="221" y="288"/>
                    </a:lnTo>
                    <a:lnTo>
                      <a:pt x="221" y="293"/>
                    </a:lnTo>
                    <a:lnTo>
                      <a:pt x="221" y="288"/>
                    </a:lnTo>
                    <a:lnTo>
                      <a:pt x="221" y="284"/>
                    </a:lnTo>
                    <a:lnTo>
                      <a:pt x="225" y="279"/>
                    </a:lnTo>
                    <a:lnTo>
                      <a:pt x="225" y="275"/>
                    </a:lnTo>
                    <a:lnTo>
                      <a:pt x="225" y="275"/>
                    </a:lnTo>
                    <a:lnTo>
                      <a:pt x="225" y="275"/>
                    </a:lnTo>
                    <a:lnTo>
                      <a:pt x="225" y="275"/>
                    </a:lnTo>
                    <a:lnTo>
                      <a:pt x="225" y="275"/>
                    </a:lnTo>
                    <a:lnTo>
                      <a:pt x="225" y="275"/>
                    </a:lnTo>
                    <a:lnTo>
                      <a:pt x="225" y="270"/>
                    </a:lnTo>
                    <a:lnTo>
                      <a:pt x="225" y="266"/>
                    </a:lnTo>
                    <a:lnTo>
                      <a:pt x="225" y="270"/>
                    </a:lnTo>
                    <a:lnTo>
                      <a:pt x="225" y="266"/>
                    </a:lnTo>
                    <a:lnTo>
                      <a:pt x="225" y="270"/>
                    </a:lnTo>
                    <a:lnTo>
                      <a:pt x="225" y="275"/>
                    </a:lnTo>
                    <a:lnTo>
                      <a:pt x="225" y="270"/>
                    </a:lnTo>
                    <a:lnTo>
                      <a:pt x="230" y="270"/>
                    </a:lnTo>
                    <a:lnTo>
                      <a:pt x="230" y="270"/>
                    </a:lnTo>
                    <a:lnTo>
                      <a:pt x="230" y="275"/>
                    </a:lnTo>
                    <a:lnTo>
                      <a:pt x="230" y="270"/>
                    </a:lnTo>
                    <a:lnTo>
                      <a:pt x="230" y="275"/>
                    </a:lnTo>
                    <a:lnTo>
                      <a:pt x="230" y="270"/>
                    </a:lnTo>
                    <a:lnTo>
                      <a:pt x="230" y="266"/>
                    </a:lnTo>
                    <a:lnTo>
                      <a:pt x="230" y="261"/>
                    </a:lnTo>
                    <a:lnTo>
                      <a:pt x="230" y="257"/>
                    </a:lnTo>
                    <a:lnTo>
                      <a:pt x="230" y="261"/>
                    </a:lnTo>
                    <a:lnTo>
                      <a:pt x="230" y="261"/>
                    </a:lnTo>
                    <a:lnTo>
                      <a:pt x="230" y="261"/>
                    </a:lnTo>
                    <a:lnTo>
                      <a:pt x="235" y="257"/>
                    </a:lnTo>
                    <a:lnTo>
                      <a:pt x="235" y="257"/>
                    </a:lnTo>
                    <a:lnTo>
                      <a:pt x="235" y="266"/>
                    </a:lnTo>
                    <a:lnTo>
                      <a:pt x="235" y="270"/>
                    </a:lnTo>
                    <a:lnTo>
                      <a:pt x="235" y="275"/>
                    </a:lnTo>
                    <a:lnTo>
                      <a:pt x="235" y="275"/>
                    </a:lnTo>
                    <a:lnTo>
                      <a:pt x="235" y="266"/>
                    </a:lnTo>
                    <a:lnTo>
                      <a:pt x="235" y="266"/>
                    </a:lnTo>
                    <a:lnTo>
                      <a:pt x="235" y="261"/>
                    </a:lnTo>
                    <a:lnTo>
                      <a:pt x="235" y="261"/>
                    </a:lnTo>
                    <a:lnTo>
                      <a:pt x="235" y="266"/>
                    </a:lnTo>
                    <a:lnTo>
                      <a:pt x="235" y="266"/>
                    </a:lnTo>
                    <a:lnTo>
                      <a:pt x="235" y="270"/>
                    </a:lnTo>
                    <a:lnTo>
                      <a:pt x="240" y="270"/>
                    </a:lnTo>
                    <a:lnTo>
                      <a:pt x="240" y="270"/>
                    </a:lnTo>
                    <a:lnTo>
                      <a:pt x="240" y="261"/>
                    </a:lnTo>
                    <a:lnTo>
                      <a:pt x="240" y="261"/>
                    </a:lnTo>
                    <a:lnTo>
                      <a:pt x="240" y="266"/>
                    </a:lnTo>
                    <a:lnTo>
                      <a:pt x="240" y="261"/>
                    </a:lnTo>
                    <a:lnTo>
                      <a:pt x="240" y="257"/>
                    </a:lnTo>
                    <a:lnTo>
                      <a:pt x="240" y="257"/>
                    </a:lnTo>
                    <a:lnTo>
                      <a:pt x="240" y="252"/>
                    </a:lnTo>
                    <a:lnTo>
                      <a:pt x="240" y="248"/>
                    </a:lnTo>
                    <a:lnTo>
                      <a:pt x="240" y="248"/>
                    </a:lnTo>
                    <a:lnTo>
                      <a:pt x="240" y="248"/>
                    </a:lnTo>
                    <a:lnTo>
                      <a:pt x="240" y="248"/>
                    </a:lnTo>
                    <a:lnTo>
                      <a:pt x="245" y="248"/>
                    </a:lnTo>
                    <a:lnTo>
                      <a:pt x="245" y="248"/>
                    </a:lnTo>
                    <a:lnTo>
                      <a:pt x="245" y="248"/>
                    </a:lnTo>
                    <a:lnTo>
                      <a:pt x="245" y="248"/>
                    </a:lnTo>
                    <a:lnTo>
                      <a:pt x="245" y="248"/>
                    </a:lnTo>
                    <a:lnTo>
                      <a:pt x="245" y="248"/>
                    </a:lnTo>
                    <a:lnTo>
                      <a:pt x="245" y="248"/>
                    </a:lnTo>
                    <a:lnTo>
                      <a:pt x="245" y="248"/>
                    </a:lnTo>
                    <a:lnTo>
                      <a:pt x="245" y="248"/>
                    </a:lnTo>
                    <a:lnTo>
                      <a:pt x="245" y="248"/>
                    </a:lnTo>
                    <a:lnTo>
                      <a:pt x="245" y="248"/>
                    </a:lnTo>
                    <a:lnTo>
                      <a:pt x="245" y="243"/>
                    </a:lnTo>
                    <a:lnTo>
                      <a:pt x="245" y="243"/>
                    </a:lnTo>
                    <a:lnTo>
                      <a:pt x="245" y="243"/>
                    </a:lnTo>
                    <a:lnTo>
                      <a:pt x="249" y="248"/>
                    </a:lnTo>
                    <a:lnTo>
                      <a:pt x="249" y="252"/>
                    </a:lnTo>
                    <a:lnTo>
                      <a:pt x="249" y="257"/>
                    </a:lnTo>
                    <a:lnTo>
                      <a:pt x="249" y="257"/>
                    </a:lnTo>
                    <a:lnTo>
                      <a:pt x="249" y="252"/>
                    </a:lnTo>
                    <a:lnTo>
                      <a:pt x="249" y="248"/>
                    </a:lnTo>
                    <a:lnTo>
                      <a:pt x="249" y="243"/>
                    </a:lnTo>
                    <a:lnTo>
                      <a:pt x="249" y="243"/>
                    </a:lnTo>
                    <a:lnTo>
                      <a:pt x="249" y="248"/>
                    </a:lnTo>
                    <a:lnTo>
                      <a:pt x="249" y="243"/>
                    </a:lnTo>
                    <a:lnTo>
                      <a:pt x="249" y="243"/>
                    </a:lnTo>
                    <a:lnTo>
                      <a:pt x="249" y="243"/>
                    </a:lnTo>
                    <a:lnTo>
                      <a:pt x="249" y="243"/>
                    </a:lnTo>
                    <a:lnTo>
                      <a:pt x="254" y="239"/>
                    </a:lnTo>
                    <a:lnTo>
                      <a:pt x="254" y="239"/>
                    </a:lnTo>
                    <a:lnTo>
                      <a:pt x="254" y="239"/>
                    </a:lnTo>
                    <a:lnTo>
                      <a:pt x="254" y="239"/>
                    </a:lnTo>
                    <a:lnTo>
                      <a:pt x="254" y="239"/>
                    </a:lnTo>
                    <a:lnTo>
                      <a:pt x="254" y="239"/>
                    </a:lnTo>
                    <a:lnTo>
                      <a:pt x="254" y="239"/>
                    </a:lnTo>
                    <a:lnTo>
                      <a:pt x="254" y="239"/>
                    </a:lnTo>
                    <a:lnTo>
                      <a:pt x="254" y="239"/>
                    </a:lnTo>
                    <a:lnTo>
                      <a:pt x="254" y="243"/>
                    </a:lnTo>
                    <a:lnTo>
                      <a:pt x="254" y="243"/>
                    </a:lnTo>
                    <a:lnTo>
                      <a:pt x="254" y="239"/>
                    </a:lnTo>
                    <a:lnTo>
                      <a:pt x="254" y="243"/>
                    </a:lnTo>
                    <a:lnTo>
                      <a:pt x="259" y="243"/>
                    </a:lnTo>
                    <a:lnTo>
                      <a:pt x="259" y="239"/>
                    </a:lnTo>
                    <a:lnTo>
                      <a:pt x="259" y="234"/>
                    </a:lnTo>
                    <a:lnTo>
                      <a:pt x="259" y="230"/>
                    </a:lnTo>
                    <a:lnTo>
                      <a:pt x="259" y="234"/>
                    </a:lnTo>
                    <a:lnTo>
                      <a:pt x="259" y="234"/>
                    </a:lnTo>
                    <a:lnTo>
                      <a:pt x="259" y="234"/>
                    </a:lnTo>
                    <a:lnTo>
                      <a:pt x="259" y="234"/>
                    </a:lnTo>
                    <a:lnTo>
                      <a:pt x="259" y="239"/>
                    </a:lnTo>
                    <a:lnTo>
                      <a:pt x="259" y="243"/>
                    </a:lnTo>
                    <a:lnTo>
                      <a:pt x="259" y="243"/>
                    </a:lnTo>
                    <a:lnTo>
                      <a:pt x="259" y="239"/>
                    </a:lnTo>
                    <a:lnTo>
                      <a:pt x="264" y="239"/>
                    </a:lnTo>
                    <a:lnTo>
                      <a:pt x="264" y="239"/>
                    </a:lnTo>
                    <a:lnTo>
                      <a:pt x="264" y="234"/>
                    </a:lnTo>
                    <a:lnTo>
                      <a:pt x="264" y="234"/>
                    </a:lnTo>
                    <a:lnTo>
                      <a:pt x="264" y="234"/>
                    </a:lnTo>
                    <a:lnTo>
                      <a:pt x="264" y="234"/>
                    </a:lnTo>
                    <a:lnTo>
                      <a:pt x="264" y="234"/>
                    </a:lnTo>
                    <a:lnTo>
                      <a:pt x="264" y="239"/>
                    </a:lnTo>
                    <a:lnTo>
                      <a:pt x="264" y="239"/>
                    </a:lnTo>
                    <a:lnTo>
                      <a:pt x="264" y="239"/>
                    </a:lnTo>
                    <a:lnTo>
                      <a:pt x="264" y="234"/>
                    </a:lnTo>
                    <a:lnTo>
                      <a:pt x="264" y="230"/>
                    </a:lnTo>
                    <a:lnTo>
                      <a:pt x="264" y="230"/>
                    </a:lnTo>
                    <a:lnTo>
                      <a:pt x="264" y="230"/>
                    </a:lnTo>
                    <a:lnTo>
                      <a:pt x="269" y="230"/>
                    </a:lnTo>
                    <a:lnTo>
                      <a:pt x="269" y="225"/>
                    </a:lnTo>
                    <a:lnTo>
                      <a:pt x="269" y="221"/>
                    </a:lnTo>
                    <a:lnTo>
                      <a:pt x="269" y="221"/>
                    </a:lnTo>
                    <a:lnTo>
                      <a:pt x="269" y="225"/>
                    </a:lnTo>
                    <a:lnTo>
                      <a:pt x="269" y="221"/>
                    </a:lnTo>
                    <a:lnTo>
                      <a:pt x="269" y="221"/>
                    </a:lnTo>
                    <a:lnTo>
                      <a:pt x="269" y="216"/>
                    </a:lnTo>
                    <a:lnTo>
                      <a:pt x="269" y="216"/>
                    </a:lnTo>
                    <a:lnTo>
                      <a:pt x="269" y="221"/>
                    </a:lnTo>
                    <a:lnTo>
                      <a:pt x="269" y="221"/>
                    </a:lnTo>
                    <a:lnTo>
                      <a:pt x="269" y="225"/>
                    </a:lnTo>
                    <a:lnTo>
                      <a:pt x="269" y="225"/>
                    </a:lnTo>
                    <a:lnTo>
                      <a:pt x="273" y="225"/>
                    </a:lnTo>
                    <a:lnTo>
                      <a:pt x="273" y="225"/>
                    </a:lnTo>
                    <a:lnTo>
                      <a:pt x="273" y="225"/>
                    </a:lnTo>
                    <a:lnTo>
                      <a:pt x="273" y="225"/>
                    </a:lnTo>
                    <a:lnTo>
                      <a:pt x="273" y="225"/>
                    </a:lnTo>
                    <a:lnTo>
                      <a:pt x="273" y="230"/>
                    </a:lnTo>
                    <a:lnTo>
                      <a:pt x="273" y="221"/>
                    </a:lnTo>
                    <a:lnTo>
                      <a:pt x="273" y="221"/>
                    </a:lnTo>
                    <a:lnTo>
                      <a:pt x="273" y="216"/>
                    </a:lnTo>
                    <a:lnTo>
                      <a:pt x="273" y="216"/>
                    </a:lnTo>
                    <a:lnTo>
                      <a:pt x="273" y="216"/>
                    </a:lnTo>
                    <a:lnTo>
                      <a:pt x="273" y="216"/>
                    </a:lnTo>
                    <a:lnTo>
                      <a:pt x="273" y="216"/>
                    </a:lnTo>
                    <a:lnTo>
                      <a:pt x="278" y="216"/>
                    </a:lnTo>
                    <a:lnTo>
                      <a:pt x="278" y="212"/>
                    </a:lnTo>
                    <a:lnTo>
                      <a:pt x="278" y="216"/>
                    </a:lnTo>
                    <a:lnTo>
                      <a:pt x="278" y="216"/>
                    </a:lnTo>
                    <a:lnTo>
                      <a:pt x="278" y="221"/>
                    </a:lnTo>
                    <a:lnTo>
                      <a:pt x="278" y="216"/>
                    </a:lnTo>
                    <a:lnTo>
                      <a:pt x="278" y="212"/>
                    </a:lnTo>
                    <a:lnTo>
                      <a:pt x="278" y="203"/>
                    </a:lnTo>
                    <a:lnTo>
                      <a:pt x="278" y="203"/>
                    </a:lnTo>
                    <a:lnTo>
                      <a:pt x="278" y="207"/>
                    </a:lnTo>
                    <a:lnTo>
                      <a:pt x="278" y="207"/>
                    </a:lnTo>
                    <a:lnTo>
                      <a:pt x="278" y="207"/>
                    </a:lnTo>
                    <a:lnTo>
                      <a:pt x="278" y="207"/>
                    </a:lnTo>
                    <a:lnTo>
                      <a:pt x="278" y="212"/>
                    </a:lnTo>
                    <a:lnTo>
                      <a:pt x="283" y="207"/>
                    </a:lnTo>
                    <a:lnTo>
                      <a:pt x="283" y="203"/>
                    </a:lnTo>
                    <a:lnTo>
                      <a:pt x="283" y="203"/>
                    </a:lnTo>
                    <a:lnTo>
                      <a:pt x="283" y="207"/>
                    </a:lnTo>
                    <a:lnTo>
                      <a:pt x="283" y="212"/>
                    </a:lnTo>
                    <a:lnTo>
                      <a:pt x="283" y="216"/>
                    </a:lnTo>
                    <a:lnTo>
                      <a:pt x="283" y="216"/>
                    </a:lnTo>
                    <a:lnTo>
                      <a:pt x="283" y="216"/>
                    </a:lnTo>
                    <a:lnTo>
                      <a:pt x="283" y="207"/>
                    </a:lnTo>
                    <a:lnTo>
                      <a:pt x="283" y="207"/>
                    </a:lnTo>
                    <a:lnTo>
                      <a:pt x="283" y="207"/>
                    </a:lnTo>
                    <a:lnTo>
                      <a:pt x="283" y="212"/>
                    </a:lnTo>
                    <a:lnTo>
                      <a:pt x="283" y="207"/>
                    </a:lnTo>
                    <a:lnTo>
                      <a:pt x="288" y="203"/>
                    </a:lnTo>
                    <a:lnTo>
                      <a:pt x="288" y="207"/>
                    </a:lnTo>
                    <a:lnTo>
                      <a:pt x="288" y="203"/>
                    </a:lnTo>
                    <a:lnTo>
                      <a:pt x="288" y="203"/>
                    </a:lnTo>
                    <a:lnTo>
                      <a:pt x="288" y="198"/>
                    </a:lnTo>
                    <a:lnTo>
                      <a:pt x="288" y="198"/>
                    </a:lnTo>
                    <a:lnTo>
                      <a:pt x="288" y="203"/>
                    </a:lnTo>
                    <a:lnTo>
                      <a:pt x="288" y="203"/>
                    </a:lnTo>
                    <a:lnTo>
                      <a:pt x="288" y="198"/>
                    </a:lnTo>
                    <a:lnTo>
                      <a:pt x="288" y="198"/>
                    </a:lnTo>
                    <a:lnTo>
                      <a:pt x="288" y="194"/>
                    </a:lnTo>
                    <a:lnTo>
                      <a:pt x="288" y="194"/>
                    </a:lnTo>
                    <a:lnTo>
                      <a:pt x="292" y="194"/>
                    </a:lnTo>
                    <a:lnTo>
                      <a:pt x="292" y="194"/>
                    </a:lnTo>
                    <a:lnTo>
                      <a:pt x="292" y="198"/>
                    </a:lnTo>
                    <a:lnTo>
                      <a:pt x="292" y="198"/>
                    </a:lnTo>
                    <a:lnTo>
                      <a:pt x="292" y="198"/>
                    </a:lnTo>
                    <a:lnTo>
                      <a:pt x="292" y="194"/>
                    </a:lnTo>
                    <a:lnTo>
                      <a:pt x="292" y="194"/>
                    </a:lnTo>
                    <a:lnTo>
                      <a:pt x="292" y="198"/>
                    </a:lnTo>
                    <a:lnTo>
                      <a:pt x="292" y="198"/>
                    </a:lnTo>
                    <a:lnTo>
                      <a:pt x="292" y="194"/>
                    </a:lnTo>
                    <a:lnTo>
                      <a:pt x="292" y="194"/>
                    </a:lnTo>
                    <a:lnTo>
                      <a:pt x="292" y="198"/>
                    </a:lnTo>
                    <a:lnTo>
                      <a:pt x="292" y="198"/>
                    </a:lnTo>
                    <a:lnTo>
                      <a:pt x="297" y="198"/>
                    </a:lnTo>
                    <a:lnTo>
                      <a:pt x="297" y="203"/>
                    </a:lnTo>
                    <a:lnTo>
                      <a:pt x="297" y="203"/>
                    </a:lnTo>
                    <a:lnTo>
                      <a:pt x="297" y="203"/>
                    </a:lnTo>
                    <a:lnTo>
                      <a:pt x="297" y="194"/>
                    </a:lnTo>
                    <a:lnTo>
                      <a:pt x="297" y="194"/>
                    </a:lnTo>
                    <a:lnTo>
                      <a:pt x="297" y="194"/>
                    </a:lnTo>
                    <a:lnTo>
                      <a:pt x="297" y="194"/>
                    </a:lnTo>
                    <a:lnTo>
                      <a:pt x="297" y="194"/>
                    </a:lnTo>
                    <a:lnTo>
                      <a:pt x="297" y="194"/>
                    </a:lnTo>
                    <a:lnTo>
                      <a:pt x="297" y="189"/>
                    </a:lnTo>
                    <a:lnTo>
                      <a:pt x="297" y="189"/>
                    </a:lnTo>
                    <a:lnTo>
                      <a:pt x="297" y="194"/>
                    </a:lnTo>
                    <a:lnTo>
                      <a:pt x="297" y="189"/>
                    </a:lnTo>
                    <a:lnTo>
                      <a:pt x="302" y="185"/>
                    </a:lnTo>
                    <a:lnTo>
                      <a:pt x="302" y="185"/>
                    </a:lnTo>
                    <a:lnTo>
                      <a:pt x="302" y="180"/>
                    </a:lnTo>
                    <a:lnTo>
                      <a:pt x="302" y="185"/>
                    </a:lnTo>
                    <a:lnTo>
                      <a:pt x="302" y="185"/>
                    </a:lnTo>
                    <a:lnTo>
                      <a:pt x="302" y="180"/>
                    </a:lnTo>
                    <a:lnTo>
                      <a:pt x="302" y="185"/>
                    </a:lnTo>
                    <a:lnTo>
                      <a:pt x="302" y="185"/>
                    </a:lnTo>
                    <a:lnTo>
                      <a:pt x="302" y="180"/>
                    </a:lnTo>
                    <a:lnTo>
                      <a:pt x="302" y="185"/>
                    </a:lnTo>
                    <a:lnTo>
                      <a:pt x="302" y="185"/>
                    </a:lnTo>
                    <a:lnTo>
                      <a:pt x="302" y="180"/>
                    </a:lnTo>
                    <a:lnTo>
                      <a:pt x="302" y="180"/>
                    </a:lnTo>
                    <a:lnTo>
                      <a:pt x="307" y="176"/>
                    </a:lnTo>
                    <a:lnTo>
                      <a:pt x="307" y="176"/>
                    </a:lnTo>
                    <a:lnTo>
                      <a:pt x="307" y="180"/>
                    </a:lnTo>
                    <a:lnTo>
                      <a:pt x="307" y="185"/>
                    </a:lnTo>
                    <a:lnTo>
                      <a:pt x="307" y="189"/>
                    </a:lnTo>
                    <a:lnTo>
                      <a:pt x="307" y="189"/>
                    </a:lnTo>
                    <a:lnTo>
                      <a:pt x="307" y="185"/>
                    </a:lnTo>
                    <a:lnTo>
                      <a:pt x="307" y="185"/>
                    </a:lnTo>
                    <a:lnTo>
                      <a:pt x="307" y="180"/>
                    </a:lnTo>
                    <a:lnTo>
                      <a:pt x="307" y="176"/>
                    </a:lnTo>
                    <a:lnTo>
                      <a:pt x="307" y="171"/>
                    </a:lnTo>
                    <a:lnTo>
                      <a:pt x="307" y="171"/>
                    </a:lnTo>
                    <a:lnTo>
                      <a:pt x="307" y="176"/>
                    </a:lnTo>
                    <a:lnTo>
                      <a:pt x="312" y="176"/>
                    </a:lnTo>
                    <a:lnTo>
                      <a:pt x="312" y="171"/>
                    </a:lnTo>
                    <a:lnTo>
                      <a:pt x="312" y="171"/>
                    </a:lnTo>
                    <a:lnTo>
                      <a:pt x="312" y="176"/>
                    </a:lnTo>
                    <a:lnTo>
                      <a:pt x="312" y="176"/>
                    </a:lnTo>
                    <a:lnTo>
                      <a:pt x="312" y="176"/>
                    </a:lnTo>
                    <a:lnTo>
                      <a:pt x="312" y="176"/>
                    </a:lnTo>
                    <a:lnTo>
                      <a:pt x="312" y="180"/>
                    </a:lnTo>
                    <a:lnTo>
                      <a:pt x="312" y="185"/>
                    </a:lnTo>
                    <a:lnTo>
                      <a:pt x="312" y="180"/>
                    </a:lnTo>
                    <a:lnTo>
                      <a:pt x="312" y="180"/>
                    </a:lnTo>
                    <a:lnTo>
                      <a:pt x="312" y="180"/>
                    </a:lnTo>
                    <a:lnTo>
                      <a:pt x="316" y="176"/>
                    </a:lnTo>
                    <a:lnTo>
                      <a:pt x="316" y="176"/>
                    </a:lnTo>
                    <a:lnTo>
                      <a:pt x="316" y="171"/>
                    </a:lnTo>
                    <a:lnTo>
                      <a:pt x="316" y="171"/>
                    </a:lnTo>
                    <a:lnTo>
                      <a:pt x="316" y="171"/>
                    </a:lnTo>
                    <a:lnTo>
                      <a:pt x="316" y="171"/>
                    </a:lnTo>
                    <a:lnTo>
                      <a:pt x="316" y="167"/>
                    </a:lnTo>
                    <a:lnTo>
                      <a:pt x="316" y="162"/>
                    </a:lnTo>
                    <a:lnTo>
                      <a:pt x="316" y="167"/>
                    </a:lnTo>
                    <a:lnTo>
                      <a:pt x="316" y="167"/>
                    </a:lnTo>
                    <a:lnTo>
                      <a:pt x="316" y="167"/>
                    </a:lnTo>
                    <a:lnTo>
                      <a:pt x="316" y="171"/>
                    </a:lnTo>
                    <a:lnTo>
                      <a:pt x="316" y="171"/>
                    </a:lnTo>
                    <a:lnTo>
                      <a:pt x="316" y="176"/>
                    </a:lnTo>
                    <a:lnTo>
                      <a:pt x="321" y="176"/>
                    </a:lnTo>
                    <a:lnTo>
                      <a:pt x="321" y="176"/>
                    </a:lnTo>
                    <a:lnTo>
                      <a:pt x="321" y="176"/>
                    </a:lnTo>
                    <a:lnTo>
                      <a:pt x="321" y="171"/>
                    </a:lnTo>
                    <a:lnTo>
                      <a:pt x="321" y="167"/>
                    </a:lnTo>
                    <a:lnTo>
                      <a:pt x="321" y="171"/>
                    </a:lnTo>
                    <a:lnTo>
                      <a:pt x="321" y="167"/>
                    </a:lnTo>
                    <a:lnTo>
                      <a:pt x="321" y="162"/>
                    </a:lnTo>
                    <a:lnTo>
                      <a:pt x="321" y="162"/>
                    </a:lnTo>
                    <a:lnTo>
                      <a:pt x="321" y="167"/>
                    </a:lnTo>
                    <a:lnTo>
                      <a:pt x="321" y="167"/>
                    </a:lnTo>
                    <a:lnTo>
                      <a:pt x="321" y="162"/>
                    </a:lnTo>
                    <a:lnTo>
                      <a:pt x="321" y="162"/>
                    </a:lnTo>
                    <a:lnTo>
                      <a:pt x="326" y="167"/>
                    </a:lnTo>
                    <a:lnTo>
                      <a:pt x="326" y="167"/>
                    </a:lnTo>
                    <a:lnTo>
                      <a:pt x="326" y="162"/>
                    </a:lnTo>
                    <a:lnTo>
                      <a:pt x="326" y="158"/>
                    </a:lnTo>
                    <a:lnTo>
                      <a:pt x="326" y="153"/>
                    </a:lnTo>
                    <a:lnTo>
                      <a:pt x="326" y="158"/>
                    </a:lnTo>
                    <a:lnTo>
                      <a:pt x="326" y="158"/>
                    </a:lnTo>
                    <a:lnTo>
                      <a:pt x="326" y="162"/>
                    </a:lnTo>
                    <a:lnTo>
                      <a:pt x="326" y="158"/>
                    </a:lnTo>
                    <a:lnTo>
                      <a:pt x="326" y="162"/>
                    </a:lnTo>
                    <a:lnTo>
                      <a:pt x="326" y="167"/>
                    </a:lnTo>
                    <a:lnTo>
                      <a:pt x="326" y="167"/>
                    </a:lnTo>
                    <a:lnTo>
                      <a:pt x="326" y="162"/>
                    </a:lnTo>
                    <a:lnTo>
                      <a:pt x="331" y="158"/>
                    </a:lnTo>
                    <a:lnTo>
                      <a:pt x="331" y="153"/>
                    </a:lnTo>
                    <a:lnTo>
                      <a:pt x="331" y="153"/>
                    </a:lnTo>
                    <a:lnTo>
                      <a:pt x="331" y="153"/>
                    </a:lnTo>
                    <a:lnTo>
                      <a:pt x="331" y="153"/>
                    </a:lnTo>
                    <a:lnTo>
                      <a:pt x="331" y="153"/>
                    </a:lnTo>
                    <a:lnTo>
                      <a:pt x="331" y="153"/>
                    </a:lnTo>
                    <a:lnTo>
                      <a:pt x="331" y="153"/>
                    </a:lnTo>
                    <a:lnTo>
                      <a:pt x="331" y="153"/>
                    </a:lnTo>
                    <a:lnTo>
                      <a:pt x="331" y="153"/>
                    </a:lnTo>
                    <a:lnTo>
                      <a:pt x="331" y="149"/>
                    </a:lnTo>
                    <a:lnTo>
                      <a:pt x="331" y="153"/>
                    </a:lnTo>
                    <a:lnTo>
                      <a:pt x="331" y="153"/>
                    </a:lnTo>
                    <a:lnTo>
                      <a:pt x="331" y="153"/>
                    </a:lnTo>
                    <a:lnTo>
                      <a:pt x="336" y="149"/>
                    </a:lnTo>
                    <a:lnTo>
                      <a:pt x="336" y="153"/>
                    </a:lnTo>
                    <a:lnTo>
                      <a:pt x="336" y="149"/>
                    </a:lnTo>
                    <a:lnTo>
                      <a:pt x="336" y="149"/>
                    </a:lnTo>
                    <a:lnTo>
                      <a:pt x="336" y="149"/>
                    </a:lnTo>
                    <a:lnTo>
                      <a:pt x="336" y="149"/>
                    </a:lnTo>
                    <a:lnTo>
                      <a:pt x="336" y="153"/>
                    </a:lnTo>
                    <a:lnTo>
                      <a:pt x="336" y="153"/>
                    </a:lnTo>
                    <a:lnTo>
                      <a:pt x="336" y="158"/>
                    </a:lnTo>
                    <a:lnTo>
                      <a:pt x="336" y="158"/>
                    </a:lnTo>
                    <a:lnTo>
                      <a:pt x="336" y="153"/>
                    </a:lnTo>
                    <a:lnTo>
                      <a:pt x="336" y="153"/>
                    </a:lnTo>
                    <a:lnTo>
                      <a:pt x="336" y="153"/>
                    </a:lnTo>
                    <a:lnTo>
                      <a:pt x="340" y="149"/>
                    </a:lnTo>
                    <a:lnTo>
                      <a:pt x="340" y="149"/>
                    </a:lnTo>
                    <a:lnTo>
                      <a:pt x="340" y="149"/>
                    </a:lnTo>
                    <a:lnTo>
                      <a:pt x="340" y="149"/>
                    </a:lnTo>
                    <a:lnTo>
                      <a:pt x="340" y="149"/>
                    </a:lnTo>
                    <a:lnTo>
                      <a:pt x="340" y="149"/>
                    </a:lnTo>
                    <a:lnTo>
                      <a:pt x="340" y="149"/>
                    </a:lnTo>
                    <a:lnTo>
                      <a:pt x="340" y="153"/>
                    </a:lnTo>
                    <a:lnTo>
                      <a:pt x="340" y="149"/>
                    </a:lnTo>
                    <a:lnTo>
                      <a:pt x="340" y="144"/>
                    </a:lnTo>
                    <a:lnTo>
                      <a:pt x="340" y="144"/>
                    </a:lnTo>
                    <a:lnTo>
                      <a:pt x="340" y="140"/>
                    </a:lnTo>
                    <a:lnTo>
                      <a:pt x="345" y="135"/>
                    </a:lnTo>
                    <a:lnTo>
                      <a:pt x="345" y="135"/>
                    </a:lnTo>
                    <a:lnTo>
                      <a:pt x="345" y="135"/>
                    </a:lnTo>
                    <a:lnTo>
                      <a:pt x="345" y="140"/>
                    </a:lnTo>
                    <a:lnTo>
                      <a:pt x="345" y="140"/>
                    </a:lnTo>
                    <a:lnTo>
                      <a:pt x="345" y="135"/>
                    </a:lnTo>
                    <a:lnTo>
                      <a:pt x="345" y="135"/>
                    </a:lnTo>
                    <a:lnTo>
                      <a:pt x="345" y="140"/>
                    </a:lnTo>
                    <a:lnTo>
                      <a:pt x="345" y="140"/>
                    </a:lnTo>
                    <a:lnTo>
                      <a:pt x="345" y="140"/>
                    </a:lnTo>
                    <a:lnTo>
                      <a:pt x="345" y="135"/>
                    </a:lnTo>
                    <a:lnTo>
                      <a:pt x="345" y="135"/>
                    </a:lnTo>
                    <a:lnTo>
                      <a:pt x="345" y="135"/>
                    </a:lnTo>
                    <a:lnTo>
                      <a:pt x="350" y="135"/>
                    </a:lnTo>
                    <a:lnTo>
                      <a:pt x="350" y="140"/>
                    </a:lnTo>
                    <a:lnTo>
                      <a:pt x="350" y="140"/>
                    </a:lnTo>
                    <a:lnTo>
                      <a:pt x="350" y="144"/>
                    </a:lnTo>
                    <a:lnTo>
                      <a:pt x="350" y="144"/>
                    </a:lnTo>
                    <a:lnTo>
                      <a:pt x="350" y="144"/>
                    </a:lnTo>
                    <a:lnTo>
                      <a:pt x="350" y="140"/>
                    </a:lnTo>
                    <a:lnTo>
                      <a:pt x="350" y="140"/>
                    </a:lnTo>
                    <a:lnTo>
                      <a:pt x="350" y="140"/>
                    </a:lnTo>
                    <a:lnTo>
                      <a:pt x="350" y="135"/>
                    </a:lnTo>
                    <a:lnTo>
                      <a:pt x="350" y="131"/>
                    </a:lnTo>
                    <a:lnTo>
                      <a:pt x="350" y="131"/>
                    </a:lnTo>
                    <a:lnTo>
                      <a:pt x="350" y="131"/>
                    </a:lnTo>
                    <a:lnTo>
                      <a:pt x="350" y="126"/>
                    </a:lnTo>
                    <a:lnTo>
                      <a:pt x="355" y="131"/>
                    </a:lnTo>
                    <a:lnTo>
                      <a:pt x="355" y="135"/>
                    </a:lnTo>
                    <a:lnTo>
                      <a:pt x="355" y="135"/>
                    </a:lnTo>
                    <a:lnTo>
                      <a:pt x="355" y="135"/>
                    </a:lnTo>
                    <a:lnTo>
                      <a:pt x="355" y="135"/>
                    </a:lnTo>
                    <a:lnTo>
                      <a:pt x="355" y="135"/>
                    </a:lnTo>
                    <a:lnTo>
                      <a:pt x="355" y="131"/>
                    </a:lnTo>
                    <a:lnTo>
                      <a:pt x="355" y="131"/>
                    </a:lnTo>
                    <a:lnTo>
                      <a:pt x="355" y="126"/>
                    </a:lnTo>
                    <a:lnTo>
                      <a:pt x="355" y="126"/>
                    </a:lnTo>
                    <a:lnTo>
                      <a:pt x="355" y="122"/>
                    </a:lnTo>
                    <a:lnTo>
                      <a:pt x="355" y="122"/>
                    </a:lnTo>
                    <a:lnTo>
                      <a:pt x="355" y="126"/>
                    </a:lnTo>
                    <a:lnTo>
                      <a:pt x="360" y="126"/>
                    </a:lnTo>
                    <a:lnTo>
                      <a:pt x="360" y="126"/>
                    </a:lnTo>
                    <a:lnTo>
                      <a:pt x="360" y="126"/>
                    </a:lnTo>
                    <a:lnTo>
                      <a:pt x="360" y="126"/>
                    </a:lnTo>
                    <a:lnTo>
                      <a:pt x="360" y="122"/>
                    </a:lnTo>
                    <a:lnTo>
                      <a:pt x="360" y="122"/>
                    </a:lnTo>
                    <a:lnTo>
                      <a:pt x="360" y="122"/>
                    </a:lnTo>
                    <a:lnTo>
                      <a:pt x="360" y="122"/>
                    </a:lnTo>
                    <a:lnTo>
                      <a:pt x="360" y="122"/>
                    </a:lnTo>
                    <a:lnTo>
                      <a:pt x="360" y="122"/>
                    </a:lnTo>
                    <a:lnTo>
                      <a:pt x="360" y="117"/>
                    </a:lnTo>
                    <a:lnTo>
                      <a:pt x="360" y="117"/>
                    </a:lnTo>
                    <a:lnTo>
                      <a:pt x="360" y="117"/>
                    </a:lnTo>
                    <a:lnTo>
                      <a:pt x="364" y="117"/>
                    </a:lnTo>
                    <a:lnTo>
                      <a:pt x="364" y="113"/>
                    </a:lnTo>
                    <a:lnTo>
                      <a:pt x="364" y="117"/>
                    </a:lnTo>
                    <a:lnTo>
                      <a:pt x="364" y="117"/>
                    </a:lnTo>
                    <a:lnTo>
                      <a:pt x="364" y="117"/>
                    </a:lnTo>
                    <a:lnTo>
                      <a:pt x="364" y="122"/>
                    </a:lnTo>
                    <a:lnTo>
                      <a:pt x="364" y="122"/>
                    </a:lnTo>
                    <a:lnTo>
                      <a:pt x="364" y="122"/>
                    </a:lnTo>
                    <a:lnTo>
                      <a:pt x="364" y="122"/>
                    </a:lnTo>
                    <a:lnTo>
                      <a:pt x="364" y="117"/>
                    </a:lnTo>
                    <a:lnTo>
                      <a:pt x="364" y="117"/>
                    </a:lnTo>
                    <a:lnTo>
                      <a:pt x="364" y="117"/>
                    </a:lnTo>
                    <a:lnTo>
                      <a:pt x="364" y="113"/>
                    </a:lnTo>
                    <a:lnTo>
                      <a:pt x="364" y="113"/>
                    </a:lnTo>
                    <a:lnTo>
                      <a:pt x="369" y="117"/>
                    </a:lnTo>
                    <a:lnTo>
                      <a:pt x="369" y="117"/>
                    </a:lnTo>
                    <a:lnTo>
                      <a:pt x="369" y="113"/>
                    </a:lnTo>
                    <a:lnTo>
                      <a:pt x="369" y="113"/>
                    </a:lnTo>
                    <a:lnTo>
                      <a:pt x="369" y="108"/>
                    </a:lnTo>
                    <a:lnTo>
                      <a:pt x="369" y="113"/>
                    </a:lnTo>
                    <a:lnTo>
                      <a:pt x="369" y="113"/>
                    </a:lnTo>
                    <a:lnTo>
                      <a:pt x="369" y="113"/>
                    </a:lnTo>
                    <a:lnTo>
                      <a:pt x="369" y="117"/>
                    </a:lnTo>
                    <a:lnTo>
                      <a:pt x="369" y="113"/>
                    </a:lnTo>
                    <a:lnTo>
                      <a:pt x="369" y="113"/>
                    </a:lnTo>
                    <a:lnTo>
                      <a:pt x="369" y="113"/>
                    </a:lnTo>
                    <a:lnTo>
                      <a:pt x="369" y="117"/>
                    </a:lnTo>
                    <a:lnTo>
                      <a:pt x="374" y="122"/>
                    </a:lnTo>
                    <a:lnTo>
                      <a:pt x="374" y="117"/>
                    </a:lnTo>
                    <a:lnTo>
                      <a:pt x="374" y="113"/>
                    </a:lnTo>
                    <a:lnTo>
                      <a:pt x="374" y="117"/>
                    </a:lnTo>
                    <a:lnTo>
                      <a:pt x="374" y="117"/>
                    </a:lnTo>
                    <a:lnTo>
                      <a:pt x="374" y="117"/>
                    </a:lnTo>
                    <a:lnTo>
                      <a:pt x="374" y="117"/>
                    </a:lnTo>
                    <a:lnTo>
                      <a:pt x="374" y="113"/>
                    </a:lnTo>
                    <a:lnTo>
                      <a:pt x="374" y="104"/>
                    </a:lnTo>
                    <a:lnTo>
                      <a:pt x="374" y="99"/>
                    </a:lnTo>
                    <a:lnTo>
                      <a:pt x="374" y="104"/>
                    </a:lnTo>
                    <a:lnTo>
                      <a:pt x="374" y="104"/>
                    </a:lnTo>
                    <a:lnTo>
                      <a:pt x="379" y="104"/>
                    </a:lnTo>
                    <a:lnTo>
                      <a:pt x="379" y="104"/>
                    </a:lnTo>
                    <a:lnTo>
                      <a:pt x="379" y="108"/>
                    </a:lnTo>
                    <a:lnTo>
                      <a:pt x="379" y="108"/>
                    </a:lnTo>
                    <a:lnTo>
                      <a:pt x="379" y="104"/>
                    </a:lnTo>
                    <a:lnTo>
                      <a:pt x="379" y="104"/>
                    </a:lnTo>
                    <a:lnTo>
                      <a:pt x="379" y="104"/>
                    </a:lnTo>
                    <a:lnTo>
                      <a:pt x="379" y="104"/>
                    </a:lnTo>
                    <a:lnTo>
                      <a:pt x="379" y="104"/>
                    </a:lnTo>
                    <a:lnTo>
                      <a:pt x="379" y="104"/>
                    </a:lnTo>
                    <a:lnTo>
                      <a:pt x="379" y="99"/>
                    </a:lnTo>
                    <a:lnTo>
                      <a:pt x="379" y="104"/>
                    </a:lnTo>
                    <a:lnTo>
                      <a:pt x="379" y="104"/>
                    </a:lnTo>
                    <a:lnTo>
                      <a:pt x="384" y="104"/>
                    </a:lnTo>
                    <a:lnTo>
                      <a:pt x="384" y="104"/>
                    </a:lnTo>
                    <a:lnTo>
                      <a:pt x="384" y="104"/>
                    </a:lnTo>
                    <a:lnTo>
                      <a:pt x="384" y="104"/>
                    </a:lnTo>
                    <a:lnTo>
                      <a:pt x="384" y="104"/>
                    </a:lnTo>
                    <a:lnTo>
                      <a:pt x="384" y="95"/>
                    </a:lnTo>
                    <a:lnTo>
                      <a:pt x="384" y="95"/>
                    </a:lnTo>
                    <a:lnTo>
                      <a:pt x="384" y="90"/>
                    </a:lnTo>
                    <a:lnTo>
                      <a:pt x="384" y="90"/>
                    </a:lnTo>
                    <a:lnTo>
                      <a:pt x="384" y="90"/>
                    </a:lnTo>
                    <a:lnTo>
                      <a:pt x="384" y="90"/>
                    </a:lnTo>
                    <a:lnTo>
                      <a:pt x="384" y="90"/>
                    </a:lnTo>
                    <a:lnTo>
                      <a:pt x="384" y="90"/>
                    </a:lnTo>
                    <a:lnTo>
                      <a:pt x="384" y="95"/>
                    </a:lnTo>
                    <a:lnTo>
                      <a:pt x="388" y="99"/>
                    </a:lnTo>
                    <a:lnTo>
                      <a:pt x="388" y="99"/>
                    </a:lnTo>
                    <a:lnTo>
                      <a:pt x="388" y="99"/>
                    </a:lnTo>
                    <a:lnTo>
                      <a:pt x="388" y="99"/>
                    </a:lnTo>
                    <a:lnTo>
                      <a:pt x="388" y="95"/>
                    </a:lnTo>
                    <a:lnTo>
                      <a:pt x="388" y="95"/>
                    </a:lnTo>
                    <a:lnTo>
                      <a:pt x="388" y="95"/>
                    </a:lnTo>
                    <a:lnTo>
                      <a:pt x="388" y="90"/>
                    </a:lnTo>
                    <a:lnTo>
                      <a:pt x="388" y="90"/>
                    </a:lnTo>
                    <a:lnTo>
                      <a:pt x="388" y="86"/>
                    </a:lnTo>
                    <a:lnTo>
                      <a:pt x="388" y="81"/>
                    </a:lnTo>
                    <a:lnTo>
                      <a:pt x="388" y="81"/>
                    </a:lnTo>
                    <a:lnTo>
                      <a:pt x="388" y="86"/>
                    </a:lnTo>
                    <a:lnTo>
                      <a:pt x="393" y="90"/>
                    </a:lnTo>
                    <a:lnTo>
                      <a:pt x="393" y="95"/>
                    </a:lnTo>
                    <a:lnTo>
                      <a:pt x="393" y="99"/>
                    </a:lnTo>
                    <a:lnTo>
                      <a:pt x="393" y="95"/>
                    </a:lnTo>
                    <a:lnTo>
                      <a:pt x="393" y="95"/>
                    </a:lnTo>
                    <a:lnTo>
                      <a:pt x="393" y="95"/>
                    </a:lnTo>
                    <a:lnTo>
                      <a:pt x="393" y="95"/>
                    </a:lnTo>
                    <a:lnTo>
                      <a:pt x="393" y="90"/>
                    </a:lnTo>
                    <a:lnTo>
                      <a:pt x="393" y="86"/>
                    </a:lnTo>
                    <a:lnTo>
                      <a:pt x="393" y="86"/>
                    </a:lnTo>
                    <a:lnTo>
                      <a:pt x="393" y="86"/>
                    </a:lnTo>
                    <a:lnTo>
                      <a:pt x="393" y="86"/>
                    </a:lnTo>
                    <a:lnTo>
                      <a:pt x="393" y="81"/>
                    </a:lnTo>
                    <a:lnTo>
                      <a:pt x="398" y="86"/>
                    </a:lnTo>
                    <a:lnTo>
                      <a:pt x="398" y="86"/>
                    </a:lnTo>
                    <a:lnTo>
                      <a:pt x="398" y="86"/>
                    </a:lnTo>
                    <a:lnTo>
                      <a:pt x="398" y="81"/>
                    </a:lnTo>
                    <a:lnTo>
                      <a:pt x="398" y="81"/>
                    </a:lnTo>
                    <a:lnTo>
                      <a:pt x="398" y="81"/>
                    </a:lnTo>
                    <a:lnTo>
                      <a:pt x="398" y="86"/>
                    </a:lnTo>
                    <a:lnTo>
                      <a:pt x="398" y="86"/>
                    </a:lnTo>
                    <a:lnTo>
                      <a:pt x="398" y="86"/>
                    </a:lnTo>
                    <a:lnTo>
                      <a:pt x="398" y="86"/>
                    </a:lnTo>
                    <a:lnTo>
                      <a:pt x="398" y="90"/>
                    </a:lnTo>
                    <a:lnTo>
                      <a:pt x="398" y="86"/>
                    </a:lnTo>
                    <a:lnTo>
                      <a:pt x="398" y="86"/>
                    </a:lnTo>
                    <a:lnTo>
                      <a:pt x="398" y="81"/>
                    </a:lnTo>
                    <a:lnTo>
                      <a:pt x="403" y="77"/>
                    </a:lnTo>
                    <a:lnTo>
                      <a:pt x="403" y="72"/>
                    </a:lnTo>
                    <a:lnTo>
                      <a:pt x="403" y="77"/>
                    </a:lnTo>
                    <a:lnTo>
                      <a:pt x="403" y="81"/>
                    </a:lnTo>
                    <a:lnTo>
                      <a:pt x="403" y="86"/>
                    </a:lnTo>
                    <a:lnTo>
                      <a:pt x="403" y="86"/>
                    </a:lnTo>
                    <a:lnTo>
                      <a:pt x="403" y="86"/>
                    </a:lnTo>
                    <a:lnTo>
                      <a:pt x="403" y="86"/>
                    </a:lnTo>
                    <a:lnTo>
                      <a:pt x="403" y="86"/>
                    </a:lnTo>
                    <a:lnTo>
                      <a:pt x="403" y="81"/>
                    </a:lnTo>
                    <a:lnTo>
                      <a:pt x="403" y="81"/>
                    </a:lnTo>
                    <a:lnTo>
                      <a:pt x="403" y="77"/>
                    </a:lnTo>
                    <a:lnTo>
                      <a:pt x="408" y="77"/>
                    </a:lnTo>
                    <a:lnTo>
                      <a:pt x="408" y="77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7"/>
                    </a:lnTo>
                    <a:lnTo>
                      <a:pt x="408" y="77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68"/>
                    </a:lnTo>
                    <a:lnTo>
                      <a:pt x="408" y="68"/>
                    </a:lnTo>
                    <a:lnTo>
                      <a:pt x="408" y="72"/>
                    </a:lnTo>
                    <a:lnTo>
                      <a:pt x="412" y="72"/>
                    </a:lnTo>
                    <a:lnTo>
                      <a:pt x="412" y="72"/>
                    </a:lnTo>
                    <a:lnTo>
                      <a:pt x="412" y="72"/>
                    </a:lnTo>
                    <a:lnTo>
                      <a:pt x="412" y="77"/>
                    </a:lnTo>
                    <a:lnTo>
                      <a:pt x="412" y="77"/>
                    </a:lnTo>
                    <a:lnTo>
                      <a:pt x="412" y="77"/>
                    </a:lnTo>
                    <a:lnTo>
                      <a:pt x="412" y="77"/>
                    </a:lnTo>
                    <a:lnTo>
                      <a:pt x="412" y="72"/>
                    </a:lnTo>
                    <a:lnTo>
                      <a:pt x="412" y="72"/>
                    </a:lnTo>
                    <a:lnTo>
                      <a:pt x="412" y="72"/>
                    </a:lnTo>
                    <a:lnTo>
                      <a:pt x="412" y="72"/>
                    </a:lnTo>
                    <a:lnTo>
                      <a:pt x="412" y="68"/>
                    </a:lnTo>
                    <a:lnTo>
                      <a:pt x="412" y="68"/>
                    </a:lnTo>
                    <a:lnTo>
                      <a:pt x="417" y="68"/>
                    </a:lnTo>
                    <a:lnTo>
                      <a:pt x="417" y="68"/>
                    </a:lnTo>
                    <a:lnTo>
                      <a:pt x="417" y="68"/>
                    </a:lnTo>
                    <a:lnTo>
                      <a:pt x="417" y="68"/>
                    </a:lnTo>
                    <a:lnTo>
                      <a:pt x="417" y="63"/>
                    </a:lnTo>
                    <a:lnTo>
                      <a:pt x="417" y="68"/>
                    </a:lnTo>
                    <a:lnTo>
                      <a:pt x="417" y="72"/>
                    </a:lnTo>
                    <a:lnTo>
                      <a:pt x="417" y="68"/>
                    </a:lnTo>
                    <a:lnTo>
                      <a:pt x="417" y="72"/>
                    </a:lnTo>
                    <a:lnTo>
                      <a:pt x="417" y="72"/>
                    </a:lnTo>
                    <a:lnTo>
                      <a:pt x="417" y="72"/>
                    </a:lnTo>
                    <a:lnTo>
                      <a:pt x="417" y="72"/>
                    </a:lnTo>
                    <a:lnTo>
                      <a:pt x="417" y="68"/>
                    </a:lnTo>
                    <a:lnTo>
                      <a:pt x="417" y="63"/>
                    </a:lnTo>
                    <a:lnTo>
                      <a:pt x="422" y="63"/>
                    </a:lnTo>
                    <a:lnTo>
                      <a:pt x="422" y="63"/>
                    </a:lnTo>
                    <a:lnTo>
                      <a:pt x="422" y="59"/>
                    </a:lnTo>
                    <a:lnTo>
                      <a:pt x="422" y="54"/>
                    </a:lnTo>
                    <a:lnTo>
                      <a:pt x="422" y="59"/>
                    </a:lnTo>
                    <a:lnTo>
                      <a:pt x="422" y="59"/>
                    </a:lnTo>
                    <a:lnTo>
                      <a:pt x="422" y="59"/>
                    </a:lnTo>
                    <a:lnTo>
                      <a:pt x="422" y="59"/>
                    </a:lnTo>
                    <a:lnTo>
                      <a:pt x="422" y="59"/>
                    </a:lnTo>
                    <a:lnTo>
                      <a:pt x="422" y="59"/>
                    </a:lnTo>
                    <a:lnTo>
                      <a:pt x="422" y="63"/>
                    </a:lnTo>
                    <a:lnTo>
                      <a:pt x="422" y="59"/>
                    </a:lnTo>
                    <a:lnTo>
                      <a:pt x="422" y="59"/>
                    </a:lnTo>
                    <a:lnTo>
                      <a:pt x="427" y="59"/>
                    </a:lnTo>
                    <a:lnTo>
                      <a:pt x="427" y="63"/>
                    </a:lnTo>
                    <a:lnTo>
                      <a:pt x="427" y="59"/>
                    </a:lnTo>
                    <a:lnTo>
                      <a:pt x="427" y="59"/>
                    </a:lnTo>
                    <a:lnTo>
                      <a:pt x="427" y="54"/>
                    </a:lnTo>
                    <a:lnTo>
                      <a:pt x="427" y="50"/>
                    </a:lnTo>
                    <a:lnTo>
                      <a:pt x="427" y="45"/>
                    </a:lnTo>
                    <a:lnTo>
                      <a:pt x="427" y="45"/>
                    </a:lnTo>
                    <a:lnTo>
                      <a:pt x="427" y="50"/>
                    </a:lnTo>
                    <a:lnTo>
                      <a:pt x="427" y="50"/>
                    </a:lnTo>
                    <a:lnTo>
                      <a:pt x="427" y="54"/>
                    </a:lnTo>
                    <a:lnTo>
                      <a:pt x="427" y="50"/>
                    </a:lnTo>
                    <a:lnTo>
                      <a:pt x="432" y="54"/>
                    </a:lnTo>
                    <a:lnTo>
                      <a:pt x="432" y="54"/>
                    </a:lnTo>
                    <a:lnTo>
                      <a:pt x="432" y="54"/>
                    </a:lnTo>
                    <a:lnTo>
                      <a:pt x="432" y="45"/>
                    </a:lnTo>
                    <a:lnTo>
                      <a:pt x="432" y="41"/>
                    </a:lnTo>
                    <a:lnTo>
                      <a:pt x="432" y="45"/>
                    </a:lnTo>
                    <a:lnTo>
                      <a:pt x="432" y="45"/>
                    </a:lnTo>
                    <a:lnTo>
                      <a:pt x="432" y="50"/>
                    </a:lnTo>
                    <a:lnTo>
                      <a:pt x="432" y="45"/>
                    </a:lnTo>
                    <a:lnTo>
                      <a:pt x="432" y="41"/>
                    </a:lnTo>
                    <a:lnTo>
                      <a:pt x="432" y="36"/>
                    </a:lnTo>
                    <a:lnTo>
                      <a:pt x="432" y="36"/>
                    </a:lnTo>
                    <a:lnTo>
                      <a:pt x="432" y="32"/>
                    </a:lnTo>
                    <a:lnTo>
                      <a:pt x="436" y="32"/>
                    </a:lnTo>
                    <a:lnTo>
                      <a:pt x="436" y="36"/>
                    </a:lnTo>
                    <a:lnTo>
                      <a:pt x="436" y="41"/>
                    </a:lnTo>
                    <a:lnTo>
                      <a:pt x="436" y="41"/>
                    </a:lnTo>
                    <a:lnTo>
                      <a:pt x="436" y="45"/>
                    </a:lnTo>
                    <a:lnTo>
                      <a:pt x="436" y="45"/>
                    </a:lnTo>
                    <a:lnTo>
                      <a:pt x="436" y="45"/>
                    </a:lnTo>
                    <a:lnTo>
                      <a:pt x="436" y="45"/>
                    </a:lnTo>
                    <a:lnTo>
                      <a:pt x="436" y="50"/>
                    </a:lnTo>
                    <a:lnTo>
                      <a:pt x="436" y="50"/>
                    </a:lnTo>
                    <a:lnTo>
                      <a:pt x="436" y="45"/>
                    </a:lnTo>
                    <a:lnTo>
                      <a:pt x="436" y="45"/>
                    </a:lnTo>
                    <a:lnTo>
                      <a:pt x="436" y="41"/>
                    </a:lnTo>
                    <a:lnTo>
                      <a:pt x="436" y="36"/>
                    </a:lnTo>
                    <a:lnTo>
                      <a:pt x="441" y="36"/>
                    </a:lnTo>
                    <a:lnTo>
                      <a:pt x="441" y="36"/>
                    </a:lnTo>
                    <a:lnTo>
                      <a:pt x="441" y="36"/>
                    </a:lnTo>
                    <a:lnTo>
                      <a:pt x="441" y="36"/>
                    </a:lnTo>
                    <a:lnTo>
                      <a:pt x="441" y="32"/>
                    </a:lnTo>
                    <a:lnTo>
                      <a:pt x="441" y="32"/>
                    </a:lnTo>
                    <a:lnTo>
                      <a:pt x="441" y="32"/>
                    </a:lnTo>
                    <a:lnTo>
                      <a:pt x="441" y="36"/>
                    </a:lnTo>
                    <a:lnTo>
                      <a:pt x="441" y="36"/>
                    </a:lnTo>
                    <a:lnTo>
                      <a:pt x="441" y="36"/>
                    </a:lnTo>
                    <a:lnTo>
                      <a:pt x="441" y="27"/>
                    </a:lnTo>
                    <a:lnTo>
                      <a:pt x="441" y="32"/>
                    </a:lnTo>
                    <a:lnTo>
                      <a:pt x="441" y="36"/>
                    </a:lnTo>
                    <a:lnTo>
                      <a:pt x="446" y="36"/>
                    </a:lnTo>
                    <a:lnTo>
                      <a:pt x="446" y="36"/>
                    </a:lnTo>
                    <a:lnTo>
                      <a:pt x="446" y="36"/>
                    </a:lnTo>
                    <a:lnTo>
                      <a:pt x="446" y="36"/>
                    </a:lnTo>
                    <a:lnTo>
                      <a:pt x="446" y="32"/>
                    </a:lnTo>
                    <a:lnTo>
                      <a:pt x="446" y="32"/>
                    </a:lnTo>
                    <a:lnTo>
                      <a:pt x="446" y="32"/>
                    </a:lnTo>
                    <a:lnTo>
                      <a:pt x="446" y="32"/>
                    </a:lnTo>
                    <a:lnTo>
                      <a:pt x="446" y="36"/>
                    </a:lnTo>
                    <a:lnTo>
                      <a:pt x="446" y="36"/>
                    </a:lnTo>
                    <a:lnTo>
                      <a:pt x="446" y="32"/>
                    </a:lnTo>
                    <a:lnTo>
                      <a:pt x="446" y="32"/>
                    </a:lnTo>
                    <a:lnTo>
                      <a:pt x="446" y="32"/>
                    </a:lnTo>
                    <a:lnTo>
                      <a:pt x="451" y="27"/>
                    </a:lnTo>
                    <a:lnTo>
                      <a:pt x="451" y="27"/>
                    </a:lnTo>
                    <a:lnTo>
                      <a:pt x="451" y="27"/>
                    </a:lnTo>
                    <a:lnTo>
                      <a:pt x="451" y="32"/>
                    </a:lnTo>
                    <a:lnTo>
                      <a:pt x="451" y="27"/>
                    </a:lnTo>
                    <a:lnTo>
                      <a:pt x="451" y="23"/>
                    </a:lnTo>
                    <a:lnTo>
                      <a:pt x="451" y="23"/>
                    </a:lnTo>
                    <a:lnTo>
                      <a:pt x="451" y="23"/>
                    </a:lnTo>
                    <a:lnTo>
                      <a:pt x="451" y="23"/>
                    </a:lnTo>
                    <a:lnTo>
                      <a:pt x="451" y="23"/>
                    </a:lnTo>
                    <a:lnTo>
                      <a:pt x="451" y="23"/>
                    </a:lnTo>
                    <a:lnTo>
                      <a:pt x="451" y="23"/>
                    </a:lnTo>
                    <a:lnTo>
                      <a:pt x="451" y="23"/>
                    </a:lnTo>
                    <a:lnTo>
                      <a:pt x="451" y="23"/>
                    </a:lnTo>
                    <a:lnTo>
                      <a:pt x="456" y="23"/>
                    </a:lnTo>
                    <a:lnTo>
                      <a:pt x="456" y="23"/>
                    </a:lnTo>
                    <a:lnTo>
                      <a:pt x="456" y="23"/>
                    </a:lnTo>
                    <a:lnTo>
                      <a:pt x="456" y="23"/>
                    </a:lnTo>
                    <a:lnTo>
                      <a:pt x="456" y="23"/>
                    </a:lnTo>
                    <a:lnTo>
                      <a:pt x="456" y="23"/>
                    </a:lnTo>
                    <a:lnTo>
                      <a:pt x="456" y="23"/>
                    </a:lnTo>
                    <a:lnTo>
                      <a:pt x="456" y="18"/>
                    </a:lnTo>
                    <a:lnTo>
                      <a:pt x="456" y="18"/>
                    </a:lnTo>
                    <a:lnTo>
                      <a:pt x="456" y="18"/>
                    </a:lnTo>
                    <a:lnTo>
                      <a:pt x="456" y="23"/>
                    </a:lnTo>
                    <a:lnTo>
                      <a:pt x="456" y="27"/>
                    </a:lnTo>
                    <a:lnTo>
                      <a:pt x="460" y="23"/>
                    </a:lnTo>
                    <a:lnTo>
                      <a:pt x="460" y="23"/>
                    </a:lnTo>
                    <a:lnTo>
                      <a:pt x="460" y="18"/>
                    </a:lnTo>
                    <a:lnTo>
                      <a:pt x="460" y="14"/>
                    </a:lnTo>
                    <a:lnTo>
                      <a:pt x="460" y="14"/>
                    </a:lnTo>
                    <a:lnTo>
                      <a:pt x="460" y="14"/>
                    </a:lnTo>
                    <a:lnTo>
                      <a:pt x="460" y="14"/>
                    </a:lnTo>
                    <a:lnTo>
                      <a:pt x="460" y="14"/>
                    </a:lnTo>
                    <a:lnTo>
                      <a:pt x="460" y="14"/>
                    </a:lnTo>
                    <a:lnTo>
                      <a:pt x="460" y="14"/>
                    </a:lnTo>
                    <a:lnTo>
                      <a:pt x="460" y="14"/>
                    </a:lnTo>
                    <a:lnTo>
                      <a:pt x="460" y="14"/>
                    </a:lnTo>
                    <a:lnTo>
                      <a:pt x="460" y="14"/>
                    </a:lnTo>
                    <a:lnTo>
                      <a:pt x="465" y="14"/>
                    </a:lnTo>
                    <a:lnTo>
                      <a:pt x="465" y="14"/>
                    </a:lnTo>
                    <a:lnTo>
                      <a:pt x="465" y="14"/>
                    </a:lnTo>
                    <a:lnTo>
                      <a:pt x="465" y="14"/>
                    </a:lnTo>
                    <a:lnTo>
                      <a:pt x="465" y="14"/>
                    </a:lnTo>
                    <a:lnTo>
                      <a:pt x="465" y="9"/>
                    </a:lnTo>
                    <a:lnTo>
                      <a:pt x="465" y="9"/>
                    </a:lnTo>
                    <a:lnTo>
                      <a:pt x="465" y="9"/>
                    </a:lnTo>
                    <a:lnTo>
                      <a:pt x="465" y="5"/>
                    </a:lnTo>
                    <a:lnTo>
                      <a:pt x="465" y="5"/>
                    </a:lnTo>
                    <a:lnTo>
                      <a:pt x="465" y="5"/>
                    </a:lnTo>
                    <a:lnTo>
                      <a:pt x="465" y="5"/>
                    </a:lnTo>
                    <a:lnTo>
                      <a:pt x="465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14"/>
                    </a:lnTo>
                    <a:lnTo>
                      <a:pt x="470" y="9"/>
                    </a:lnTo>
                    <a:lnTo>
                      <a:pt x="470" y="14"/>
                    </a:lnTo>
                    <a:lnTo>
                      <a:pt x="470" y="14"/>
                    </a:lnTo>
                    <a:lnTo>
                      <a:pt x="470" y="9"/>
                    </a:lnTo>
                    <a:lnTo>
                      <a:pt x="470" y="5"/>
                    </a:lnTo>
                    <a:lnTo>
                      <a:pt x="470" y="9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0" y="9"/>
                    </a:lnTo>
                    <a:lnTo>
                      <a:pt x="470" y="5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5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5"/>
                    </a:lnTo>
                    <a:lnTo>
                      <a:pt x="475" y="5"/>
                    </a:lnTo>
                    <a:lnTo>
                      <a:pt x="475" y="5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615" name="Freeform 279"/>
              <p:cNvSpPr>
                <a:spLocks/>
              </p:cNvSpPr>
              <p:nvPr/>
            </p:nvSpPr>
            <p:spPr bwMode="auto">
              <a:xfrm>
                <a:off x="2067" y="2060"/>
                <a:ext cx="475" cy="508"/>
              </a:xfrm>
              <a:custGeom>
                <a:avLst/>
                <a:gdLst>
                  <a:gd name="T0" fmla="*/ 10 w 475"/>
                  <a:gd name="T1" fmla="*/ 508 h 508"/>
                  <a:gd name="T2" fmla="*/ 15 w 475"/>
                  <a:gd name="T3" fmla="*/ 499 h 508"/>
                  <a:gd name="T4" fmla="*/ 24 w 475"/>
                  <a:gd name="T5" fmla="*/ 490 h 508"/>
                  <a:gd name="T6" fmla="*/ 29 w 475"/>
                  <a:gd name="T7" fmla="*/ 472 h 508"/>
                  <a:gd name="T8" fmla="*/ 39 w 475"/>
                  <a:gd name="T9" fmla="*/ 458 h 508"/>
                  <a:gd name="T10" fmla="*/ 48 w 475"/>
                  <a:gd name="T11" fmla="*/ 458 h 508"/>
                  <a:gd name="T12" fmla="*/ 53 w 475"/>
                  <a:gd name="T13" fmla="*/ 445 h 508"/>
                  <a:gd name="T14" fmla="*/ 63 w 475"/>
                  <a:gd name="T15" fmla="*/ 436 h 508"/>
                  <a:gd name="T16" fmla="*/ 68 w 475"/>
                  <a:gd name="T17" fmla="*/ 423 h 508"/>
                  <a:gd name="T18" fmla="*/ 77 w 475"/>
                  <a:gd name="T19" fmla="*/ 409 h 508"/>
                  <a:gd name="T20" fmla="*/ 87 w 475"/>
                  <a:gd name="T21" fmla="*/ 405 h 508"/>
                  <a:gd name="T22" fmla="*/ 92 w 475"/>
                  <a:gd name="T23" fmla="*/ 391 h 508"/>
                  <a:gd name="T24" fmla="*/ 101 w 475"/>
                  <a:gd name="T25" fmla="*/ 391 h 508"/>
                  <a:gd name="T26" fmla="*/ 106 w 475"/>
                  <a:gd name="T27" fmla="*/ 378 h 508"/>
                  <a:gd name="T28" fmla="*/ 115 w 475"/>
                  <a:gd name="T29" fmla="*/ 373 h 508"/>
                  <a:gd name="T30" fmla="*/ 125 w 475"/>
                  <a:gd name="T31" fmla="*/ 360 h 508"/>
                  <a:gd name="T32" fmla="*/ 130 w 475"/>
                  <a:gd name="T33" fmla="*/ 351 h 508"/>
                  <a:gd name="T34" fmla="*/ 139 w 475"/>
                  <a:gd name="T35" fmla="*/ 346 h 508"/>
                  <a:gd name="T36" fmla="*/ 149 w 475"/>
                  <a:gd name="T37" fmla="*/ 342 h 508"/>
                  <a:gd name="T38" fmla="*/ 154 w 475"/>
                  <a:gd name="T39" fmla="*/ 328 h 508"/>
                  <a:gd name="T40" fmla="*/ 163 w 475"/>
                  <a:gd name="T41" fmla="*/ 328 h 508"/>
                  <a:gd name="T42" fmla="*/ 168 w 475"/>
                  <a:gd name="T43" fmla="*/ 315 h 508"/>
                  <a:gd name="T44" fmla="*/ 178 w 475"/>
                  <a:gd name="T45" fmla="*/ 301 h 508"/>
                  <a:gd name="T46" fmla="*/ 183 w 475"/>
                  <a:gd name="T47" fmla="*/ 301 h 508"/>
                  <a:gd name="T48" fmla="*/ 192 w 475"/>
                  <a:gd name="T49" fmla="*/ 288 h 508"/>
                  <a:gd name="T50" fmla="*/ 202 w 475"/>
                  <a:gd name="T51" fmla="*/ 283 h 508"/>
                  <a:gd name="T52" fmla="*/ 207 w 475"/>
                  <a:gd name="T53" fmla="*/ 270 h 508"/>
                  <a:gd name="T54" fmla="*/ 216 w 475"/>
                  <a:gd name="T55" fmla="*/ 270 h 508"/>
                  <a:gd name="T56" fmla="*/ 221 w 475"/>
                  <a:gd name="T57" fmla="*/ 256 h 508"/>
                  <a:gd name="T58" fmla="*/ 231 w 475"/>
                  <a:gd name="T59" fmla="*/ 252 h 508"/>
                  <a:gd name="T60" fmla="*/ 240 w 475"/>
                  <a:gd name="T61" fmla="*/ 238 h 508"/>
                  <a:gd name="T62" fmla="*/ 245 w 475"/>
                  <a:gd name="T63" fmla="*/ 234 h 508"/>
                  <a:gd name="T64" fmla="*/ 255 w 475"/>
                  <a:gd name="T65" fmla="*/ 234 h 508"/>
                  <a:gd name="T66" fmla="*/ 264 w 475"/>
                  <a:gd name="T67" fmla="*/ 220 h 508"/>
                  <a:gd name="T68" fmla="*/ 269 w 475"/>
                  <a:gd name="T69" fmla="*/ 207 h 508"/>
                  <a:gd name="T70" fmla="*/ 279 w 475"/>
                  <a:gd name="T71" fmla="*/ 207 h 508"/>
                  <a:gd name="T72" fmla="*/ 283 w 475"/>
                  <a:gd name="T73" fmla="*/ 193 h 508"/>
                  <a:gd name="T74" fmla="*/ 293 w 475"/>
                  <a:gd name="T75" fmla="*/ 184 h 508"/>
                  <a:gd name="T76" fmla="*/ 303 w 475"/>
                  <a:gd name="T77" fmla="*/ 175 h 508"/>
                  <a:gd name="T78" fmla="*/ 307 w 475"/>
                  <a:gd name="T79" fmla="*/ 171 h 508"/>
                  <a:gd name="T80" fmla="*/ 317 w 475"/>
                  <a:gd name="T81" fmla="*/ 162 h 508"/>
                  <a:gd name="T82" fmla="*/ 322 w 475"/>
                  <a:gd name="T83" fmla="*/ 148 h 508"/>
                  <a:gd name="T84" fmla="*/ 331 w 475"/>
                  <a:gd name="T85" fmla="*/ 148 h 508"/>
                  <a:gd name="T86" fmla="*/ 341 w 475"/>
                  <a:gd name="T87" fmla="*/ 139 h 508"/>
                  <a:gd name="T88" fmla="*/ 346 w 475"/>
                  <a:gd name="T89" fmla="*/ 126 h 508"/>
                  <a:gd name="T90" fmla="*/ 355 w 475"/>
                  <a:gd name="T91" fmla="*/ 126 h 508"/>
                  <a:gd name="T92" fmla="*/ 360 w 475"/>
                  <a:gd name="T93" fmla="*/ 117 h 508"/>
                  <a:gd name="T94" fmla="*/ 370 w 475"/>
                  <a:gd name="T95" fmla="*/ 108 h 508"/>
                  <a:gd name="T96" fmla="*/ 379 w 475"/>
                  <a:gd name="T97" fmla="*/ 103 h 508"/>
                  <a:gd name="T98" fmla="*/ 384 w 475"/>
                  <a:gd name="T99" fmla="*/ 94 h 508"/>
                  <a:gd name="T100" fmla="*/ 394 w 475"/>
                  <a:gd name="T101" fmla="*/ 90 h 508"/>
                  <a:gd name="T102" fmla="*/ 399 w 475"/>
                  <a:gd name="T103" fmla="*/ 76 h 508"/>
                  <a:gd name="T104" fmla="*/ 408 w 475"/>
                  <a:gd name="T105" fmla="*/ 72 h 508"/>
                  <a:gd name="T106" fmla="*/ 418 w 475"/>
                  <a:gd name="T107" fmla="*/ 67 h 508"/>
                  <a:gd name="T108" fmla="*/ 422 w 475"/>
                  <a:gd name="T109" fmla="*/ 63 h 508"/>
                  <a:gd name="T110" fmla="*/ 432 w 475"/>
                  <a:gd name="T111" fmla="*/ 54 h 508"/>
                  <a:gd name="T112" fmla="*/ 437 w 475"/>
                  <a:gd name="T113" fmla="*/ 45 h 508"/>
                  <a:gd name="T114" fmla="*/ 446 w 475"/>
                  <a:gd name="T115" fmla="*/ 27 h 508"/>
                  <a:gd name="T116" fmla="*/ 456 w 475"/>
                  <a:gd name="T117" fmla="*/ 32 h 508"/>
                  <a:gd name="T118" fmla="*/ 461 w 475"/>
                  <a:gd name="T119" fmla="*/ 27 h 508"/>
                  <a:gd name="T120" fmla="*/ 470 w 475"/>
                  <a:gd name="T121" fmla="*/ 9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5" h="508">
                    <a:moveTo>
                      <a:pt x="0" y="508"/>
                    </a:moveTo>
                    <a:lnTo>
                      <a:pt x="0" y="508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5" y="508"/>
                    </a:lnTo>
                    <a:lnTo>
                      <a:pt x="5" y="508"/>
                    </a:lnTo>
                    <a:lnTo>
                      <a:pt x="5" y="508"/>
                    </a:lnTo>
                    <a:lnTo>
                      <a:pt x="5" y="508"/>
                    </a:lnTo>
                    <a:lnTo>
                      <a:pt x="5" y="508"/>
                    </a:lnTo>
                    <a:lnTo>
                      <a:pt x="5" y="503"/>
                    </a:lnTo>
                    <a:lnTo>
                      <a:pt x="5" y="503"/>
                    </a:lnTo>
                    <a:lnTo>
                      <a:pt x="5" y="503"/>
                    </a:lnTo>
                    <a:lnTo>
                      <a:pt x="5" y="499"/>
                    </a:lnTo>
                    <a:lnTo>
                      <a:pt x="5" y="499"/>
                    </a:lnTo>
                    <a:lnTo>
                      <a:pt x="5" y="499"/>
                    </a:lnTo>
                    <a:lnTo>
                      <a:pt x="5" y="499"/>
                    </a:lnTo>
                    <a:lnTo>
                      <a:pt x="5" y="503"/>
                    </a:lnTo>
                    <a:lnTo>
                      <a:pt x="10" y="503"/>
                    </a:lnTo>
                    <a:lnTo>
                      <a:pt x="10" y="503"/>
                    </a:lnTo>
                    <a:lnTo>
                      <a:pt x="10" y="508"/>
                    </a:lnTo>
                    <a:lnTo>
                      <a:pt x="10" y="503"/>
                    </a:lnTo>
                    <a:lnTo>
                      <a:pt x="10" y="508"/>
                    </a:lnTo>
                    <a:lnTo>
                      <a:pt x="10" y="508"/>
                    </a:lnTo>
                    <a:lnTo>
                      <a:pt x="10" y="503"/>
                    </a:lnTo>
                    <a:lnTo>
                      <a:pt x="10" y="499"/>
                    </a:lnTo>
                    <a:lnTo>
                      <a:pt x="10" y="503"/>
                    </a:lnTo>
                    <a:lnTo>
                      <a:pt x="10" y="499"/>
                    </a:lnTo>
                    <a:lnTo>
                      <a:pt x="10" y="499"/>
                    </a:lnTo>
                    <a:lnTo>
                      <a:pt x="10" y="499"/>
                    </a:lnTo>
                    <a:lnTo>
                      <a:pt x="10" y="503"/>
                    </a:lnTo>
                    <a:lnTo>
                      <a:pt x="10" y="499"/>
                    </a:lnTo>
                    <a:lnTo>
                      <a:pt x="15" y="494"/>
                    </a:lnTo>
                    <a:lnTo>
                      <a:pt x="15" y="494"/>
                    </a:lnTo>
                    <a:lnTo>
                      <a:pt x="15" y="499"/>
                    </a:lnTo>
                    <a:lnTo>
                      <a:pt x="15" y="494"/>
                    </a:lnTo>
                    <a:lnTo>
                      <a:pt x="15" y="494"/>
                    </a:lnTo>
                    <a:lnTo>
                      <a:pt x="15" y="494"/>
                    </a:lnTo>
                    <a:lnTo>
                      <a:pt x="15" y="499"/>
                    </a:lnTo>
                    <a:lnTo>
                      <a:pt x="15" y="499"/>
                    </a:lnTo>
                    <a:lnTo>
                      <a:pt x="15" y="499"/>
                    </a:lnTo>
                    <a:lnTo>
                      <a:pt x="15" y="499"/>
                    </a:lnTo>
                    <a:lnTo>
                      <a:pt x="15" y="494"/>
                    </a:lnTo>
                    <a:lnTo>
                      <a:pt x="15" y="499"/>
                    </a:lnTo>
                    <a:lnTo>
                      <a:pt x="15" y="499"/>
                    </a:lnTo>
                    <a:lnTo>
                      <a:pt x="20" y="499"/>
                    </a:lnTo>
                    <a:lnTo>
                      <a:pt x="20" y="494"/>
                    </a:lnTo>
                    <a:lnTo>
                      <a:pt x="20" y="490"/>
                    </a:lnTo>
                    <a:lnTo>
                      <a:pt x="20" y="490"/>
                    </a:lnTo>
                    <a:lnTo>
                      <a:pt x="20" y="490"/>
                    </a:lnTo>
                    <a:lnTo>
                      <a:pt x="20" y="490"/>
                    </a:lnTo>
                    <a:lnTo>
                      <a:pt x="20" y="485"/>
                    </a:lnTo>
                    <a:lnTo>
                      <a:pt x="20" y="481"/>
                    </a:lnTo>
                    <a:lnTo>
                      <a:pt x="20" y="481"/>
                    </a:lnTo>
                    <a:lnTo>
                      <a:pt x="20" y="485"/>
                    </a:lnTo>
                    <a:lnTo>
                      <a:pt x="20" y="485"/>
                    </a:lnTo>
                    <a:lnTo>
                      <a:pt x="20" y="485"/>
                    </a:lnTo>
                    <a:lnTo>
                      <a:pt x="20" y="481"/>
                    </a:lnTo>
                    <a:lnTo>
                      <a:pt x="24" y="481"/>
                    </a:lnTo>
                    <a:lnTo>
                      <a:pt x="24" y="485"/>
                    </a:lnTo>
                    <a:lnTo>
                      <a:pt x="24" y="490"/>
                    </a:lnTo>
                    <a:lnTo>
                      <a:pt x="24" y="490"/>
                    </a:lnTo>
                    <a:lnTo>
                      <a:pt x="24" y="490"/>
                    </a:lnTo>
                    <a:lnTo>
                      <a:pt x="24" y="490"/>
                    </a:lnTo>
                    <a:lnTo>
                      <a:pt x="24" y="490"/>
                    </a:lnTo>
                    <a:lnTo>
                      <a:pt x="24" y="490"/>
                    </a:lnTo>
                    <a:lnTo>
                      <a:pt x="24" y="490"/>
                    </a:lnTo>
                    <a:lnTo>
                      <a:pt x="24" y="485"/>
                    </a:lnTo>
                    <a:lnTo>
                      <a:pt x="24" y="481"/>
                    </a:lnTo>
                    <a:lnTo>
                      <a:pt x="24" y="476"/>
                    </a:lnTo>
                    <a:lnTo>
                      <a:pt x="29" y="476"/>
                    </a:lnTo>
                    <a:lnTo>
                      <a:pt x="29" y="481"/>
                    </a:lnTo>
                    <a:lnTo>
                      <a:pt x="29" y="476"/>
                    </a:lnTo>
                    <a:lnTo>
                      <a:pt x="29" y="472"/>
                    </a:lnTo>
                    <a:lnTo>
                      <a:pt x="29" y="476"/>
                    </a:lnTo>
                    <a:lnTo>
                      <a:pt x="29" y="472"/>
                    </a:lnTo>
                    <a:lnTo>
                      <a:pt x="29" y="472"/>
                    </a:lnTo>
                    <a:lnTo>
                      <a:pt x="29" y="481"/>
                    </a:lnTo>
                    <a:lnTo>
                      <a:pt x="29" y="481"/>
                    </a:lnTo>
                    <a:lnTo>
                      <a:pt x="29" y="476"/>
                    </a:lnTo>
                    <a:lnTo>
                      <a:pt x="29" y="476"/>
                    </a:lnTo>
                    <a:lnTo>
                      <a:pt x="29" y="476"/>
                    </a:lnTo>
                    <a:lnTo>
                      <a:pt x="29" y="472"/>
                    </a:lnTo>
                    <a:lnTo>
                      <a:pt x="29" y="472"/>
                    </a:lnTo>
                    <a:lnTo>
                      <a:pt x="34" y="467"/>
                    </a:lnTo>
                    <a:lnTo>
                      <a:pt x="34" y="463"/>
                    </a:lnTo>
                    <a:lnTo>
                      <a:pt x="34" y="463"/>
                    </a:lnTo>
                    <a:lnTo>
                      <a:pt x="34" y="463"/>
                    </a:lnTo>
                    <a:lnTo>
                      <a:pt x="34" y="463"/>
                    </a:lnTo>
                    <a:lnTo>
                      <a:pt x="34" y="463"/>
                    </a:lnTo>
                    <a:lnTo>
                      <a:pt x="34" y="463"/>
                    </a:lnTo>
                    <a:lnTo>
                      <a:pt x="34" y="467"/>
                    </a:lnTo>
                    <a:lnTo>
                      <a:pt x="34" y="467"/>
                    </a:lnTo>
                    <a:lnTo>
                      <a:pt x="34" y="463"/>
                    </a:lnTo>
                    <a:lnTo>
                      <a:pt x="34" y="463"/>
                    </a:lnTo>
                    <a:lnTo>
                      <a:pt x="34" y="467"/>
                    </a:lnTo>
                    <a:lnTo>
                      <a:pt x="34" y="467"/>
                    </a:lnTo>
                    <a:lnTo>
                      <a:pt x="39" y="467"/>
                    </a:lnTo>
                    <a:lnTo>
                      <a:pt x="39" y="463"/>
                    </a:lnTo>
                    <a:lnTo>
                      <a:pt x="39" y="458"/>
                    </a:lnTo>
                    <a:lnTo>
                      <a:pt x="39" y="458"/>
                    </a:lnTo>
                    <a:lnTo>
                      <a:pt x="39" y="458"/>
                    </a:lnTo>
                    <a:lnTo>
                      <a:pt x="39" y="458"/>
                    </a:lnTo>
                    <a:lnTo>
                      <a:pt x="39" y="458"/>
                    </a:lnTo>
                    <a:lnTo>
                      <a:pt x="39" y="458"/>
                    </a:lnTo>
                    <a:lnTo>
                      <a:pt x="39" y="458"/>
                    </a:lnTo>
                    <a:lnTo>
                      <a:pt x="39" y="458"/>
                    </a:lnTo>
                    <a:lnTo>
                      <a:pt x="39" y="458"/>
                    </a:lnTo>
                    <a:lnTo>
                      <a:pt x="39" y="463"/>
                    </a:lnTo>
                    <a:lnTo>
                      <a:pt x="39" y="463"/>
                    </a:lnTo>
                    <a:lnTo>
                      <a:pt x="44" y="463"/>
                    </a:lnTo>
                    <a:lnTo>
                      <a:pt x="44" y="467"/>
                    </a:lnTo>
                    <a:lnTo>
                      <a:pt x="44" y="463"/>
                    </a:lnTo>
                    <a:lnTo>
                      <a:pt x="44" y="458"/>
                    </a:lnTo>
                    <a:lnTo>
                      <a:pt x="44" y="463"/>
                    </a:lnTo>
                    <a:lnTo>
                      <a:pt x="44" y="463"/>
                    </a:lnTo>
                    <a:lnTo>
                      <a:pt x="44" y="463"/>
                    </a:lnTo>
                    <a:lnTo>
                      <a:pt x="44" y="458"/>
                    </a:lnTo>
                    <a:lnTo>
                      <a:pt x="44" y="458"/>
                    </a:lnTo>
                    <a:lnTo>
                      <a:pt x="44" y="458"/>
                    </a:lnTo>
                    <a:lnTo>
                      <a:pt x="44" y="454"/>
                    </a:lnTo>
                    <a:lnTo>
                      <a:pt x="44" y="454"/>
                    </a:lnTo>
                    <a:lnTo>
                      <a:pt x="44" y="454"/>
                    </a:lnTo>
                    <a:lnTo>
                      <a:pt x="44" y="454"/>
                    </a:lnTo>
                    <a:lnTo>
                      <a:pt x="48" y="458"/>
                    </a:lnTo>
                    <a:lnTo>
                      <a:pt x="48" y="458"/>
                    </a:lnTo>
                    <a:lnTo>
                      <a:pt x="48" y="454"/>
                    </a:lnTo>
                    <a:lnTo>
                      <a:pt x="48" y="454"/>
                    </a:lnTo>
                    <a:lnTo>
                      <a:pt x="48" y="454"/>
                    </a:lnTo>
                    <a:lnTo>
                      <a:pt x="48" y="454"/>
                    </a:lnTo>
                    <a:lnTo>
                      <a:pt x="48" y="454"/>
                    </a:lnTo>
                    <a:lnTo>
                      <a:pt x="48" y="454"/>
                    </a:lnTo>
                    <a:lnTo>
                      <a:pt x="48" y="454"/>
                    </a:lnTo>
                    <a:lnTo>
                      <a:pt x="48" y="454"/>
                    </a:lnTo>
                    <a:lnTo>
                      <a:pt x="48" y="458"/>
                    </a:lnTo>
                    <a:lnTo>
                      <a:pt x="48" y="454"/>
                    </a:lnTo>
                    <a:lnTo>
                      <a:pt x="48" y="454"/>
                    </a:lnTo>
                    <a:lnTo>
                      <a:pt x="53" y="449"/>
                    </a:lnTo>
                    <a:lnTo>
                      <a:pt x="53" y="449"/>
                    </a:lnTo>
                    <a:lnTo>
                      <a:pt x="53" y="445"/>
                    </a:lnTo>
                    <a:lnTo>
                      <a:pt x="53" y="445"/>
                    </a:lnTo>
                    <a:lnTo>
                      <a:pt x="53" y="445"/>
                    </a:lnTo>
                    <a:lnTo>
                      <a:pt x="53" y="445"/>
                    </a:lnTo>
                    <a:lnTo>
                      <a:pt x="53" y="449"/>
                    </a:lnTo>
                    <a:lnTo>
                      <a:pt x="53" y="449"/>
                    </a:lnTo>
                    <a:lnTo>
                      <a:pt x="53" y="445"/>
                    </a:lnTo>
                    <a:lnTo>
                      <a:pt x="53" y="445"/>
                    </a:lnTo>
                    <a:lnTo>
                      <a:pt x="53" y="445"/>
                    </a:lnTo>
                    <a:lnTo>
                      <a:pt x="53" y="445"/>
                    </a:lnTo>
                    <a:lnTo>
                      <a:pt x="53" y="445"/>
                    </a:lnTo>
                    <a:lnTo>
                      <a:pt x="58" y="445"/>
                    </a:lnTo>
                    <a:lnTo>
                      <a:pt x="58" y="445"/>
                    </a:lnTo>
                    <a:lnTo>
                      <a:pt x="58" y="445"/>
                    </a:lnTo>
                    <a:lnTo>
                      <a:pt x="58" y="445"/>
                    </a:lnTo>
                    <a:lnTo>
                      <a:pt x="58" y="445"/>
                    </a:lnTo>
                    <a:lnTo>
                      <a:pt x="58" y="440"/>
                    </a:lnTo>
                    <a:lnTo>
                      <a:pt x="58" y="445"/>
                    </a:lnTo>
                    <a:lnTo>
                      <a:pt x="58" y="445"/>
                    </a:lnTo>
                    <a:lnTo>
                      <a:pt x="58" y="440"/>
                    </a:lnTo>
                    <a:lnTo>
                      <a:pt x="58" y="445"/>
                    </a:lnTo>
                    <a:lnTo>
                      <a:pt x="58" y="445"/>
                    </a:lnTo>
                    <a:lnTo>
                      <a:pt x="58" y="445"/>
                    </a:lnTo>
                    <a:lnTo>
                      <a:pt x="63" y="445"/>
                    </a:lnTo>
                    <a:lnTo>
                      <a:pt x="63" y="445"/>
                    </a:lnTo>
                    <a:lnTo>
                      <a:pt x="63" y="440"/>
                    </a:lnTo>
                    <a:lnTo>
                      <a:pt x="63" y="440"/>
                    </a:lnTo>
                    <a:lnTo>
                      <a:pt x="63" y="440"/>
                    </a:lnTo>
                    <a:lnTo>
                      <a:pt x="63" y="436"/>
                    </a:lnTo>
                    <a:lnTo>
                      <a:pt x="63" y="440"/>
                    </a:lnTo>
                    <a:lnTo>
                      <a:pt x="63" y="436"/>
                    </a:lnTo>
                    <a:lnTo>
                      <a:pt x="63" y="432"/>
                    </a:lnTo>
                    <a:lnTo>
                      <a:pt x="63" y="432"/>
                    </a:lnTo>
                    <a:lnTo>
                      <a:pt x="63" y="432"/>
                    </a:lnTo>
                    <a:lnTo>
                      <a:pt x="63" y="436"/>
                    </a:lnTo>
                    <a:lnTo>
                      <a:pt x="63" y="436"/>
                    </a:lnTo>
                    <a:lnTo>
                      <a:pt x="63" y="436"/>
                    </a:lnTo>
                    <a:lnTo>
                      <a:pt x="68" y="427"/>
                    </a:lnTo>
                    <a:lnTo>
                      <a:pt x="68" y="427"/>
                    </a:lnTo>
                    <a:lnTo>
                      <a:pt x="68" y="427"/>
                    </a:lnTo>
                    <a:lnTo>
                      <a:pt x="68" y="432"/>
                    </a:lnTo>
                    <a:lnTo>
                      <a:pt x="68" y="427"/>
                    </a:lnTo>
                    <a:lnTo>
                      <a:pt x="68" y="432"/>
                    </a:lnTo>
                    <a:lnTo>
                      <a:pt x="68" y="418"/>
                    </a:lnTo>
                    <a:lnTo>
                      <a:pt x="68" y="423"/>
                    </a:lnTo>
                    <a:lnTo>
                      <a:pt x="68" y="427"/>
                    </a:lnTo>
                    <a:lnTo>
                      <a:pt x="68" y="423"/>
                    </a:lnTo>
                    <a:lnTo>
                      <a:pt x="68" y="427"/>
                    </a:lnTo>
                    <a:lnTo>
                      <a:pt x="68" y="423"/>
                    </a:lnTo>
                    <a:lnTo>
                      <a:pt x="68" y="423"/>
                    </a:lnTo>
                    <a:lnTo>
                      <a:pt x="72" y="423"/>
                    </a:lnTo>
                    <a:lnTo>
                      <a:pt x="72" y="423"/>
                    </a:lnTo>
                    <a:lnTo>
                      <a:pt x="72" y="423"/>
                    </a:lnTo>
                    <a:lnTo>
                      <a:pt x="72" y="418"/>
                    </a:lnTo>
                    <a:lnTo>
                      <a:pt x="72" y="418"/>
                    </a:lnTo>
                    <a:lnTo>
                      <a:pt x="72" y="418"/>
                    </a:lnTo>
                    <a:lnTo>
                      <a:pt x="72" y="418"/>
                    </a:lnTo>
                    <a:lnTo>
                      <a:pt x="72" y="418"/>
                    </a:lnTo>
                    <a:lnTo>
                      <a:pt x="72" y="418"/>
                    </a:lnTo>
                    <a:lnTo>
                      <a:pt x="72" y="423"/>
                    </a:lnTo>
                    <a:lnTo>
                      <a:pt x="72" y="423"/>
                    </a:lnTo>
                    <a:lnTo>
                      <a:pt x="72" y="418"/>
                    </a:lnTo>
                    <a:lnTo>
                      <a:pt x="72" y="418"/>
                    </a:lnTo>
                    <a:lnTo>
                      <a:pt x="77" y="418"/>
                    </a:lnTo>
                    <a:lnTo>
                      <a:pt x="77" y="423"/>
                    </a:lnTo>
                    <a:lnTo>
                      <a:pt x="77" y="418"/>
                    </a:lnTo>
                    <a:lnTo>
                      <a:pt x="77" y="418"/>
                    </a:lnTo>
                    <a:lnTo>
                      <a:pt x="77" y="414"/>
                    </a:lnTo>
                    <a:lnTo>
                      <a:pt x="77" y="409"/>
                    </a:lnTo>
                    <a:lnTo>
                      <a:pt x="77" y="409"/>
                    </a:lnTo>
                    <a:lnTo>
                      <a:pt x="77" y="409"/>
                    </a:lnTo>
                    <a:lnTo>
                      <a:pt x="77" y="414"/>
                    </a:lnTo>
                    <a:lnTo>
                      <a:pt x="77" y="418"/>
                    </a:lnTo>
                    <a:lnTo>
                      <a:pt x="77" y="418"/>
                    </a:lnTo>
                    <a:lnTo>
                      <a:pt x="77" y="414"/>
                    </a:lnTo>
                    <a:lnTo>
                      <a:pt x="77" y="409"/>
                    </a:lnTo>
                    <a:lnTo>
                      <a:pt x="77" y="400"/>
                    </a:lnTo>
                    <a:lnTo>
                      <a:pt x="82" y="400"/>
                    </a:lnTo>
                    <a:lnTo>
                      <a:pt x="82" y="405"/>
                    </a:lnTo>
                    <a:lnTo>
                      <a:pt x="82" y="409"/>
                    </a:lnTo>
                    <a:lnTo>
                      <a:pt x="82" y="409"/>
                    </a:lnTo>
                    <a:lnTo>
                      <a:pt x="82" y="409"/>
                    </a:lnTo>
                    <a:lnTo>
                      <a:pt x="82" y="409"/>
                    </a:lnTo>
                    <a:lnTo>
                      <a:pt x="82" y="409"/>
                    </a:lnTo>
                    <a:lnTo>
                      <a:pt x="82" y="409"/>
                    </a:lnTo>
                    <a:lnTo>
                      <a:pt x="82" y="409"/>
                    </a:lnTo>
                    <a:lnTo>
                      <a:pt x="82" y="405"/>
                    </a:lnTo>
                    <a:lnTo>
                      <a:pt x="82" y="405"/>
                    </a:lnTo>
                    <a:lnTo>
                      <a:pt x="82" y="405"/>
                    </a:lnTo>
                    <a:lnTo>
                      <a:pt x="87" y="405"/>
                    </a:lnTo>
                    <a:lnTo>
                      <a:pt x="87" y="405"/>
                    </a:lnTo>
                    <a:lnTo>
                      <a:pt x="87" y="405"/>
                    </a:lnTo>
                    <a:lnTo>
                      <a:pt x="87" y="405"/>
                    </a:lnTo>
                    <a:lnTo>
                      <a:pt x="87" y="405"/>
                    </a:lnTo>
                    <a:lnTo>
                      <a:pt x="87" y="405"/>
                    </a:lnTo>
                    <a:lnTo>
                      <a:pt x="87" y="400"/>
                    </a:lnTo>
                    <a:lnTo>
                      <a:pt x="87" y="405"/>
                    </a:lnTo>
                    <a:lnTo>
                      <a:pt x="87" y="405"/>
                    </a:lnTo>
                    <a:lnTo>
                      <a:pt x="87" y="405"/>
                    </a:lnTo>
                    <a:lnTo>
                      <a:pt x="87" y="405"/>
                    </a:lnTo>
                    <a:lnTo>
                      <a:pt x="87" y="405"/>
                    </a:lnTo>
                    <a:lnTo>
                      <a:pt x="87" y="405"/>
                    </a:lnTo>
                    <a:lnTo>
                      <a:pt x="92" y="405"/>
                    </a:lnTo>
                    <a:lnTo>
                      <a:pt x="92" y="405"/>
                    </a:lnTo>
                    <a:lnTo>
                      <a:pt x="92" y="405"/>
                    </a:lnTo>
                    <a:lnTo>
                      <a:pt x="92" y="400"/>
                    </a:lnTo>
                    <a:lnTo>
                      <a:pt x="92" y="396"/>
                    </a:lnTo>
                    <a:lnTo>
                      <a:pt x="92" y="396"/>
                    </a:lnTo>
                    <a:lnTo>
                      <a:pt x="92" y="396"/>
                    </a:lnTo>
                    <a:lnTo>
                      <a:pt x="92" y="391"/>
                    </a:lnTo>
                    <a:lnTo>
                      <a:pt x="92" y="391"/>
                    </a:lnTo>
                    <a:lnTo>
                      <a:pt x="92" y="396"/>
                    </a:lnTo>
                    <a:lnTo>
                      <a:pt x="92" y="391"/>
                    </a:lnTo>
                    <a:lnTo>
                      <a:pt x="92" y="396"/>
                    </a:lnTo>
                    <a:lnTo>
                      <a:pt x="92" y="400"/>
                    </a:lnTo>
                    <a:lnTo>
                      <a:pt x="96" y="400"/>
                    </a:lnTo>
                    <a:lnTo>
                      <a:pt x="96" y="405"/>
                    </a:lnTo>
                    <a:lnTo>
                      <a:pt x="96" y="400"/>
                    </a:lnTo>
                    <a:lnTo>
                      <a:pt x="96" y="400"/>
                    </a:lnTo>
                    <a:lnTo>
                      <a:pt x="96" y="396"/>
                    </a:lnTo>
                    <a:lnTo>
                      <a:pt x="96" y="400"/>
                    </a:lnTo>
                    <a:lnTo>
                      <a:pt x="96" y="396"/>
                    </a:lnTo>
                    <a:lnTo>
                      <a:pt x="96" y="396"/>
                    </a:lnTo>
                    <a:lnTo>
                      <a:pt x="96" y="396"/>
                    </a:lnTo>
                    <a:lnTo>
                      <a:pt x="96" y="396"/>
                    </a:lnTo>
                    <a:lnTo>
                      <a:pt x="96" y="400"/>
                    </a:lnTo>
                    <a:lnTo>
                      <a:pt x="96" y="400"/>
                    </a:lnTo>
                    <a:lnTo>
                      <a:pt x="96" y="400"/>
                    </a:lnTo>
                    <a:lnTo>
                      <a:pt x="96" y="400"/>
                    </a:lnTo>
                    <a:lnTo>
                      <a:pt x="101" y="396"/>
                    </a:lnTo>
                    <a:lnTo>
                      <a:pt x="101" y="391"/>
                    </a:lnTo>
                    <a:lnTo>
                      <a:pt x="101" y="391"/>
                    </a:lnTo>
                    <a:lnTo>
                      <a:pt x="101" y="391"/>
                    </a:lnTo>
                    <a:lnTo>
                      <a:pt x="101" y="391"/>
                    </a:lnTo>
                    <a:lnTo>
                      <a:pt x="101" y="387"/>
                    </a:lnTo>
                    <a:lnTo>
                      <a:pt x="101" y="382"/>
                    </a:lnTo>
                    <a:lnTo>
                      <a:pt x="101" y="387"/>
                    </a:lnTo>
                    <a:lnTo>
                      <a:pt x="101" y="382"/>
                    </a:lnTo>
                    <a:lnTo>
                      <a:pt x="101" y="387"/>
                    </a:lnTo>
                    <a:lnTo>
                      <a:pt x="101" y="391"/>
                    </a:lnTo>
                    <a:lnTo>
                      <a:pt x="101" y="396"/>
                    </a:lnTo>
                    <a:lnTo>
                      <a:pt x="101" y="391"/>
                    </a:lnTo>
                    <a:lnTo>
                      <a:pt x="106" y="396"/>
                    </a:lnTo>
                    <a:lnTo>
                      <a:pt x="106" y="396"/>
                    </a:lnTo>
                    <a:lnTo>
                      <a:pt x="106" y="387"/>
                    </a:lnTo>
                    <a:lnTo>
                      <a:pt x="106" y="387"/>
                    </a:lnTo>
                    <a:lnTo>
                      <a:pt x="106" y="391"/>
                    </a:lnTo>
                    <a:lnTo>
                      <a:pt x="106" y="387"/>
                    </a:lnTo>
                    <a:lnTo>
                      <a:pt x="106" y="387"/>
                    </a:lnTo>
                    <a:lnTo>
                      <a:pt x="106" y="382"/>
                    </a:lnTo>
                    <a:lnTo>
                      <a:pt x="106" y="382"/>
                    </a:lnTo>
                    <a:lnTo>
                      <a:pt x="106" y="382"/>
                    </a:lnTo>
                    <a:lnTo>
                      <a:pt x="106" y="378"/>
                    </a:lnTo>
                    <a:lnTo>
                      <a:pt x="106" y="382"/>
                    </a:lnTo>
                    <a:lnTo>
                      <a:pt x="106" y="378"/>
                    </a:lnTo>
                    <a:lnTo>
                      <a:pt x="111" y="378"/>
                    </a:lnTo>
                    <a:lnTo>
                      <a:pt x="111" y="378"/>
                    </a:lnTo>
                    <a:lnTo>
                      <a:pt x="111" y="382"/>
                    </a:lnTo>
                    <a:lnTo>
                      <a:pt x="111" y="378"/>
                    </a:lnTo>
                    <a:lnTo>
                      <a:pt x="111" y="382"/>
                    </a:lnTo>
                    <a:lnTo>
                      <a:pt x="111" y="382"/>
                    </a:lnTo>
                    <a:lnTo>
                      <a:pt x="111" y="378"/>
                    </a:lnTo>
                    <a:lnTo>
                      <a:pt x="111" y="378"/>
                    </a:lnTo>
                    <a:lnTo>
                      <a:pt x="111" y="378"/>
                    </a:lnTo>
                    <a:lnTo>
                      <a:pt x="111" y="378"/>
                    </a:lnTo>
                    <a:lnTo>
                      <a:pt x="111" y="378"/>
                    </a:lnTo>
                    <a:lnTo>
                      <a:pt x="111" y="378"/>
                    </a:lnTo>
                    <a:lnTo>
                      <a:pt x="115" y="378"/>
                    </a:lnTo>
                    <a:lnTo>
                      <a:pt x="115" y="378"/>
                    </a:lnTo>
                    <a:lnTo>
                      <a:pt x="115" y="378"/>
                    </a:lnTo>
                    <a:lnTo>
                      <a:pt x="115" y="369"/>
                    </a:lnTo>
                    <a:lnTo>
                      <a:pt x="115" y="369"/>
                    </a:lnTo>
                    <a:lnTo>
                      <a:pt x="115" y="369"/>
                    </a:lnTo>
                    <a:lnTo>
                      <a:pt x="115" y="373"/>
                    </a:lnTo>
                    <a:lnTo>
                      <a:pt x="115" y="373"/>
                    </a:lnTo>
                    <a:lnTo>
                      <a:pt x="115" y="373"/>
                    </a:lnTo>
                    <a:lnTo>
                      <a:pt x="115" y="369"/>
                    </a:lnTo>
                    <a:lnTo>
                      <a:pt x="115" y="373"/>
                    </a:lnTo>
                    <a:lnTo>
                      <a:pt x="115" y="364"/>
                    </a:lnTo>
                    <a:lnTo>
                      <a:pt x="115" y="364"/>
                    </a:lnTo>
                    <a:lnTo>
                      <a:pt x="115" y="364"/>
                    </a:lnTo>
                    <a:lnTo>
                      <a:pt x="120" y="369"/>
                    </a:lnTo>
                    <a:lnTo>
                      <a:pt x="120" y="364"/>
                    </a:lnTo>
                    <a:lnTo>
                      <a:pt x="120" y="369"/>
                    </a:lnTo>
                    <a:lnTo>
                      <a:pt x="120" y="369"/>
                    </a:lnTo>
                    <a:lnTo>
                      <a:pt x="120" y="369"/>
                    </a:lnTo>
                    <a:lnTo>
                      <a:pt x="120" y="369"/>
                    </a:lnTo>
                    <a:lnTo>
                      <a:pt x="120" y="369"/>
                    </a:lnTo>
                    <a:lnTo>
                      <a:pt x="120" y="369"/>
                    </a:lnTo>
                    <a:lnTo>
                      <a:pt x="120" y="369"/>
                    </a:lnTo>
                    <a:lnTo>
                      <a:pt x="120" y="369"/>
                    </a:lnTo>
                    <a:lnTo>
                      <a:pt x="120" y="369"/>
                    </a:lnTo>
                    <a:lnTo>
                      <a:pt x="120" y="369"/>
                    </a:lnTo>
                    <a:lnTo>
                      <a:pt x="120" y="369"/>
                    </a:lnTo>
                    <a:lnTo>
                      <a:pt x="125" y="369"/>
                    </a:lnTo>
                    <a:lnTo>
                      <a:pt x="125" y="364"/>
                    </a:lnTo>
                    <a:lnTo>
                      <a:pt x="125" y="360"/>
                    </a:lnTo>
                    <a:lnTo>
                      <a:pt x="125" y="360"/>
                    </a:lnTo>
                    <a:lnTo>
                      <a:pt x="125" y="360"/>
                    </a:lnTo>
                    <a:lnTo>
                      <a:pt x="125" y="360"/>
                    </a:lnTo>
                    <a:lnTo>
                      <a:pt x="125" y="355"/>
                    </a:lnTo>
                    <a:lnTo>
                      <a:pt x="125" y="360"/>
                    </a:lnTo>
                    <a:lnTo>
                      <a:pt x="125" y="360"/>
                    </a:lnTo>
                    <a:lnTo>
                      <a:pt x="125" y="364"/>
                    </a:lnTo>
                    <a:lnTo>
                      <a:pt x="125" y="364"/>
                    </a:lnTo>
                    <a:lnTo>
                      <a:pt x="125" y="364"/>
                    </a:lnTo>
                    <a:lnTo>
                      <a:pt x="125" y="364"/>
                    </a:lnTo>
                    <a:lnTo>
                      <a:pt x="130" y="360"/>
                    </a:lnTo>
                    <a:lnTo>
                      <a:pt x="130" y="355"/>
                    </a:lnTo>
                    <a:lnTo>
                      <a:pt x="130" y="355"/>
                    </a:lnTo>
                    <a:lnTo>
                      <a:pt x="130" y="355"/>
                    </a:lnTo>
                    <a:lnTo>
                      <a:pt x="130" y="360"/>
                    </a:lnTo>
                    <a:lnTo>
                      <a:pt x="130" y="364"/>
                    </a:lnTo>
                    <a:lnTo>
                      <a:pt x="130" y="364"/>
                    </a:lnTo>
                    <a:lnTo>
                      <a:pt x="130" y="360"/>
                    </a:lnTo>
                    <a:lnTo>
                      <a:pt x="130" y="360"/>
                    </a:lnTo>
                    <a:lnTo>
                      <a:pt x="130" y="355"/>
                    </a:lnTo>
                    <a:lnTo>
                      <a:pt x="130" y="351"/>
                    </a:lnTo>
                    <a:lnTo>
                      <a:pt x="130" y="355"/>
                    </a:lnTo>
                    <a:lnTo>
                      <a:pt x="130" y="360"/>
                    </a:lnTo>
                    <a:lnTo>
                      <a:pt x="130" y="360"/>
                    </a:lnTo>
                    <a:lnTo>
                      <a:pt x="135" y="360"/>
                    </a:lnTo>
                    <a:lnTo>
                      <a:pt x="135" y="360"/>
                    </a:lnTo>
                    <a:lnTo>
                      <a:pt x="135" y="360"/>
                    </a:lnTo>
                    <a:lnTo>
                      <a:pt x="135" y="355"/>
                    </a:lnTo>
                    <a:lnTo>
                      <a:pt x="135" y="355"/>
                    </a:lnTo>
                    <a:lnTo>
                      <a:pt x="135" y="355"/>
                    </a:lnTo>
                    <a:lnTo>
                      <a:pt x="135" y="355"/>
                    </a:lnTo>
                    <a:lnTo>
                      <a:pt x="135" y="360"/>
                    </a:lnTo>
                    <a:lnTo>
                      <a:pt x="135" y="355"/>
                    </a:lnTo>
                    <a:lnTo>
                      <a:pt x="135" y="351"/>
                    </a:lnTo>
                    <a:lnTo>
                      <a:pt x="135" y="351"/>
                    </a:lnTo>
                    <a:lnTo>
                      <a:pt x="135" y="351"/>
                    </a:lnTo>
                    <a:lnTo>
                      <a:pt x="135" y="351"/>
                    </a:lnTo>
                    <a:lnTo>
                      <a:pt x="139" y="355"/>
                    </a:lnTo>
                    <a:lnTo>
                      <a:pt x="139" y="355"/>
                    </a:lnTo>
                    <a:lnTo>
                      <a:pt x="139" y="351"/>
                    </a:lnTo>
                    <a:lnTo>
                      <a:pt x="139" y="346"/>
                    </a:lnTo>
                    <a:lnTo>
                      <a:pt x="139" y="346"/>
                    </a:lnTo>
                    <a:lnTo>
                      <a:pt x="139" y="342"/>
                    </a:lnTo>
                    <a:lnTo>
                      <a:pt x="139" y="342"/>
                    </a:lnTo>
                    <a:lnTo>
                      <a:pt x="139" y="342"/>
                    </a:lnTo>
                    <a:lnTo>
                      <a:pt x="139" y="342"/>
                    </a:lnTo>
                    <a:lnTo>
                      <a:pt x="139" y="342"/>
                    </a:lnTo>
                    <a:lnTo>
                      <a:pt x="139" y="346"/>
                    </a:lnTo>
                    <a:lnTo>
                      <a:pt x="139" y="346"/>
                    </a:lnTo>
                    <a:lnTo>
                      <a:pt x="144" y="342"/>
                    </a:lnTo>
                    <a:lnTo>
                      <a:pt x="144" y="342"/>
                    </a:lnTo>
                    <a:lnTo>
                      <a:pt x="144" y="346"/>
                    </a:lnTo>
                    <a:lnTo>
                      <a:pt x="144" y="342"/>
                    </a:lnTo>
                    <a:lnTo>
                      <a:pt x="144" y="342"/>
                    </a:lnTo>
                    <a:lnTo>
                      <a:pt x="144" y="346"/>
                    </a:lnTo>
                    <a:lnTo>
                      <a:pt x="144" y="346"/>
                    </a:lnTo>
                    <a:lnTo>
                      <a:pt x="144" y="346"/>
                    </a:lnTo>
                    <a:lnTo>
                      <a:pt x="144" y="342"/>
                    </a:lnTo>
                    <a:lnTo>
                      <a:pt x="144" y="346"/>
                    </a:lnTo>
                    <a:lnTo>
                      <a:pt x="144" y="342"/>
                    </a:lnTo>
                    <a:lnTo>
                      <a:pt x="144" y="342"/>
                    </a:lnTo>
                    <a:lnTo>
                      <a:pt x="144" y="342"/>
                    </a:lnTo>
                    <a:lnTo>
                      <a:pt x="149" y="342"/>
                    </a:lnTo>
                    <a:lnTo>
                      <a:pt x="149" y="342"/>
                    </a:lnTo>
                    <a:lnTo>
                      <a:pt x="149" y="342"/>
                    </a:lnTo>
                    <a:lnTo>
                      <a:pt x="149" y="342"/>
                    </a:lnTo>
                    <a:lnTo>
                      <a:pt x="149" y="333"/>
                    </a:lnTo>
                    <a:lnTo>
                      <a:pt x="149" y="328"/>
                    </a:lnTo>
                    <a:lnTo>
                      <a:pt x="149" y="328"/>
                    </a:lnTo>
                    <a:lnTo>
                      <a:pt x="149" y="333"/>
                    </a:lnTo>
                    <a:lnTo>
                      <a:pt x="149" y="333"/>
                    </a:lnTo>
                    <a:lnTo>
                      <a:pt x="149" y="333"/>
                    </a:lnTo>
                    <a:lnTo>
                      <a:pt x="149" y="337"/>
                    </a:lnTo>
                    <a:lnTo>
                      <a:pt x="149" y="337"/>
                    </a:lnTo>
                    <a:lnTo>
                      <a:pt x="149" y="337"/>
                    </a:lnTo>
                    <a:lnTo>
                      <a:pt x="149" y="333"/>
                    </a:lnTo>
                    <a:lnTo>
                      <a:pt x="154" y="328"/>
                    </a:lnTo>
                    <a:lnTo>
                      <a:pt x="154" y="328"/>
                    </a:lnTo>
                    <a:lnTo>
                      <a:pt x="154" y="328"/>
                    </a:lnTo>
                    <a:lnTo>
                      <a:pt x="154" y="337"/>
                    </a:lnTo>
                    <a:lnTo>
                      <a:pt x="154" y="333"/>
                    </a:lnTo>
                    <a:lnTo>
                      <a:pt x="154" y="328"/>
                    </a:lnTo>
                    <a:lnTo>
                      <a:pt x="154" y="328"/>
                    </a:lnTo>
                    <a:lnTo>
                      <a:pt x="154" y="328"/>
                    </a:lnTo>
                    <a:lnTo>
                      <a:pt x="154" y="328"/>
                    </a:lnTo>
                    <a:lnTo>
                      <a:pt x="154" y="333"/>
                    </a:lnTo>
                    <a:lnTo>
                      <a:pt x="154" y="333"/>
                    </a:lnTo>
                    <a:lnTo>
                      <a:pt x="154" y="333"/>
                    </a:lnTo>
                    <a:lnTo>
                      <a:pt x="154" y="328"/>
                    </a:lnTo>
                    <a:lnTo>
                      <a:pt x="159" y="328"/>
                    </a:lnTo>
                    <a:lnTo>
                      <a:pt x="159" y="328"/>
                    </a:lnTo>
                    <a:lnTo>
                      <a:pt x="159" y="333"/>
                    </a:lnTo>
                    <a:lnTo>
                      <a:pt x="159" y="328"/>
                    </a:lnTo>
                    <a:lnTo>
                      <a:pt x="159" y="328"/>
                    </a:lnTo>
                    <a:lnTo>
                      <a:pt x="159" y="328"/>
                    </a:lnTo>
                    <a:lnTo>
                      <a:pt x="159" y="324"/>
                    </a:lnTo>
                    <a:lnTo>
                      <a:pt x="159" y="324"/>
                    </a:lnTo>
                    <a:lnTo>
                      <a:pt x="159" y="324"/>
                    </a:lnTo>
                    <a:lnTo>
                      <a:pt x="159" y="324"/>
                    </a:lnTo>
                    <a:lnTo>
                      <a:pt x="159" y="328"/>
                    </a:lnTo>
                    <a:lnTo>
                      <a:pt x="159" y="328"/>
                    </a:lnTo>
                    <a:lnTo>
                      <a:pt x="159" y="324"/>
                    </a:lnTo>
                    <a:lnTo>
                      <a:pt x="163" y="319"/>
                    </a:lnTo>
                    <a:lnTo>
                      <a:pt x="163" y="324"/>
                    </a:lnTo>
                    <a:lnTo>
                      <a:pt x="163" y="328"/>
                    </a:lnTo>
                    <a:lnTo>
                      <a:pt x="163" y="328"/>
                    </a:lnTo>
                    <a:lnTo>
                      <a:pt x="163" y="328"/>
                    </a:lnTo>
                    <a:lnTo>
                      <a:pt x="163" y="324"/>
                    </a:lnTo>
                    <a:lnTo>
                      <a:pt x="163" y="324"/>
                    </a:lnTo>
                    <a:lnTo>
                      <a:pt x="163" y="319"/>
                    </a:lnTo>
                    <a:lnTo>
                      <a:pt x="163" y="319"/>
                    </a:lnTo>
                    <a:lnTo>
                      <a:pt x="163" y="315"/>
                    </a:lnTo>
                    <a:lnTo>
                      <a:pt x="163" y="315"/>
                    </a:lnTo>
                    <a:lnTo>
                      <a:pt x="163" y="319"/>
                    </a:lnTo>
                    <a:lnTo>
                      <a:pt x="163" y="319"/>
                    </a:lnTo>
                    <a:lnTo>
                      <a:pt x="163" y="319"/>
                    </a:lnTo>
                    <a:lnTo>
                      <a:pt x="168" y="319"/>
                    </a:lnTo>
                    <a:lnTo>
                      <a:pt x="168" y="319"/>
                    </a:lnTo>
                    <a:lnTo>
                      <a:pt x="168" y="319"/>
                    </a:lnTo>
                    <a:lnTo>
                      <a:pt x="168" y="310"/>
                    </a:lnTo>
                    <a:lnTo>
                      <a:pt x="168" y="315"/>
                    </a:lnTo>
                    <a:lnTo>
                      <a:pt x="168" y="315"/>
                    </a:lnTo>
                    <a:lnTo>
                      <a:pt x="168" y="319"/>
                    </a:lnTo>
                    <a:lnTo>
                      <a:pt x="168" y="315"/>
                    </a:lnTo>
                    <a:lnTo>
                      <a:pt x="168" y="315"/>
                    </a:lnTo>
                    <a:lnTo>
                      <a:pt x="168" y="315"/>
                    </a:lnTo>
                    <a:lnTo>
                      <a:pt x="168" y="315"/>
                    </a:lnTo>
                    <a:lnTo>
                      <a:pt x="168" y="315"/>
                    </a:lnTo>
                    <a:lnTo>
                      <a:pt x="173" y="315"/>
                    </a:lnTo>
                    <a:lnTo>
                      <a:pt x="173" y="315"/>
                    </a:lnTo>
                    <a:lnTo>
                      <a:pt x="173" y="315"/>
                    </a:lnTo>
                    <a:lnTo>
                      <a:pt x="173" y="310"/>
                    </a:lnTo>
                    <a:lnTo>
                      <a:pt x="173" y="310"/>
                    </a:lnTo>
                    <a:lnTo>
                      <a:pt x="173" y="306"/>
                    </a:lnTo>
                    <a:lnTo>
                      <a:pt x="173" y="306"/>
                    </a:lnTo>
                    <a:lnTo>
                      <a:pt x="173" y="306"/>
                    </a:lnTo>
                    <a:lnTo>
                      <a:pt x="173" y="306"/>
                    </a:lnTo>
                    <a:lnTo>
                      <a:pt x="173" y="306"/>
                    </a:lnTo>
                    <a:lnTo>
                      <a:pt x="173" y="297"/>
                    </a:lnTo>
                    <a:lnTo>
                      <a:pt x="173" y="297"/>
                    </a:lnTo>
                    <a:lnTo>
                      <a:pt x="173" y="292"/>
                    </a:lnTo>
                    <a:lnTo>
                      <a:pt x="178" y="292"/>
                    </a:lnTo>
                    <a:lnTo>
                      <a:pt x="178" y="297"/>
                    </a:lnTo>
                    <a:lnTo>
                      <a:pt x="178" y="297"/>
                    </a:lnTo>
                    <a:lnTo>
                      <a:pt x="178" y="297"/>
                    </a:lnTo>
                    <a:lnTo>
                      <a:pt x="178" y="301"/>
                    </a:lnTo>
                    <a:lnTo>
                      <a:pt x="178" y="301"/>
                    </a:lnTo>
                    <a:lnTo>
                      <a:pt x="178" y="306"/>
                    </a:lnTo>
                    <a:lnTo>
                      <a:pt x="178" y="306"/>
                    </a:lnTo>
                    <a:lnTo>
                      <a:pt x="178" y="306"/>
                    </a:lnTo>
                    <a:lnTo>
                      <a:pt x="178" y="301"/>
                    </a:lnTo>
                    <a:lnTo>
                      <a:pt x="178" y="297"/>
                    </a:lnTo>
                    <a:lnTo>
                      <a:pt x="178" y="297"/>
                    </a:lnTo>
                    <a:lnTo>
                      <a:pt x="178" y="292"/>
                    </a:lnTo>
                    <a:lnTo>
                      <a:pt x="183" y="292"/>
                    </a:lnTo>
                    <a:lnTo>
                      <a:pt x="183" y="297"/>
                    </a:lnTo>
                    <a:lnTo>
                      <a:pt x="183" y="297"/>
                    </a:lnTo>
                    <a:lnTo>
                      <a:pt x="183" y="297"/>
                    </a:lnTo>
                    <a:lnTo>
                      <a:pt x="183" y="292"/>
                    </a:lnTo>
                    <a:lnTo>
                      <a:pt x="183" y="292"/>
                    </a:lnTo>
                    <a:lnTo>
                      <a:pt x="183" y="297"/>
                    </a:lnTo>
                    <a:lnTo>
                      <a:pt x="183" y="292"/>
                    </a:lnTo>
                    <a:lnTo>
                      <a:pt x="183" y="297"/>
                    </a:lnTo>
                    <a:lnTo>
                      <a:pt x="183" y="297"/>
                    </a:lnTo>
                    <a:lnTo>
                      <a:pt x="183" y="301"/>
                    </a:lnTo>
                    <a:lnTo>
                      <a:pt x="183" y="306"/>
                    </a:lnTo>
                    <a:lnTo>
                      <a:pt x="183" y="301"/>
                    </a:lnTo>
                    <a:lnTo>
                      <a:pt x="183" y="301"/>
                    </a:lnTo>
                    <a:lnTo>
                      <a:pt x="187" y="297"/>
                    </a:lnTo>
                    <a:lnTo>
                      <a:pt x="187" y="297"/>
                    </a:lnTo>
                    <a:lnTo>
                      <a:pt x="187" y="297"/>
                    </a:lnTo>
                    <a:lnTo>
                      <a:pt x="187" y="292"/>
                    </a:lnTo>
                    <a:lnTo>
                      <a:pt x="187" y="297"/>
                    </a:lnTo>
                    <a:lnTo>
                      <a:pt x="187" y="292"/>
                    </a:lnTo>
                    <a:lnTo>
                      <a:pt x="187" y="288"/>
                    </a:lnTo>
                    <a:lnTo>
                      <a:pt x="187" y="288"/>
                    </a:lnTo>
                    <a:lnTo>
                      <a:pt x="187" y="288"/>
                    </a:lnTo>
                    <a:lnTo>
                      <a:pt x="187" y="288"/>
                    </a:lnTo>
                    <a:lnTo>
                      <a:pt x="187" y="288"/>
                    </a:lnTo>
                    <a:lnTo>
                      <a:pt x="187" y="288"/>
                    </a:lnTo>
                    <a:lnTo>
                      <a:pt x="187" y="288"/>
                    </a:lnTo>
                    <a:lnTo>
                      <a:pt x="192" y="288"/>
                    </a:lnTo>
                    <a:lnTo>
                      <a:pt x="192" y="283"/>
                    </a:lnTo>
                    <a:lnTo>
                      <a:pt x="192" y="279"/>
                    </a:lnTo>
                    <a:lnTo>
                      <a:pt x="192" y="283"/>
                    </a:lnTo>
                    <a:lnTo>
                      <a:pt x="192" y="288"/>
                    </a:lnTo>
                    <a:lnTo>
                      <a:pt x="192" y="292"/>
                    </a:lnTo>
                    <a:lnTo>
                      <a:pt x="192" y="292"/>
                    </a:lnTo>
                    <a:lnTo>
                      <a:pt x="192" y="288"/>
                    </a:lnTo>
                    <a:lnTo>
                      <a:pt x="192" y="288"/>
                    </a:lnTo>
                    <a:lnTo>
                      <a:pt x="192" y="283"/>
                    </a:lnTo>
                    <a:lnTo>
                      <a:pt x="192" y="283"/>
                    </a:lnTo>
                    <a:lnTo>
                      <a:pt x="192" y="283"/>
                    </a:lnTo>
                    <a:lnTo>
                      <a:pt x="197" y="288"/>
                    </a:lnTo>
                    <a:lnTo>
                      <a:pt x="197" y="292"/>
                    </a:lnTo>
                    <a:lnTo>
                      <a:pt x="197" y="297"/>
                    </a:lnTo>
                    <a:lnTo>
                      <a:pt x="197" y="292"/>
                    </a:lnTo>
                    <a:lnTo>
                      <a:pt x="197" y="292"/>
                    </a:lnTo>
                    <a:lnTo>
                      <a:pt x="197" y="288"/>
                    </a:lnTo>
                    <a:lnTo>
                      <a:pt x="197" y="288"/>
                    </a:lnTo>
                    <a:lnTo>
                      <a:pt x="197" y="283"/>
                    </a:lnTo>
                    <a:lnTo>
                      <a:pt x="197" y="283"/>
                    </a:lnTo>
                    <a:lnTo>
                      <a:pt x="197" y="283"/>
                    </a:lnTo>
                    <a:lnTo>
                      <a:pt x="197" y="283"/>
                    </a:lnTo>
                    <a:lnTo>
                      <a:pt x="197" y="283"/>
                    </a:lnTo>
                    <a:lnTo>
                      <a:pt x="197" y="283"/>
                    </a:lnTo>
                    <a:lnTo>
                      <a:pt x="202" y="283"/>
                    </a:lnTo>
                    <a:lnTo>
                      <a:pt x="202" y="283"/>
                    </a:lnTo>
                    <a:lnTo>
                      <a:pt x="202" y="283"/>
                    </a:lnTo>
                    <a:lnTo>
                      <a:pt x="202" y="283"/>
                    </a:lnTo>
                    <a:lnTo>
                      <a:pt x="202" y="283"/>
                    </a:lnTo>
                    <a:lnTo>
                      <a:pt x="202" y="283"/>
                    </a:lnTo>
                    <a:lnTo>
                      <a:pt x="202" y="288"/>
                    </a:lnTo>
                    <a:lnTo>
                      <a:pt x="202" y="279"/>
                    </a:lnTo>
                    <a:lnTo>
                      <a:pt x="202" y="279"/>
                    </a:lnTo>
                    <a:lnTo>
                      <a:pt x="202" y="274"/>
                    </a:lnTo>
                    <a:lnTo>
                      <a:pt x="202" y="274"/>
                    </a:lnTo>
                    <a:lnTo>
                      <a:pt x="202" y="279"/>
                    </a:lnTo>
                    <a:lnTo>
                      <a:pt x="202" y="279"/>
                    </a:lnTo>
                    <a:lnTo>
                      <a:pt x="202" y="279"/>
                    </a:lnTo>
                    <a:lnTo>
                      <a:pt x="207" y="279"/>
                    </a:lnTo>
                    <a:lnTo>
                      <a:pt x="207" y="274"/>
                    </a:lnTo>
                    <a:lnTo>
                      <a:pt x="207" y="274"/>
                    </a:lnTo>
                    <a:lnTo>
                      <a:pt x="207" y="274"/>
                    </a:lnTo>
                    <a:lnTo>
                      <a:pt x="207" y="274"/>
                    </a:lnTo>
                    <a:lnTo>
                      <a:pt x="207" y="274"/>
                    </a:lnTo>
                    <a:lnTo>
                      <a:pt x="207" y="274"/>
                    </a:lnTo>
                    <a:lnTo>
                      <a:pt x="207" y="274"/>
                    </a:lnTo>
                    <a:lnTo>
                      <a:pt x="207" y="274"/>
                    </a:lnTo>
                    <a:lnTo>
                      <a:pt x="207" y="274"/>
                    </a:lnTo>
                    <a:lnTo>
                      <a:pt x="207" y="270"/>
                    </a:lnTo>
                    <a:lnTo>
                      <a:pt x="207" y="270"/>
                    </a:lnTo>
                    <a:lnTo>
                      <a:pt x="207" y="265"/>
                    </a:lnTo>
                    <a:lnTo>
                      <a:pt x="211" y="270"/>
                    </a:lnTo>
                    <a:lnTo>
                      <a:pt x="211" y="270"/>
                    </a:lnTo>
                    <a:lnTo>
                      <a:pt x="211" y="274"/>
                    </a:lnTo>
                    <a:lnTo>
                      <a:pt x="211" y="274"/>
                    </a:lnTo>
                    <a:lnTo>
                      <a:pt x="211" y="274"/>
                    </a:lnTo>
                    <a:lnTo>
                      <a:pt x="211" y="274"/>
                    </a:lnTo>
                    <a:lnTo>
                      <a:pt x="211" y="274"/>
                    </a:lnTo>
                    <a:lnTo>
                      <a:pt x="211" y="270"/>
                    </a:lnTo>
                    <a:lnTo>
                      <a:pt x="211" y="270"/>
                    </a:lnTo>
                    <a:lnTo>
                      <a:pt x="211" y="265"/>
                    </a:lnTo>
                    <a:lnTo>
                      <a:pt x="211" y="265"/>
                    </a:lnTo>
                    <a:lnTo>
                      <a:pt x="211" y="261"/>
                    </a:lnTo>
                    <a:lnTo>
                      <a:pt x="211" y="261"/>
                    </a:lnTo>
                    <a:lnTo>
                      <a:pt x="216" y="261"/>
                    </a:lnTo>
                    <a:lnTo>
                      <a:pt x="216" y="261"/>
                    </a:lnTo>
                    <a:lnTo>
                      <a:pt x="216" y="265"/>
                    </a:lnTo>
                    <a:lnTo>
                      <a:pt x="216" y="265"/>
                    </a:lnTo>
                    <a:lnTo>
                      <a:pt x="216" y="265"/>
                    </a:lnTo>
                    <a:lnTo>
                      <a:pt x="216" y="270"/>
                    </a:lnTo>
                    <a:lnTo>
                      <a:pt x="216" y="270"/>
                    </a:lnTo>
                    <a:lnTo>
                      <a:pt x="216" y="270"/>
                    </a:lnTo>
                    <a:lnTo>
                      <a:pt x="216" y="265"/>
                    </a:lnTo>
                    <a:lnTo>
                      <a:pt x="216" y="265"/>
                    </a:lnTo>
                    <a:lnTo>
                      <a:pt x="216" y="261"/>
                    </a:lnTo>
                    <a:lnTo>
                      <a:pt x="216" y="265"/>
                    </a:lnTo>
                    <a:lnTo>
                      <a:pt x="216" y="265"/>
                    </a:lnTo>
                    <a:lnTo>
                      <a:pt x="216" y="265"/>
                    </a:lnTo>
                    <a:lnTo>
                      <a:pt x="221" y="265"/>
                    </a:lnTo>
                    <a:lnTo>
                      <a:pt x="221" y="265"/>
                    </a:lnTo>
                    <a:lnTo>
                      <a:pt x="221" y="265"/>
                    </a:lnTo>
                    <a:lnTo>
                      <a:pt x="221" y="261"/>
                    </a:lnTo>
                    <a:lnTo>
                      <a:pt x="221" y="261"/>
                    </a:lnTo>
                    <a:lnTo>
                      <a:pt x="221" y="261"/>
                    </a:lnTo>
                    <a:lnTo>
                      <a:pt x="221" y="261"/>
                    </a:lnTo>
                    <a:lnTo>
                      <a:pt x="221" y="256"/>
                    </a:lnTo>
                    <a:lnTo>
                      <a:pt x="221" y="252"/>
                    </a:lnTo>
                    <a:lnTo>
                      <a:pt x="221" y="256"/>
                    </a:lnTo>
                    <a:lnTo>
                      <a:pt x="221" y="256"/>
                    </a:lnTo>
                    <a:lnTo>
                      <a:pt x="221" y="252"/>
                    </a:lnTo>
                    <a:lnTo>
                      <a:pt x="221" y="256"/>
                    </a:lnTo>
                    <a:lnTo>
                      <a:pt x="226" y="256"/>
                    </a:lnTo>
                    <a:lnTo>
                      <a:pt x="226" y="261"/>
                    </a:lnTo>
                    <a:lnTo>
                      <a:pt x="226" y="261"/>
                    </a:lnTo>
                    <a:lnTo>
                      <a:pt x="226" y="256"/>
                    </a:lnTo>
                    <a:lnTo>
                      <a:pt x="226" y="256"/>
                    </a:lnTo>
                    <a:lnTo>
                      <a:pt x="226" y="252"/>
                    </a:lnTo>
                    <a:lnTo>
                      <a:pt x="226" y="252"/>
                    </a:lnTo>
                    <a:lnTo>
                      <a:pt x="226" y="247"/>
                    </a:lnTo>
                    <a:lnTo>
                      <a:pt x="226" y="243"/>
                    </a:lnTo>
                    <a:lnTo>
                      <a:pt x="226" y="243"/>
                    </a:lnTo>
                    <a:lnTo>
                      <a:pt x="226" y="247"/>
                    </a:lnTo>
                    <a:lnTo>
                      <a:pt x="226" y="252"/>
                    </a:lnTo>
                    <a:lnTo>
                      <a:pt x="231" y="252"/>
                    </a:lnTo>
                    <a:lnTo>
                      <a:pt x="231" y="247"/>
                    </a:lnTo>
                    <a:lnTo>
                      <a:pt x="231" y="247"/>
                    </a:lnTo>
                    <a:lnTo>
                      <a:pt x="231" y="247"/>
                    </a:lnTo>
                    <a:lnTo>
                      <a:pt x="231" y="247"/>
                    </a:lnTo>
                    <a:lnTo>
                      <a:pt x="231" y="252"/>
                    </a:lnTo>
                    <a:lnTo>
                      <a:pt x="231" y="252"/>
                    </a:lnTo>
                    <a:lnTo>
                      <a:pt x="231" y="252"/>
                    </a:lnTo>
                    <a:lnTo>
                      <a:pt x="231" y="252"/>
                    </a:lnTo>
                    <a:lnTo>
                      <a:pt x="231" y="247"/>
                    </a:lnTo>
                    <a:lnTo>
                      <a:pt x="231" y="247"/>
                    </a:lnTo>
                    <a:lnTo>
                      <a:pt x="231" y="247"/>
                    </a:lnTo>
                    <a:lnTo>
                      <a:pt x="231" y="247"/>
                    </a:lnTo>
                    <a:lnTo>
                      <a:pt x="235" y="243"/>
                    </a:lnTo>
                    <a:lnTo>
                      <a:pt x="235" y="243"/>
                    </a:lnTo>
                    <a:lnTo>
                      <a:pt x="235" y="243"/>
                    </a:lnTo>
                    <a:lnTo>
                      <a:pt x="235" y="243"/>
                    </a:lnTo>
                    <a:lnTo>
                      <a:pt x="235" y="243"/>
                    </a:lnTo>
                    <a:lnTo>
                      <a:pt x="235" y="243"/>
                    </a:lnTo>
                    <a:lnTo>
                      <a:pt x="235" y="243"/>
                    </a:lnTo>
                    <a:lnTo>
                      <a:pt x="235" y="243"/>
                    </a:lnTo>
                    <a:lnTo>
                      <a:pt x="235" y="247"/>
                    </a:lnTo>
                    <a:lnTo>
                      <a:pt x="235" y="243"/>
                    </a:lnTo>
                    <a:lnTo>
                      <a:pt x="235" y="238"/>
                    </a:lnTo>
                    <a:lnTo>
                      <a:pt x="235" y="238"/>
                    </a:lnTo>
                    <a:lnTo>
                      <a:pt x="235" y="238"/>
                    </a:lnTo>
                    <a:lnTo>
                      <a:pt x="235" y="234"/>
                    </a:lnTo>
                    <a:lnTo>
                      <a:pt x="240" y="234"/>
                    </a:lnTo>
                    <a:lnTo>
                      <a:pt x="240" y="234"/>
                    </a:lnTo>
                    <a:lnTo>
                      <a:pt x="240" y="238"/>
                    </a:lnTo>
                    <a:lnTo>
                      <a:pt x="240" y="238"/>
                    </a:lnTo>
                    <a:lnTo>
                      <a:pt x="240" y="229"/>
                    </a:lnTo>
                    <a:lnTo>
                      <a:pt x="240" y="220"/>
                    </a:lnTo>
                    <a:lnTo>
                      <a:pt x="240" y="220"/>
                    </a:lnTo>
                    <a:lnTo>
                      <a:pt x="240" y="220"/>
                    </a:lnTo>
                    <a:lnTo>
                      <a:pt x="240" y="225"/>
                    </a:lnTo>
                    <a:lnTo>
                      <a:pt x="240" y="229"/>
                    </a:lnTo>
                    <a:lnTo>
                      <a:pt x="240" y="229"/>
                    </a:lnTo>
                    <a:lnTo>
                      <a:pt x="240" y="234"/>
                    </a:lnTo>
                    <a:lnTo>
                      <a:pt x="240" y="229"/>
                    </a:lnTo>
                    <a:lnTo>
                      <a:pt x="245" y="229"/>
                    </a:lnTo>
                    <a:lnTo>
                      <a:pt x="245" y="234"/>
                    </a:lnTo>
                    <a:lnTo>
                      <a:pt x="245" y="229"/>
                    </a:lnTo>
                    <a:lnTo>
                      <a:pt x="245" y="229"/>
                    </a:lnTo>
                    <a:lnTo>
                      <a:pt x="245" y="229"/>
                    </a:lnTo>
                    <a:lnTo>
                      <a:pt x="245" y="229"/>
                    </a:lnTo>
                    <a:lnTo>
                      <a:pt x="245" y="229"/>
                    </a:lnTo>
                    <a:lnTo>
                      <a:pt x="245" y="234"/>
                    </a:lnTo>
                    <a:lnTo>
                      <a:pt x="245" y="234"/>
                    </a:lnTo>
                    <a:lnTo>
                      <a:pt x="245" y="234"/>
                    </a:lnTo>
                    <a:lnTo>
                      <a:pt x="245" y="234"/>
                    </a:lnTo>
                    <a:lnTo>
                      <a:pt x="245" y="234"/>
                    </a:lnTo>
                    <a:lnTo>
                      <a:pt x="245" y="229"/>
                    </a:lnTo>
                    <a:lnTo>
                      <a:pt x="250" y="229"/>
                    </a:lnTo>
                    <a:lnTo>
                      <a:pt x="250" y="229"/>
                    </a:lnTo>
                    <a:lnTo>
                      <a:pt x="250" y="225"/>
                    </a:lnTo>
                    <a:lnTo>
                      <a:pt x="250" y="225"/>
                    </a:lnTo>
                    <a:lnTo>
                      <a:pt x="250" y="229"/>
                    </a:lnTo>
                    <a:lnTo>
                      <a:pt x="250" y="229"/>
                    </a:lnTo>
                    <a:lnTo>
                      <a:pt x="250" y="234"/>
                    </a:lnTo>
                    <a:lnTo>
                      <a:pt x="250" y="220"/>
                    </a:lnTo>
                    <a:lnTo>
                      <a:pt x="250" y="216"/>
                    </a:lnTo>
                    <a:lnTo>
                      <a:pt x="250" y="220"/>
                    </a:lnTo>
                    <a:lnTo>
                      <a:pt x="250" y="225"/>
                    </a:lnTo>
                    <a:lnTo>
                      <a:pt x="250" y="225"/>
                    </a:lnTo>
                    <a:lnTo>
                      <a:pt x="250" y="229"/>
                    </a:lnTo>
                    <a:lnTo>
                      <a:pt x="250" y="229"/>
                    </a:lnTo>
                    <a:lnTo>
                      <a:pt x="255" y="229"/>
                    </a:lnTo>
                    <a:lnTo>
                      <a:pt x="255" y="229"/>
                    </a:lnTo>
                    <a:lnTo>
                      <a:pt x="255" y="234"/>
                    </a:lnTo>
                    <a:lnTo>
                      <a:pt x="255" y="234"/>
                    </a:lnTo>
                    <a:lnTo>
                      <a:pt x="255" y="234"/>
                    </a:lnTo>
                    <a:lnTo>
                      <a:pt x="255" y="234"/>
                    </a:lnTo>
                    <a:lnTo>
                      <a:pt x="255" y="234"/>
                    </a:lnTo>
                    <a:lnTo>
                      <a:pt x="255" y="229"/>
                    </a:lnTo>
                    <a:lnTo>
                      <a:pt x="255" y="225"/>
                    </a:lnTo>
                    <a:lnTo>
                      <a:pt x="255" y="220"/>
                    </a:lnTo>
                    <a:lnTo>
                      <a:pt x="255" y="225"/>
                    </a:lnTo>
                    <a:lnTo>
                      <a:pt x="255" y="220"/>
                    </a:lnTo>
                    <a:lnTo>
                      <a:pt x="259" y="220"/>
                    </a:lnTo>
                    <a:lnTo>
                      <a:pt x="259" y="220"/>
                    </a:lnTo>
                    <a:lnTo>
                      <a:pt x="259" y="216"/>
                    </a:lnTo>
                    <a:lnTo>
                      <a:pt x="259" y="216"/>
                    </a:lnTo>
                    <a:lnTo>
                      <a:pt x="259" y="220"/>
                    </a:lnTo>
                    <a:lnTo>
                      <a:pt x="259" y="216"/>
                    </a:lnTo>
                    <a:lnTo>
                      <a:pt x="259" y="216"/>
                    </a:lnTo>
                    <a:lnTo>
                      <a:pt x="259" y="216"/>
                    </a:lnTo>
                    <a:lnTo>
                      <a:pt x="259" y="216"/>
                    </a:lnTo>
                    <a:lnTo>
                      <a:pt x="259" y="216"/>
                    </a:lnTo>
                    <a:lnTo>
                      <a:pt x="259" y="216"/>
                    </a:lnTo>
                    <a:lnTo>
                      <a:pt x="259" y="216"/>
                    </a:lnTo>
                    <a:lnTo>
                      <a:pt x="259" y="220"/>
                    </a:lnTo>
                    <a:lnTo>
                      <a:pt x="264" y="220"/>
                    </a:lnTo>
                    <a:lnTo>
                      <a:pt x="264" y="216"/>
                    </a:lnTo>
                    <a:lnTo>
                      <a:pt x="264" y="216"/>
                    </a:lnTo>
                    <a:lnTo>
                      <a:pt x="264" y="216"/>
                    </a:lnTo>
                    <a:lnTo>
                      <a:pt x="264" y="211"/>
                    </a:lnTo>
                    <a:lnTo>
                      <a:pt x="264" y="211"/>
                    </a:lnTo>
                    <a:lnTo>
                      <a:pt x="264" y="211"/>
                    </a:lnTo>
                    <a:lnTo>
                      <a:pt x="264" y="216"/>
                    </a:lnTo>
                    <a:lnTo>
                      <a:pt x="264" y="211"/>
                    </a:lnTo>
                    <a:lnTo>
                      <a:pt x="264" y="211"/>
                    </a:lnTo>
                    <a:lnTo>
                      <a:pt x="264" y="211"/>
                    </a:lnTo>
                    <a:lnTo>
                      <a:pt x="264" y="211"/>
                    </a:lnTo>
                    <a:lnTo>
                      <a:pt x="264" y="216"/>
                    </a:lnTo>
                    <a:lnTo>
                      <a:pt x="269" y="211"/>
                    </a:lnTo>
                    <a:lnTo>
                      <a:pt x="269" y="211"/>
                    </a:lnTo>
                    <a:lnTo>
                      <a:pt x="269" y="207"/>
                    </a:lnTo>
                    <a:lnTo>
                      <a:pt x="269" y="211"/>
                    </a:lnTo>
                    <a:lnTo>
                      <a:pt x="269" y="211"/>
                    </a:lnTo>
                    <a:lnTo>
                      <a:pt x="269" y="211"/>
                    </a:lnTo>
                    <a:lnTo>
                      <a:pt x="269" y="211"/>
                    </a:lnTo>
                    <a:lnTo>
                      <a:pt x="269" y="211"/>
                    </a:lnTo>
                    <a:lnTo>
                      <a:pt x="269" y="207"/>
                    </a:lnTo>
                    <a:lnTo>
                      <a:pt x="269" y="207"/>
                    </a:lnTo>
                    <a:lnTo>
                      <a:pt x="269" y="207"/>
                    </a:lnTo>
                    <a:lnTo>
                      <a:pt x="269" y="207"/>
                    </a:lnTo>
                    <a:lnTo>
                      <a:pt x="269" y="207"/>
                    </a:lnTo>
                    <a:lnTo>
                      <a:pt x="269" y="207"/>
                    </a:lnTo>
                    <a:lnTo>
                      <a:pt x="274" y="211"/>
                    </a:lnTo>
                    <a:lnTo>
                      <a:pt x="274" y="211"/>
                    </a:lnTo>
                    <a:lnTo>
                      <a:pt x="274" y="207"/>
                    </a:lnTo>
                    <a:lnTo>
                      <a:pt x="274" y="202"/>
                    </a:lnTo>
                    <a:lnTo>
                      <a:pt x="274" y="202"/>
                    </a:lnTo>
                    <a:lnTo>
                      <a:pt x="274" y="198"/>
                    </a:lnTo>
                    <a:lnTo>
                      <a:pt x="274" y="198"/>
                    </a:lnTo>
                    <a:lnTo>
                      <a:pt x="274" y="202"/>
                    </a:lnTo>
                    <a:lnTo>
                      <a:pt x="274" y="202"/>
                    </a:lnTo>
                    <a:lnTo>
                      <a:pt x="274" y="198"/>
                    </a:lnTo>
                    <a:lnTo>
                      <a:pt x="274" y="198"/>
                    </a:lnTo>
                    <a:lnTo>
                      <a:pt x="274" y="198"/>
                    </a:lnTo>
                    <a:lnTo>
                      <a:pt x="274" y="198"/>
                    </a:lnTo>
                    <a:lnTo>
                      <a:pt x="279" y="202"/>
                    </a:lnTo>
                    <a:lnTo>
                      <a:pt x="279" y="207"/>
                    </a:lnTo>
                    <a:lnTo>
                      <a:pt x="279" y="207"/>
                    </a:lnTo>
                    <a:lnTo>
                      <a:pt x="279" y="202"/>
                    </a:lnTo>
                    <a:lnTo>
                      <a:pt x="279" y="202"/>
                    </a:lnTo>
                    <a:lnTo>
                      <a:pt x="279" y="198"/>
                    </a:lnTo>
                    <a:lnTo>
                      <a:pt x="279" y="202"/>
                    </a:lnTo>
                    <a:lnTo>
                      <a:pt x="279" y="202"/>
                    </a:lnTo>
                    <a:lnTo>
                      <a:pt x="279" y="202"/>
                    </a:lnTo>
                    <a:lnTo>
                      <a:pt x="279" y="202"/>
                    </a:lnTo>
                    <a:lnTo>
                      <a:pt x="279" y="198"/>
                    </a:lnTo>
                    <a:lnTo>
                      <a:pt x="279" y="202"/>
                    </a:lnTo>
                    <a:lnTo>
                      <a:pt x="279" y="198"/>
                    </a:lnTo>
                    <a:lnTo>
                      <a:pt x="283" y="198"/>
                    </a:lnTo>
                    <a:lnTo>
                      <a:pt x="283" y="189"/>
                    </a:lnTo>
                    <a:lnTo>
                      <a:pt x="283" y="189"/>
                    </a:lnTo>
                    <a:lnTo>
                      <a:pt x="283" y="189"/>
                    </a:lnTo>
                    <a:lnTo>
                      <a:pt x="283" y="193"/>
                    </a:lnTo>
                    <a:lnTo>
                      <a:pt x="283" y="198"/>
                    </a:lnTo>
                    <a:lnTo>
                      <a:pt x="283" y="198"/>
                    </a:lnTo>
                    <a:lnTo>
                      <a:pt x="283" y="193"/>
                    </a:lnTo>
                    <a:lnTo>
                      <a:pt x="283" y="198"/>
                    </a:lnTo>
                    <a:lnTo>
                      <a:pt x="283" y="193"/>
                    </a:lnTo>
                    <a:lnTo>
                      <a:pt x="283" y="193"/>
                    </a:lnTo>
                    <a:lnTo>
                      <a:pt x="283" y="189"/>
                    </a:lnTo>
                    <a:lnTo>
                      <a:pt x="288" y="189"/>
                    </a:lnTo>
                    <a:lnTo>
                      <a:pt x="288" y="189"/>
                    </a:lnTo>
                    <a:lnTo>
                      <a:pt x="288" y="189"/>
                    </a:lnTo>
                    <a:lnTo>
                      <a:pt x="288" y="189"/>
                    </a:lnTo>
                    <a:lnTo>
                      <a:pt x="288" y="189"/>
                    </a:lnTo>
                    <a:lnTo>
                      <a:pt x="288" y="189"/>
                    </a:lnTo>
                    <a:lnTo>
                      <a:pt x="288" y="189"/>
                    </a:lnTo>
                    <a:lnTo>
                      <a:pt x="288" y="193"/>
                    </a:lnTo>
                    <a:lnTo>
                      <a:pt x="288" y="193"/>
                    </a:lnTo>
                    <a:lnTo>
                      <a:pt x="288" y="189"/>
                    </a:lnTo>
                    <a:lnTo>
                      <a:pt x="288" y="189"/>
                    </a:lnTo>
                    <a:lnTo>
                      <a:pt x="288" y="189"/>
                    </a:lnTo>
                    <a:lnTo>
                      <a:pt x="288" y="189"/>
                    </a:lnTo>
                    <a:lnTo>
                      <a:pt x="288" y="184"/>
                    </a:lnTo>
                    <a:lnTo>
                      <a:pt x="293" y="184"/>
                    </a:lnTo>
                    <a:lnTo>
                      <a:pt x="293" y="184"/>
                    </a:lnTo>
                    <a:lnTo>
                      <a:pt x="293" y="184"/>
                    </a:lnTo>
                    <a:lnTo>
                      <a:pt x="293" y="189"/>
                    </a:lnTo>
                    <a:lnTo>
                      <a:pt x="293" y="184"/>
                    </a:lnTo>
                    <a:lnTo>
                      <a:pt x="293" y="184"/>
                    </a:lnTo>
                    <a:lnTo>
                      <a:pt x="293" y="184"/>
                    </a:lnTo>
                    <a:lnTo>
                      <a:pt x="293" y="184"/>
                    </a:lnTo>
                    <a:lnTo>
                      <a:pt x="293" y="184"/>
                    </a:lnTo>
                    <a:lnTo>
                      <a:pt x="293" y="180"/>
                    </a:lnTo>
                    <a:lnTo>
                      <a:pt x="293" y="180"/>
                    </a:lnTo>
                    <a:lnTo>
                      <a:pt x="293" y="180"/>
                    </a:lnTo>
                    <a:lnTo>
                      <a:pt x="293" y="184"/>
                    </a:lnTo>
                    <a:lnTo>
                      <a:pt x="298" y="184"/>
                    </a:lnTo>
                    <a:lnTo>
                      <a:pt x="298" y="184"/>
                    </a:lnTo>
                    <a:lnTo>
                      <a:pt x="298" y="180"/>
                    </a:lnTo>
                    <a:lnTo>
                      <a:pt x="298" y="184"/>
                    </a:lnTo>
                    <a:lnTo>
                      <a:pt x="298" y="180"/>
                    </a:lnTo>
                    <a:lnTo>
                      <a:pt x="298" y="180"/>
                    </a:lnTo>
                    <a:lnTo>
                      <a:pt x="298" y="184"/>
                    </a:lnTo>
                    <a:lnTo>
                      <a:pt x="298" y="180"/>
                    </a:lnTo>
                    <a:lnTo>
                      <a:pt x="298" y="180"/>
                    </a:lnTo>
                    <a:lnTo>
                      <a:pt x="298" y="171"/>
                    </a:lnTo>
                    <a:lnTo>
                      <a:pt x="298" y="175"/>
                    </a:lnTo>
                    <a:lnTo>
                      <a:pt x="298" y="180"/>
                    </a:lnTo>
                    <a:lnTo>
                      <a:pt x="298" y="175"/>
                    </a:lnTo>
                    <a:lnTo>
                      <a:pt x="303" y="175"/>
                    </a:lnTo>
                    <a:lnTo>
                      <a:pt x="303" y="171"/>
                    </a:lnTo>
                    <a:lnTo>
                      <a:pt x="303" y="171"/>
                    </a:lnTo>
                    <a:lnTo>
                      <a:pt x="303" y="171"/>
                    </a:lnTo>
                    <a:lnTo>
                      <a:pt x="303" y="171"/>
                    </a:lnTo>
                    <a:lnTo>
                      <a:pt x="303" y="166"/>
                    </a:lnTo>
                    <a:lnTo>
                      <a:pt x="303" y="162"/>
                    </a:lnTo>
                    <a:lnTo>
                      <a:pt x="303" y="166"/>
                    </a:lnTo>
                    <a:lnTo>
                      <a:pt x="303" y="166"/>
                    </a:lnTo>
                    <a:lnTo>
                      <a:pt x="303" y="171"/>
                    </a:lnTo>
                    <a:lnTo>
                      <a:pt x="303" y="175"/>
                    </a:lnTo>
                    <a:lnTo>
                      <a:pt x="303" y="175"/>
                    </a:lnTo>
                    <a:lnTo>
                      <a:pt x="303" y="175"/>
                    </a:lnTo>
                    <a:lnTo>
                      <a:pt x="303" y="166"/>
                    </a:lnTo>
                    <a:lnTo>
                      <a:pt x="307" y="166"/>
                    </a:lnTo>
                    <a:lnTo>
                      <a:pt x="307" y="166"/>
                    </a:lnTo>
                    <a:lnTo>
                      <a:pt x="307" y="162"/>
                    </a:lnTo>
                    <a:lnTo>
                      <a:pt x="307" y="166"/>
                    </a:lnTo>
                    <a:lnTo>
                      <a:pt x="307" y="166"/>
                    </a:lnTo>
                    <a:lnTo>
                      <a:pt x="307" y="171"/>
                    </a:lnTo>
                    <a:lnTo>
                      <a:pt x="307" y="171"/>
                    </a:lnTo>
                    <a:lnTo>
                      <a:pt x="307" y="171"/>
                    </a:lnTo>
                    <a:lnTo>
                      <a:pt x="307" y="166"/>
                    </a:lnTo>
                    <a:lnTo>
                      <a:pt x="307" y="166"/>
                    </a:lnTo>
                    <a:lnTo>
                      <a:pt x="307" y="162"/>
                    </a:lnTo>
                    <a:lnTo>
                      <a:pt x="307" y="162"/>
                    </a:lnTo>
                    <a:lnTo>
                      <a:pt x="312" y="162"/>
                    </a:lnTo>
                    <a:lnTo>
                      <a:pt x="312" y="166"/>
                    </a:lnTo>
                    <a:lnTo>
                      <a:pt x="312" y="166"/>
                    </a:lnTo>
                    <a:lnTo>
                      <a:pt x="312" y="166"/>
                    </a:lnTo>
                    <a:lnTo>
                      <a:pt x="312" y="166"/>
                    </a:lnTo>
                    <a:lnTo>
                      <a:pt x="312" y="162"/>
                    </a:lnTo>
                    <a:lnTo>
                      <a:pt x="312" y="162"/>
                    </a:lnTo>
                    <a:lnTo>
                      <a:pt x="312" y="162"/>
                    </a:lnTo>
                    <a:lnTo>
                      <a:pt x="312" y="157"/>
                    </a:lnTo>
                    <a:lnTo>
                      <a:pt x="312" y="162"/>
                    </a:lnTo>
                    <a:lnTo>
                      <a:pt x="312" y="166"/>
                    </a:lnTo>
                    <a:lnTo>
                      <a:pt x="312" y="162"/>
                    </a:lnTo>
                    <a:lnTo>
                      <a:pt x="312" y="162"/>
                    </a:lnTo>
                    <a:lnTo>
                      <a:pt x="317" y="162"/>
                    </a:lnTo>
                    <a:lnTo>
                      <a:pt x="317" y="162"/>
                    </a:lnTo>
                    <a:lnTo>
                      <a:pt x="317" y="162"/>
                    </a:lnTo>
                    <a:lnTo>
                      <a:pt x="317" y="162"/>
                    </a:lnTo>
                    <a:lnTo>
                      <a:pt x="317" y="162"/>
                    </a:lnTo>
                    <a:lnTo>
                      <a:pt x="317" y="157"/>
                    </a:lnTo>
                    <a:lnTo>
                      <a:pt x="317" y="157"/>
                    </a:lnTo>
                    <a:lnTo>
                      <a:pt x="317" y="162"/>
                    </a:lnTo>
                    <a:lnTo>
                      <a:pt x="317" y="157"/>
                    </a:lnTo>
                    <a:lnTo>
                      <a:pt x="317" y="162"/>
                    </a:lnTo>
                    <a:lnTo>
                      <a:pt x="317" y="166"/>
                    </a:lnTo>
                    <a:lnTo>
                      <a:pt x="317" y="162"/>
                    </a:lnTo>
                    <a:lnTo>
                      <a:pt x="317" y="157"/>
                    </a:lnTo>
                    <a:lnTo>
                      <a:pt x="322" y="162"/>
                    </a:lnTo>
                    <a:lnTo>
                      <a:pt x="322" y="157"/>
                    </a:lnTo>
                    <a:lnTo>
                      <a:pt x="322" y="162"/>
                    </a:lnTo>
                    <a:lnTo>
                      <a:pt x="322" y="157"/>
                    </a:lnTo>
                    <a:lnTo>
                      <a:pt x="322" y="157"/>
                    </a:lnTo>
                    <a:lnTo>
                      <a:pt x="322" y="157"/>
                    </a:lnTo>
                    <a:lnTo>
                      <a:pt x="322" y="157"/>
                    </a:lnTo>
                    <a:lnTo>
                      <a:pt x="322" y="157"/>
                    </a:lnTo>
                    <a:lnTo>
                      <a:pt x="322" y="153"/>
                    </a:lnTo>
                    <a:lnTo>
                      <a:pt x="322" y="148"/>
                    </a:lnTo>
                    <a:lnTo>
                      <a:pt x="322" y="148"/>
                    </a:lnTo>
                    <a:lnTo>
                      <a:pt x="322" y="148"/>
                    </a:lnTo>
                    <a:lnTo>
                      <a:pt x="322" y="153"/>
                    </a:lnTo>
                    <a:lnTo>
                      <a:pt x="322" y="153"/>
                    </a:lnTo>
                    <a:lnTo>
                      <a:pt x="327" y="157"/>
                    </a:lnTo>
                    <a:lnTo>
                      <a:pt x="327" y="157"/>
                    </a:lnTo>
                    <a:lnTo>
                      <a:pt x="327" y="157"/>
                    </a:lnTo>
                    <a:lnTo>
                      <a:pt x="327" y="153"/>
                    </a:lnTo>
                    <a:lnTo>
                      <a:pt x="327" y="144"/>
                    </a:lnTo>
                    <a:lnTo>
                      <a:pt x="327" y="144"/>
                    </a:lnTo>
                    <a:lnTo>
                      <a:pt x="327" y="144"/>
                    </a:lnTo>
                    <a:lnTo>
                      <a:pt x="327" y="144"/>
                    </a:lnTo>
                    <a:lnTo>
                      <a:pt x="327" y="144"/>
                    </a:lnTo>
                    <a:lnTo>
                      <a:pt x="327" y="144"/>
                    </a:lnTo>
                    <a:lnTo>
                      <a:pt x="327" y="144"/>
                    </a:lnTo>
                    <a:lnTo>
                      <a:pt x="327" y="139"/>
                    </a:lnTo>
                    <a:lnTo>
                      <a:pt x="327" y="144"/>
                    </a:lnTo>
                    <a:lnTo>
                      <a:pt x="331" y="139"/>
                    </a:lnTo>
                    <a:lnTo>
                      <a:pt x="331" y="139"/>
                    </a:lnTo>
                    <a:lnTo>
                      <a:pt x="331" y="144"/>
                    </a:lnTo>
                    <a:lnTo>
                      <a:pt x="331" y="148"/>
                    </a:lnTo>
                    <a:lnTo>
                      <a:pt x="331" y="148"/>
                    </a:lnTo>
                    <a:lnTo>
                      <a:pt x="331" y="148"/>
                    </a:lnTo>
                    <a:lnTo>
                      <a:pt x="331" y="148"/>
                    </a:lnTo>
                    <a:lnTo>
                      <a:pt x="331" y="144"/>
                    </a:lnTo>
                    <a:lnTo>
                      <a:pt x="331" y="139"/>
                    </a:lnTo>
                    <a:lnTo>
                      <a:pt x="331" y="139"/>
                    </a:lnTo>
                    <a:lnTo>
                      <a:pt x="331" y="135"/>
                    </a:lnTo>
                    <a:lnTo>
                      <a:pt x="331" y="135"/>
                    </a:lnTo>
                    <a:lnTo>
                      <a:pt x="331" y="135"/>
                    </a:lnTo>
                    <a:lnTo>
                      <a:pt x="336" y="139"/>
                    </a:lnTo>
                    <a:lnTo>
                      <a:pt x="336" y="139"/>
                    </a:lnTo>
                    <a:lnTo>
                      <a:pt x="336" y="135"/>
                    </a:lnTo>
                    <a:lnTo>
                      <a:pt x="336" y="135"/>
                    </a:lnTo>
                    <a:lnTo>
                      <a:pt x="336" y="139"/>
                    </a:lnTo>
                    <a:lnTo>
                      <a:pt x="336" y="139"/>
                    </a:lnTo>
                    <a:lnTo>
                      <a:pt x="336" y="139"/>
                    </a:lnTo>
                    <a:lnTo>
                      <a:pt x="336" y="139"/>
                    </a:lnTo>
                    <a:lnTo>
                      <a:pt x="336" y="139"/>
                    </a:lnTo>
                    <a:lnTo>
                      <a:pt x="336" y="135"/>
                    </a:lnTo>
                    <a:lnTo>
                      <a:pt x="336" y="139"/>
                    </a:lnTo>
                    <a:lnTo>
                      <a:pt x="336" y="139"/>
                    </a:lnTo>
                    <a:lnTo>
                      <a:pt x="341" y="139"/>
                    </a:lnTo>
                    <a:lnTo>
                      <a:pt x="341" y="139"/>
                    </a:lnTo>
                    <a:lnTo>
                      <a:pt x="341" y="135"/>
                    </a:lnTo>
                    <a:lnTo>
                      <a:pt x="341" y="135"/>
                    </a:lnTo>
                    <a:lnTo>
                      <a:pt x="341" y="135"/>
                    </a:lnTo>
                    <a:lnTo>
                      <a:pt x="341" y="135"/>
                    </a:lnTo>
                    <a:lnTo>
                      <a:pt x="341" y="130"/>
                    </a:lnTo>
                    <a:lnTo>
                      <a:pt x="341" y="126"/>
                    </a:lnTo>
                    <a:lnTo>
                      <a:pt x="341" y="126"/>
                    </a:lnTo>
                    <a:lnTo>
                      <a:pt x="341" y="130"/>
                    </a:lnTo>
                    <a:lnTo>
                      <a:pt x="341" y="135"/>
                    </a:lnTo>
                    <a:lnTo>
                      <a:pt x="341" y="135"/>
                    </a:lnTo>
                    <a:lnTo>
                      <a:pt x="341" y="135"/>
                    </a:lnTo>
                    <a:lnTo>
                      <a:pt x="341" y="135"/>
                    </a:lnTo>
                    <a:lnTo>
                      <a:pt x="346" y="135"/>
                    </a:lnTo>
                    <a:lnTo>
                      <a:pt x="346" y="130"/>
                    </a:lnTo>
                    <a:lnTo>
                      <a:pt x="346" y="130"/>
                    </a:lnTo>
                    <a:lnTo>
                      <a:pt x="346" y="130"/>
                    </a:lnTo>
                    <a:lnTo>
                      <a:pt x="346" y="135"/>
                    </a:lnTo>
                    <a:lnTo>
                      <a:pt x="346" y="135"/>
                    </a:lnTo>
                    <a:lnTo>
                      <a:pt x="346" y="130"/>
                    </a:lnTo>
                    <a:lnTo>
                      <a:pt x="346" y="130"/>
                    </a:lnTo>
                    <a:lnTo>
                      <a:pt x="346" y="126"/>
                    </a:lnTo>
                    <a:lnTo>
                      <a:pt x="346" y="130"/>
                    </a:lnTo>
                    <a:lnTo>
                      <a:pt x="346" y="135"/>
                    </a:lnTo>
                    <a:lnTo>
                      <a:pt x="346" y="130"/>
                    </a:lnTo>
                    <a:lnTo>
                      <a:pt x="346" y="130"/>
                    </a:lnTo>
                    <a:lnTo>
                      <a:pt x="351" y="130"/>
                    </a:lnTo>
                    <a:lnTo>
                      <a:pt x="351" y="130"/>
                    </a:lnTo>
                    <a:lnTo>
                      <a:pt x="351" y="130"/>
                    </a:lnTo>
                    <a:lnTo>
                      <a:pt x="351" y="126"/>
                    </a:lnTo>
                    <a:lnTo>
                      <a:pt x="351" y="126"/>
                    </a:lnTo>
                    <a:lnTo>
                      <a:pt x="351" y="126"/>
                    </a:lnTo>
                    <a:lnTo>
                      <a:pt x="351" y="126"/>
                    </a:lnTo>
                    <a:lnTo>
                      <a:pt x="351" y="126"/>
                    </a:lnTo>
                    <a:lnTo>
                      <a:pt x="351" y="126"/>
                    </a:lnTo>
                    <a:lnTo>
                      <a:pt x="351" y="121"/>
                    </a:lnTo>
                    <a:lnTo>
                      <a:pt x="351" y="121"/>
                    </a:lnTo>
                    <a:lnTo>
                      <a:pt x="351" y="126"/>
                    </a:lnTo>
                    <a:lnTo>
                      <a:pt x="351" y="126"/>
                    </a:lnTo>
                    <a:lnTo>
                      <a:pt x="355" y="126"/>
                    </a:lnTo>
                    <a:lnTo>
                      <a:pt x="355" y="126"/>
                    </a:lnTo>
                    <a:lnTo>
                      <a:pt x="355" y="130"/>
                    </a:lnTo>
                    <a:lnTo>
                      <a:pt x="355" y="126"/>
                    </a:lnTo>
                    <a:lnTo>
                      <a:pt x="355" y="126"/>
                    </a:lnTo>
                    <a:lnTo>
                      <a:pt x="355" y="121"/>
                    </a:lnTo>
                    <a:lnTo>
                      <a:pt x="355" y="121"/>
                    </a:lnTo>
                    <a:lnTo>
                      <a:pt x="355" y="126"/>
                    </a:lnTo>
                    <a:lnTo>
                      <a:pt x="355" y="126"/>
                    </a:lnTo>
                    <a:lnTo>
                      <a:pt x="355" y="121"/>
                    </a:lnTo>
                    <a:lnTo>
                      <a:pt x="355" y="126"/>
                    </a:lnTo>
                    <a:lnTo>
                      <a:pt x="355" y="117"/>
                    </a:lnTo>
                    <a:lnTo>
                      <a:pt x="355" y="112"/>
                    </a:lnTo>
                    <a:lnTo>
                      <a:pt x="355" y="117"/>
                    </a:lnTo>
                    <a:lnTo>
                      <a:pt x="360" y="121"/>
                    </a:lnTo>
                    <a:lnTo>
                      <a:pt x="360" y="121"/>
                    </a:lnTo>
                    <a:lnTo>
                      <a:pt x="360" y="117"/>
                    </a:lnTo>
                    <a:lnTo>
                      <a:pt x="360" y="117"/>
                    </a:lnTo>
                    <a:lnTo>
                      <a:pt x="360" y="117"/>
                    </a:lnTo>
                    <a:lnTo>
                      <a:pt x="360" y="117"/>
                    </a:lnTo>
                    <a:lnTo>
                      <a:pt x="360" y="117"/>
                    </a:lnTo>
                    <a:lnTo>
                      <a:pt x="360" y="112"/>
                    </a:lnTo>
                    <a:lnTo>
                      <a:pt x="360" y="112"/>
                    </a:lnTo>
                    <a:lnTo>
                      <a:pt x="360" y="112"/>
                    </a:lnTo>
                    <a:lnTo>
                      <a:pt x="360" y="117"/>
                    </a:lnTo>
                    <a:lnTo>
                      <a:pt x="360" y="117"/>
                    </a:lnTo>
                    <a:lnTo>
                      <a:pt x="360" y="117"/>
                    </a:lnTo>
                    <a:lnTo>
                      <a:pt x="365" y="117"/>
                    </a:lnTo>
                    <a:lnTo>
                      <a:pt x="365" y="117"/>
                    </a:lnTo>
                    <a:lnTo>
                      <a:pt x="365" y="117"/>
                    </a:lnTo>
                    <a:lnTo>
                      <a:pt x="365" y="117"/>
                    </a:lnTo>
                    <a:lnTo>
                      <a:pt x="365" y="112"/>
                    </a:lnTo>
                    <a:lnTo>
                      <a:pt x="365" y="117"/>
                    </a:lnTo>
                    <a:lnTo>
                      <a:pt x="365" y="112"/>
                    </a:lnTo>
                    <a:lnTo>
                      <a:pt x="365" y="108"/>
                    </a:lnTo>
                    <a:lnTo>
                      <a:pt x="365" y="112"/>
                    </a:lnTo>
                    <a:lnTo>
                      <a:pt x="365" y="112"/>
                    </a:lnTo>
                    <a:lnTo>
                      <a:pt x="365" y="112"/>
                    </a:lnTo>
                    <a:lnTo>
                      <a:pt x="365" y="112"/>
                    </a:lnTo>
                    <a:lnTo>
                      <a:pt x="365" y="112"/>
                    </a:lnTo>
                    <a:lnTo>
                      <a:pt x="370" y="112"/>
                    </a:lnTo>
                    <a:lnTo>
                      <a:pt x="370" y="112"/>
                    </a:lnTo>
                    <a:lnTo>
                      <a:pt x="370" y="108"/>
                    </a:lnTo>
                    <a:lnTo>
                      <a:pt x="370" y="108"/>
                    </a:lnTo>
                    <a:lnTo>
                      <a:pt x="370" y="103"/>
                    </a:lnTo>
                    <a:lnTo>
                      <a:pt x="370" y="108"/>
                    </a:lnTo>
                    <a:lnTo>
                      <a:pt x="370" y="108"/>
                    </a:lnTo>
                    <a:lnTo>
                      <a:pt x="370" y="108"/>
                    </a:lnTo>
                    <a:lnTo>
                      <a:pt x="370" y="103"/>
                    </a:lnTo>
                    <a:lnTo>
                      <a:pt x="370" y="103"/>
                    </a:lnTo>
                    <a:lnTo>
                      <a:pt x="370" y="103"/>
                    </a:lnTo>
                    <a:lnTo>
                      <a:pt x="370" y="108"/>
                    </a:lnTo>
                    <a:lnTo>
                      <a:pt x="375" y="108"/>
                    </a:lnTo>
                    <a:lnTo>
                      <a:pt x="375" y="103"/>
                    </a:lnTo>
                    <a:lnTo>
                      <a:pt x="375" y="103"/>
                    </a:lnTo>
                    <a:lnTo>
                      <a:pt x="375" y="103"/>
                    </a:lnTo>
                    <a:lnTo>
                      <a:pt x="375" y="103"/>
                    </a:lnTo>
                    <a:lnTo>
                      <a:pt x="375" y="108"/>
                    </a:lnTo>
                    <a:lnTo>
                      <a:pt x="375" y="108"/>
                    </a:lnTo>
                    <a:lnTo>
                      <a:pt x="375" y="108"/>
                    </a:lnTo>
                    <a:lnTo>
                      <a:pt x="375" y="103"/>
                    </a:lnTo>
                    <a:lnTo>
                      <a:pt x="375" y="103"/>
                    </a:lnTo>
                    <a:lnTo>
                      <a:pt x="375" y="103"/>
                    </a:lnTo>
                    <a:lnTo>
                      <a:pt x="375" y="108"/>
                    </a:lnTo>
                    <a:lnTo>
                      <a:pt x="375" y="108"/>
                    </a:lnTo>
                    <a:lnTo>
                      <a:pt x="375" y="103"/>
                    </a:lnTo>
                    <a:lnTo>
                      <a:pt x="379" y="103"/>
                    </a:lnTo>
                    <a:lnTo>
                      <a:pt x="379" y="103"/>
                    </a:lnTo>
                    <a:lnTo>
                      <a:pt x="379" y="103"/>
                    </a:lnTo>
                    <a:lnTo>
                      <a:pt x="379" y="103"/>
                    </a:lnTo>
                    <a:lnTo>
                      <a:pt x="379" y="103"/>
                    </a:lnTo>
                    <a:lnTo>
                      <a:pt x="379" y="99"/>
                    </a:lnTo>
                    <a:lnTo>
                      <a:pt x="379" y="99"/>
                    </a:lnTo>
                    <a:lnTo>
                      <a:pt x="379" y="99"/>
                    </a:lnTo>
                    <a:lnTo>
                      <a:pt x="379" y="103"/>
                    </a:lnTo>
                    <a:lnTo>
                      <a:pt x="379" y="99"/>
                    </a:lnTo>
                    <a:lnTo>
                      <a:pt x="379" y="99"/>
                    </a:lnTo>
                    <a:lnTo>
                      <a:pt x="379" y="99"/>
                    </a:lnTo>
                    <a:lnTo>
                      <a:pt x="379" y="99"/>
                    </a:lnTo>
                    <a:lnTo>
                      <a:pt x="384" y="99"/>
                    </a:lnTo>
                    <a:lnTo>
                      <a:pt x="384" y="99"/>
                    </a:lnTo>
                    <a:lnTo>
                      <a:pt x="384" y="85"/>
                    </a:lnTo>
                    <a:lnTo>
                      <a:pt x="384" y="90"/>
                    </a:lnTo>
                    <a:lnTo>
                      <a:pt x="384" y="94"/>
                    </a:lnTo>
                    <a:lnTo>
                      <a:pt x="384" y="94"/>
                    </a:lnTo>
                    <a:lnTo>
                      <a:pt x="384" y="94"/>
                    </a:lnTo>
                    <a:lnTo>
                      <a:pt x="384" y="94"/>
                    </a:lnTo>
                    <a:lnTo>
                      <a:pt x="384" y="94"/>
                    </a:lnTo>
                    <a:lnTo>
                      <a:pt x="384" y="90"/>
                    </a:lnTo>
                    <a:lnTo>
                      <a:pt x="384" y="94"/>
                    </a:lnTo>
                    <a:lnTo>
                      <a:pt x="384" y="94"/>
                    </a:lnTo>
                    <a:lnTo>
                      <a:pt x="384" y="90"/>
                    </a:lnTo>
                    <a:lnTo>
                      <a:pt x="389" y="90"/>
                    </a:lnTo>
                    <a:lnTo>
                      <a:pt x="389" y="90"/>
                    </a:lnTo>
                    <a:lnTo>
                      <a:pt x="389" y="94"/>
                    </a:lnTo>
                    <a:lnTo>
                      <a:pt x="389" y="94"/>
                    </a:lnTo>
                    <a:lnTo>
                      <a:pt x="389" y="94"/>
                    </a:lnTo>
                    <a:lnTo>
                      <a:pt x="389" y="94"/>
                    </a:lnTo>
                    <a:lnTo>
                      <a:pt x="389" y="90"/>
                    </a:lnTo>
                    <a:lnTo>
                      <a:pt x="389" y="94"/>
                    </a:lnTo>
                    <a:lnTo>
                      <a:pt x="389" y="90"/>
                    </a:lnTo>
                    <a:lnTo>
                      <a:pt x="389" y="90"/>
                    </a:lnTo>
                    <a:lnTo>
                      <a:pt x="389" y="90"/>
                    </a:lnTo>
                    <a:lnTo>
                      <a:pt x="389" y="94"/>
                    </a:lnTo>
                    <a:lnTo>
                      <a:pt x="389" y="94"/>
                    </a:lnTo>
                    <a:lnTo>
                      <a:pt x="389" y="94"/>
                    </a:lnTo>
                    <a:lnTo>
                      <a:pt x="394" y="90"/>
                    </a:lnTo>
                    <a:lnTo>
                      <a:pt x="394" y="90"/>
                    </a:lnTo>
                    <a:lnTo>
                      <a:pt x="394" y="90"/>
                    </a:lnTo>
                    <a:lnTo>
                      <a:pt x="394" y="90"/>
                    </a:lnTo>
                    <a:lnTo>
                      <a:pt x="394" y="90"/>
                    </a:lnTo>
                    <a:lnTo>
                      <a:pt x="394" y="90"/>
                    </a:lnTo>
                    <a:lnTo>
                      <a:pt x="394" y="90"/>
                    </a:lnTo>
                    <a:lnTo>
                      <a:pt x="394" y="90"/>
                    </a:lnTo>
                    <a:lnTo>
                      <a:pt x="394" y="85"/>
                    </a:lnTo>
                    <a:lnTo>
                      <a:pt x="394" y="85"/>
                    </a:lnTo>
                    <a:lnTo>
                      <a:pt x="394" y="81"/>
                    </a:lnTo>
                    <a:lnTo>
                      <a:pt x="394" y="81"/>
                    </a:lnTo>
                    <a:lnTo>
                      <a:pt x="394" y="85"/>
                    </a:lnTo>
                    <a:lnTo>
                      <a:pt x="399" y="85"/>
                    </a:lnTo>
                    <a:lnTo>
                      <a:pt x="399" y="85"/>
                    </a:lnTo>
                    <a:lnTo>
                      <a:pt x="399" y="85"/>
                    </a:lnTo>
                    <a:lnTo>
                      <a:pt x="399" y="81"/>
                    </a:lnTo>
                    <a:lnTo>
                      <a:pt x="399" y="76"/>
                    </a:lnTo>
                    <a:lnTo>
                      <a:pt x="399" y="72"/>
                    </a:lnTo>
                    <a:lnTo>
                      <a:pt x="399" y="72"/>
                    </a:lnTo>
                    <a:lnTo>
                      <a:pt x="399" y="72"/>
                    </a:lnTo>
                    <a:lnTo>
                      <a:pt x="399" y="72"/>
                    </a:lnTo>
                    <a:lnTo>
                      <a:pt x="399" y="76"/>
                    </a:lnTo>
                    <a:lnTo>
                      <a:pt x="399" y="76"/>
                    </a:lnTo>
                    <a:lnTo>
                      <a:pt x="399" y="76"/>
                    </a:lnTo>
                    <a:lnTo>
                      <a:pt x="403" y="76"/>
                    </a:lnTo>
                    <a:lnTo>
                      <a:pt x="403" y="76"/>
                    </a:lnTo>
                    <a:lnTo>
                      <a:pt x="403" y="76"/>
                    </a:lnTo>
                    <a:lnTo>
                      <a:pt x="403" y="81"/>
                    </a:lnTo>
                    <a:lnTo>
                      <a:pt x="403" y="76"/>
                    </a:lnTo>
                    <a:lnTo>
                      <a:pt x="403" y="76"/>
                    </a:lnTo>
                    <a:lnTo>
                      <a:pt x="403" y="76"/>
                    </a:lnTo>
                    <a:lnTo>
                      <a:pt x="403" y="76"/>
                    </a:lnTo>
                    <a:lnTo>
                      <a:pt x="403" y="76"/>
                    </a:lnTo>
                    <a:lnTo>
                      <a:pt x="403" y="76"/>
                    </a:lnTo>
                    <a:lnTo>
                      <a:pt x="403" y="76"/>
                    </a:lnTo>
                    <a:lnTo>
                      <a:pt x="403" y="76"/>
                    </a:lnTo>
                    <a:lnTo>
                      <a:pt x="403" y="81"/>
                    </a:lnTo>
                    <a:lnTo>
                      <a:pt x="408" y="72"/>
                    </a:lnTo>
                    <a:lnTo>
                      <a:pt x="408" y="76"/>
                    </a:lnTo>
                    <a:lnTo>
                      <a:pt x="408" y="76"/>
                    </a:lnTo>
                    <a:lnTo>
                      <a:pt x="408" y="76"/>
                    </a:lnTo>
                    <a:lnTo>
                      <a:pt x="408" y="76"/>
                    </a:lnTo>
                    <a:lnTo>
                      <a:pt x="408" y="76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63"/>
                    </a:lnTo>
                    <a:lnTo>
                      <a:pt x="413" y="63"/>
                    </a:lnTo>
                    <a:lnTo>
                      <a:pt x="413" y="67"/>
                    </a:lnTo>
                    <a:lnTo>
                      <a:pt x="413" y="67"/>
                    </a:lnTo>
                    <a:lnTo>
                      <a:pt x="413" y="67"/>
                    </a:lnTo>
                    <a:lnTo>
                      <a:pt x="413" y="72"/>
                    </a:lnTo>
                    <a:lnTo>
                      <a:pt x="413" y="67"/>
                    </a:lnTo>
                    <a:lnTo>
                      <a:pt x="413" y="67"/>
                    </a:lnTo>
                    <a:lnTo>
                      <a:pt x="413" y="67"/>
                    </a:lnTo>
                    <a:lnTo>
                      <a:pt x="413" y="63"/>
                    </a:lnTo>
                    <a:lnTo>
                      <a:pt x="413" y="63"/>
                    </a:lnTo>
                    <a:lnTo>
                      <a:pt x="413" y="67"/>
                    </a:lnTo>
                    <a:lnTo>
                      <a:pt x="413" y="67"/>
                    </a:lnTo>
                    <a:lnTo>
                      <a:pt x="413" y="67"/>
                    </a:lnTo>
                    <a:lnTo>
                      <a:pt x="418" y="67"/>
                    </a:lnTo>
                    <a:lnTo>
                      <a:pt x="418" y="67"/>
                    </a:lnTo>
                    <a:lnTo>
                      <a:pt x="418" y="67"/>
                    </a:lnTo>
                    <a:lnTo>
                      <a:pt x="418" y="63"/>
                    </a:lnTo>
                    <a:lnTo>
                      <a:pt x="418" y="63"/>
                    </a:lnTo>
                    <a:lnTo>
                      <a:pt x="418" y="63"/>
                    </a:lnTo>
                    <a:lnTo>
                      <a:pt x="418" y="63"/>
                    </a:lnTo>
                    <a:lnTo>
                      <a:pt x="418" y="63"/>
                    </a:lnTo>
                    <a:lnTo>
                      <a:pt x="418" y="63"/>
                    </a:lnTo>
                    <a:lnTo>
                      <a:pt x="418" y="63"/>
                    </a:lnTo>
                    <a:lnTo>
                      <a:pt x="418" y="63"/>
                    </a:lnTo>
                    <a:lnTo>
                      <a:pt x="418" y="63"/>
                    </a:lnTo>
                    <a:lnTo>
                      <a:pt x="418" y="63"/>
                    </a:lnTo>
                    <a:lnTo>
                      <a:pt x="422" y="59"/>
                    </a:lnTo>
                    <a:lnTo>
                      <a:pt x="422" y="63"/>
                    </a:lnTo>
                    <a:lnTo>
                      <a:pt x="422" y="63"/>
                    </a:lnTo>
                    <a:lnTo>
                      <a:pt x="422" y="63"/>
                    </a:lnTo>
                    <a:lnTo>
                      <a:pt x="422" y="63"/>
                    </a:lnTo>
                    <a:lnTo>
                      <a:pt x="422" y="59"/>
                    </a:lnTo>
                    <a:lnTo>
                      <a:pt x="422" y="59"/>
                    </a:lnTo>
                    <a:lnTo>
                      <a:pt x="422" y="63"/>
                    </a:lnTo>
                    <a:lnTo>
                      <a:pt x="422" y="63"/>
                    </a:lnTo>
                    <a:lnTo>
                      <a:pt x="422" y="59"/>
                    </a:lnTo>
                    <a:lnTo>
                      <a:pt x="422" y="59"/>
                    </a:lnTo>
                    <a:lnTo>
                      <a:pt x="422" y="59"/>
                    </a:lnTo>
                    <a:lnTo>
                      <a:pt x="427" y="59"/>
                    </a:lnTo>
                    <a:lnTo>
                      <a:pt x="427" y="59"/>
                    </a:lnTo>
                    <a:lnTo>
                      <a:pt x="427" y="54"/>
                    </a:lnTo>
                    <a:lnTo>
                      <a:pt x="427" y="50"/>
                    </a:lnTo>
                    <a:lnTo>
                      <a:pt x="427" y="50"/>
                    </a:lnTo>
                    <a:lnTo>
                      <a:pt x="427" y="50"/>
                    </a:lnTo>
                    <a:lnTo>
                      <a:pt x="427" y="50"/>
                    </a:lnTo>
                    <a:lnTo>
                      <a:pt x="427" y="54"/>
                    </a:lnTo>
                    <a:lnTo>
                      <a:pt x="427" y="54"/>
                    </a:lnTo>
                    <a:lnTo>
                      <a:pt x="427" y="54"/>
                    </a:lnTo>
                    <a:lnTo>
                      <a:pt x="427" y="54"/>
                    </a:lnTo>
                    <a:lnTo>
                      <a:pt x="427" y="54"/>
                    </a:lnTo>
                    <a:lnTo>
                      <a:pt x="427" y="59"/>
                    </a:lnTo>
                    <a:lnTo>
                      <a:pt x="427" y="59"/>
                    </a:lnTo>
                    <a:lnTo>
                      <a:pt x="432" y="50"/>
                    </a:lnTo>
                    <a:lnTo>
                      <a:pt x="432" y="45"/>
                    </a:lnTo>
                    <a:lnTo>
                      <a:pt x="432" y="50"/>
                    </a:lnTo>
                    <a:lnTo>
                      <a:pt x="432" y="54"/>
                    </a:lnTo>
                    <a:lnTo>
                      <a:pt x="432" y="54"/>
                    </a:lnTo>
                    <a:lnTo>
                      <a:pt x="432" y="45"/>
                    </a:lnTo>
                    <a:lnTo>
                      <a:pt x="432" y="45"/>
                    </a:lnTo>
                    <a:lnTo>
                      <a:pt x="432" y="45"/>
                    </a:lnTo>
                    <a:lnTo>
                      <a:pt x="432" y="45"/>
                    </a:lnTo>
                    <a:lnTo>
                      <a:pt x="432" y="45"/>
                    </a:lnTo>
                    <a:lnTo>
                      <a:pt x="432" y="50"/>
                    </a:lnTo>
                    <a:lnTo>
                      <a:pt x="432" y="50"/>
                    </a:lnTo>
                    <a:lnTo>
                      <a:pt x="432" y="50"/>
                    </a:lnTo>
                    <a:lnTo>
                      <a:pt x="437" y="50"/>
                    </a:lnTo>
                    <a:lnTo>
                      <a:pt x="437" y="45"/>
                    </a:lnTo>
                    <a:lnTo>
                      <a:pt x="437" y="45"/>
                    </a:lnTo>
                    <a:lnTo>
                      <a:pt x="437" y="45"/>
                    </a:lnTo>
                    <a:lnTo>
                      <a:pt x="437" y="45"/>
                    </a:lnTo>
                    <a:lnTo>
                      <a:pt x="437" y="45"/>
                    </a:lnTo>
                    <a:lnTo>
                      <a:pt x="437" y="45"/>
                    </a:lnTo>
                    <a:lnTo>
                      <a:pt x="437" y="45"/>
                    </a:lnTo>
                    <a:lnTo>
                      <a:pt x="437" y="45"/>
                    </a:lnTo>
                    <a:lnTo>
                      <a:pt x="437" y="45"/>
                    </a:lnTo>
                    <a:lnTo>
                      <a:pt x="437" y="45"/>
                    </a:lnTo>
                    <a:lnTo>
                      <a:pt x="437" y="45"/>
                    </a:lnTo>
                    <a:lnTo>
                      <a:pt x="437" y="41"/>
                    </a:lnTo>
                    <a:lnTo>
                      <a:pt x="442" y="36"/>
                    </a:lnTo>
                    <a:lnTo>
                      <a:pt x="442" y="41"/>
                    </a:lnTo>
                    <a:lnTo>
                      <a:pt x="442" y="41"/>
                    </a:lnTo>
                    <a:lnTo>
                      <a:pt x="442" y="36"/>
                    </a:lnTo>
                    <a:lnTo>
                      <a:pt x="442" y="36"/>
                    </a:lnTo>
                    <a:lnTo>
                      <a:pt x="442" y="36"/>
                    </a:lnTo>
                    <a:lnTo>
                      <a:pt x="442" y="36"/>
                    </a:lnTo>
                    <a:lnTo>
                      <a:pt x="442" y="36"/>
                    </a:lnTo>
                    <a:lnTo>
                      <a:pt x="442" y="36"/>
                    </a:lnTo>
                    <a:lnTo>
                      <a:pt x="442" y="36"/>
                    </a:lnTo>
                    <a:lnTo>
                      <a:pt x="442" y="36"/>
                    </a:lnTo>
                    <a:lnTo>
                      <a:pt x="442" y="36"/>
                    </a:lnTo>
                    <a:lnTo>
                      <a:pt x="442" y="36"/>
                    </a:lnTo>
                    <a:lnTo>
                      <a:pt x="442" y="32"/>
                    </a:lnTo>
                    <a:lnTo>
                      <a:pt x="446" y="32"/>
                    </a:lnTo>
                    <a:lnTo>
                      <a:pt x="446" y="32"/>
                    </a:lnTo>
                    <a:lnTo>
                      <a:pt x="446" y="32"/>
                    </a:lnTo>
                    <a:lnTo>
                      <a:pt x="446" y="27"/>
                    </a:lnTo>
                    <a:lnTo>
                      <a:pt x="446" y="27"/>
                    </a:lnTo>
                    <a:lnTo>
                      <a:pt x="446" y="27"/>
                    </a:lnTo>
                    <a:lnTo>
                      <a:pt x="446" y="32"/>
                    </a:lnTo>
                    <a:lnTo>
                      <a:pt x="446" y="32"/>
                    </a:lnTo>
                    <a:lnTo>
                      <a:pt x="446" y="36"/>
                    </a:lnTo>
                    <a:lnTo>
                      <a:pt x="446" y="36"/>
                    </a:lnTo>
                    <a:lnTo>
                      <a:pt x="446" y="36"/>
                    </a:lnTo>
                    <a:lnTo>
                      <a:pt x="446" y="36"/>
                    </a:lnTo>
                    <a:lnTo>
                      <a:pt x="446" y="36"/>
                    </a:lnTo>
                    <a:lnTo>
                      <a:pt x="451" y="32"/>
                    </a:lnTo>
                    <a:lnTo>
                      <a:pt x="451" y="36"/>
                    </a:lnTo>
                    <a:lnTo>
                      <a:pt x="451" y="36"/>
                    </a:lnTo>
                    <a:lnTo>
                      <a:pt x="451" y="36"/>
                    </a:lnTo>
                    <a:lnTo>
                      <a:pt x="451" y="32"/>
                    </a:lnTo>
                    <a:lnTo>
                      <a:pt x="451" y="36"/>
                    </a:lnTo>
                    <a:lnTo>
                      <a:pt x="451" y="36"/>
                    </a:lnTo>
                    <a:lnTo>
                      <a:pt x="451" y="36"/>
                    </a:lnTo>
                    <a:lnTo>
                      <a:pt x="451" y="36"/>
                    </a:lnTo>
                    <a:lnTo>
                      <a:pt x="451" y="36"/>
                    </a:lnTo>
                    <a:lnTo>
                      <a:pt x="451" y="36"/>
                    </a:lnTo>
                    <a:lnTo>
                      <a:pt x="451" y="36"/>
                    </a:lnTo>
                    <a:lnTo>
                      <a:pt x="456" y="36"/>
                    </a:lnTo>
                    <a:lnTo>
                      <a:pt x="456" y="32"/>
                    </a:lnTo>
                    <a:lnTo>
                      <a:pt x="456" y="32"/>
                    </a:lnTo>
                    <a:lnTo>
                      <a:pt x="456" y="36"/>
                    </a:lnTo>
                    <a:lnTo>
                      <a:pt x="456" y="32"/>
                    </a:lnTo>
                    <a:lnTo>
                      <a:pt x="456" y="32"/>
                    </a:lnTo>
                    <a:lnTo>
                      <a:pt x="456" y="27"/>
                    </a:lnTo>
                    <a:lnTo>
                      <a:pt x="456" y="27"/>
                    </a:lnTo>
                    <a:lnTo>
                      <a:pt x="456" y="32"/>
                    </a:lnTo>
                    <a:lnTo>
                      <a:pt x="456" y="32"/>
                    </a:lnTo>
                    <a:lnTo>
                      <a:pt x="456" y="27"/>
                    </a:lnTo>
                    <a:lnTo>
                      <a:pt x="456" y="23"/>
                    </a:lnTo>
                    <a:lnTo>
                      <a:pt x="456" y="18"/>
                    </a:lnTo>
                    <a:lnTo>
                      <a:pt x="461" y="14"/>
                    </a:lnTo>
                    <a:lnTo>
                      <a:pt x="461" y="18"/>
                    </a:lnTo>
                    <a:lnTo>
                      <a:pt x="461" y="23"/>
                    </a:lnTo>
                    <a:lnTo>
                      <a:pt x="461" y="23"/>
                    </a:lnTo>
                    <a:lnTo>
                      <a:pt x="461" y="23"/>
                    </a:lnTo>
                    <a:lnTo>
                      <a:pt x="461" y="23"/>
                    </a:lnTo>
                    <a:lnTo>
                      <a:pt x="461" y="23"/>
                    </a:lnTo>
                    <a:lnTo>
                      <a:pt x="461" y="23"/>
                    </a:lnTo>
                    <a:lnTo>
                      <a:pt x="461" y="27"/>
                    </a:lnTo>
                    <a:lnTo>
                      <a:pt x="461" y="27"/>
                    </a:lnTo>
                    <a:lnTo>
                      <a:pt x="461" y="23"/>
                    </a:lnTo>
                    <a:lnTo>
                      <a:pt x="461" y="23"/>
                    </a:lnTo>
                    <a:lnTo>
                      <a:pt x="461" y="23"/>
                    </a:lnTo>
                    <a:lnTo>
                      <a:pt x="461" y="23"/>
                    </a:lnTo>
                    <a:lnTo>
                      <a:pt x="466" y="23"/>
                    </a:lnTo>
                    <a:lnTo>
                      <a:pt x="466" y="23"/>
                    </a:lnTo>
                    <a:lnTo>
                      <a:pt x="466" y="23"/>
                    </a:lnTo>
                    <a:lnTo>
                      <a:pt x="466" y="23"/>
                    </a:lnTo>
                    <a:lnTo>
                      <a:pt x="466" y="18"/>
                    </a:lnTo>
                    <a:lnTo>
                      <a:pt x="466" y="18"/>
                    </a:lnTo>
                    <a:lnTo>
                      <a:pt x="466" y="14"/>
                    </a:lnTo>
                    <a:lnTo>
                      <a:pt x="466" y="14"/>
                    </a:lnTo>
                    <a:lnTo>
                      <a:pt x="466" y="14"/>
                    </a:lnTo>
                    <a:lnTo>
                      <a:pt x="466" y="14"/>
                    </a:lnTo>
                    <a:lnTo>
                      <a:pt x="466" y="18"/>
                    </a:lnTo>
                    <a:lnTo>
                      <a:pt x="466" y="14"/>
                    </a:lnTo>
                    <a:lnTo>
                      <a:pt x="466" y="5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5" y="5"/>
                    </a:lnTo>
                    <a:lnTo>
                      <a:pt x="475" y="5"/>
                    </a:lnTo>
                    <a:lnTo>
                      <a:pt x="475" y="5"/>
                    </a:lnTo>
                    <a:lnTo>
                      <a:pt x="475" y="5"/>
                    </a:lnTo>
                    <a:lnTo>
                      <a:pt x="475" y="5"/>
                    </a:lnTo>
                    <a:lnTo>
                      <a:pt x="475" y="0"/>
                    </a:lnTo>
                    <a:lnTo>
                      <a:pt x="475" y="5"/>
                    </a:lnTo>
                    <a:lnTo>
                      <a:pt x="475" y="9"/>
                    </a:lnTo>
                    <a:lnTo>
                      <a:pt x="475" y="9"/>
                    </a:lnTo>
                    <a:lnTo>
                      <a:pt x="475" y="9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616" name="Freeform 280"/>
              <p:cNvSpPr>
                <a:spLocks/>
              </p:cNvSpPr>
              <p:nvPr/>
            </p:nvSpPr>
            <p:spPr bwMode="auto">
              <a:xfrm>
                <a:off x="2528" y="1494"/>
                <a:ext cx="475" cy="593"/>
              </a:xfrm>
              <a:custGeom>
                <a:avLst/>
                <a:gdLst>
                  <a:gd name="T0" fmla="*/ 9 w 475"/>
                  <a:gd name="T1" fmla="*/ 575 h 593"/>
                  <a:gd name="T2" fmla="*/ 14 w 475"/>
                  <a:gd name="T3" fmla="*/ 571 h 593"/>
                  <a:gd name="T4" fmla="*/ 24 w 475"/>
                  <a:gd name="T5" fmla="*/ 571 h 593"/>
                  <a:gd name="T6" fmla="*/ 33 w 475"/>
                  <a:gd name="T7" fmla="*/ 562 h 593"/>
                  <a:gd name="T8" fmla="*/ 38 w 475"/>
                  <a:gd name="T9" fmla="*/ 553 h 593"/>
                  <a:gd name="T10" fmla="*/ 48 w 475"/>
                  <a:gd name="T11" fmla="*/ 553 h 593"/>
                  <a:gd name="T12" fmla="*/ 53 w 475"/>
                  <a:gd name="T13" fmla="*/ 539 h 593"/>
                  <a:gd name="T14" fmla="*/ 62 w 475"/>
                  <a:gd name="T15" fmla="*/ 535 h 593"/>
                  <a:gd name="T16" fmla="*/ 67 w 475"/>
                  <a:gd name="T17" fmla="*/ 526 h 593"/>
                  <a:gd name="T18" fmla="*/ 77 w 475"/>
                  <a:gd name="T19" fmla="*/ 526 h 593"/>
                  <a:gd name="T20" fmla="*/ 86 w 475"/>
                  <a:gd name="T21" fmla="*/ 517 h 593"/>
                  <a:gd name="T22" fmla="*/ 91 w 475"/>
                  <a:gd name="T23" fmla="*/ 508 h 593"/>
                  <a:gd name="T24" fmla="*/ 101 w 475"/>
                  <a:gd name="T25" fmla="*/ 499 h 593"/>
                  <a:gd name="T26" fmla="*/ 110 w 475"/>
                  <a:gd name="T27" fmla="*/ 490 h 593"/>
                  <a:gd name="T28" fmla="*/ 115 w 475"/>
                  <a:gd name="T29" fmla="*/ 481 h 593"/>
                  <a:gd name="T30" fmla="*/ 125 w 475"/>
                  <a:gd name="T31" fmla="*/ 472 h 593"/>
                  <a:gd name="T32" fmla="*/ 129 w 475"/>
                  <a:gd name="T33" fmla="*/ 458 h 593"/>
                  <a:gd name="T34" fmla="*/ 139 w 475"/>
                  <a:gd name="T35" fmla="*/ 440 h 593"/>
                  <a:gd name="T36" fmla="*/ 149 w 475"/>
                  <a:gd name="T37" fmla="*/ 431 h 593"/>
                  <a:gd name="T38" fmla="*/ 153 w 475"/>
                  <a:gd name="T39" fmla="*/ 418 h 593"/>
                  <a:gd name="T40" fmla="*/ 163 w 475"/>
                  <a:gd name="T41" fmla="*/ 400 h 593"/>
                  <a:gd name="T42" fmla="*/ 168 w 475"/>
                  <a:gd name="T43" fmla="*/ 386 h 593"/>
                  <a:gd name="T44" fmla="*/ 177 w 475"/>
                  <a:gd name="T45" fmla="*/ 373 h 593"/>
                  <a:gd name="T46" fmla="*/ 187 w 475"/>
                  <a:gd name="T47" fmla="*/ 359 h 593"/>
                  <a:gd name="T48" fmla="*/ 192 w 475"/>
                  <a:gd name="T49" fmla="*/ 350 h 593"/>
                  <a:gd name="T50" fmla="*/ 201 w 475"/>
                  <a:gd name="T51" fmla="*/ 337 h 593"/>
                  <a:gd name="T52" fmla="*/ 206 w 475"/>
                  <a:gd name="T53" fmla="*/ 328 h 593"/>
                  <a:gd name="T54" fmla="*/ 216 w 475"/>
                  <a:gd name="T55" fmla="*/ 314 h 593"/>
                  <a:gd name="T56" fmla="*/ 225 w 475"/>
                  <a:gd name="T57" fmla="*/ 301 h 593"/>
                  <a:gd name="T58" fmla="*/ 230 w 475"/>
                  <a:gd name="T59" fmla="*/ 292 h 593"/>
                  <a:gd name="T60" fmla="*/ 240 w 475"/>
                  <a:gd name="T61" fmla="*/ 278 h 593"/>
                  <a:gd name="T62" fmla="*/ 244 w 475"/>
                  <a:gd name="T63" fmla="*/ 269 h 593"/>
                  <a:gd name="T64" fmla="*/ 254 w 475"/>
                  <a:gd name="T65" fmla="*/ 256 h 593"/>
                  <a:gd name="T66" fmla="*/ 264 w 475"/>
                  <a:gd name="T67" fmla="*/ 247 h 593"/>
                  <a:gd name="T68" fmla="*/ 268 w 475"/>
                  <a:gd name="T69" fmla="*/ 238 h 593"/>
                  <a:gd name="T70" fmla="*/ 278 w 475"/>
                  <a:gd name="T71" fmla="*/ 225 h 593"/>
                  <a:gd name="T72" fmla="*/ 283 w 475"/>
                  <a:gd name="T73" fmla="*/ 216 h 593"/>
                  <a:gd name="T74" fmla="*/ 292 w 475"/>
                  <a:gd name="T75" fmla="*/ 207 h 593"/>
                  <a:gd name="T76" fmla="*/ 302 w 475"/>
                  <a:gd name="T77" fmla="*/ 198 h 593"/>
                  <a:gd name="T78" fmla="*/ 307 w 475"/>
                  <a:gd name="T79" fmla="*/ 184 h 593"/>
                  <a:gd name="T80" fmla="*/ 316 w 475"/>
                  <a:gd name="T81" fmla="*/ 175 h 593"/>
                  <a:gd name="T82" fmla="*/ 321 w 475"/>
                  <a:gd name="T83" fmla="*/ 166 h 593"/>
                  <a:gd name="T84" fmla="*/ 331 w 475"/>
                  <a:gd name="T85" fmla="*/ 157 h 593"/>
                  <a:gd name="T86" fmla="*/ 340 w 475"/>
                  <a:gd name="T87" fmla="*/ 148 h 593"/>
                  <a:gd name="T88" fmla="*/ 345 w 475"/>
                  <a:gd name="T89" fmla="*/ 139 h 593"/>
                  <a:gd name="T90" fmla="*/ 355 w 475"/>
                  <a:gd name="T91" fmla="*/ 130 h 593"/>
                  <a:gd name="T92" fmla="*/ 360 w 475"/>
                  <a:gd name="T93" fmla="*/ 121 h 593"/>
                  <a:gd name="T94" fmla="*/ 369 w 475"/>
                  <a:gd name="T95" fmla="*/ 117 h 593"/>
                  <a:gd name="T96" fmla="*/ 379 w 475"/>
                  <a:gd name="T97" fmla="*/ 108 h 593"/>
                  <a:gd name="T98" fmla="*/ 384 w 475"/>
                  <a:gd name="T99" fmla="*/ 99 h 593"/>
                  <a:gd name="T100" fmla="*/ 393 w 475"/>
                  <a:gd name="T101" fmla="*/ 90 h 593"/>
                  <a:gd name="T102" fmla="*/ 398 w 475"/>
                  <a:gd name="T103" fmla="*/ 85 h 593"/>
                  <a:gd name="T104" fmla="*/ 408 w 475"/>
                  <a:gd name="T105" fmla="*/ 72 h 593"/>
                  <a:gd name="T106" fmla="*/ 417 w 475"/>
                  <a:gd name="T107" fmla="*/ 63 h 593"/>
                  <a:gd name="T108" fmla="*/ 422 w 475"/>
                  <a:gd name="T109" fmla="*/ 54 h 593"/>
                  <a:gd name="T110" fmla="*/ 432 w 475"/>
                  <a:gd name="T111" fmla="*/ 49 h 593"/>
                  <a:gd name="T112" fmla="*/ 436 w 475"/>
                  <a:gd name="T113" fmla="*/ 40 h 593"/>
                  <a:gd name="T114" fmla="*/ 446 w 475"/>
                  <a:gd name="T115" fmla="*/ 31 h 593"/>
                  <a:gd name="T116" fmla="*/ 456 w 475"/>
                  <a:gd name="T117" fmla="*/ 22 h 593"/>
                  <a:gd name="T118" fmla="*/ 460 w 475"/>
                  <a:gd name="T119" fmla="*/ 18 h 593"/>
                  <a:gd name="T120" fmla="*/ 470 w 475"/>
                  <a:gd name="T121" fmla="*/ 9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5" h="593">
                    <a:moveTo>
                      <a:pt x="0" y="593"/>
                    </a:moveTo>
                    <a:lnTo>
                      <a:pt x="0" y="589"/>
                    </a:lnTo>
                    <a:lnTo>
                      <a:pt x="0" y="589"/>
                    </a:lnTo>
                    <a:lnTo>
                      <a:pt x="0" y="589"/>
                    </a:lnTo>
                    <a:lnTo>
                      <a:pt x="0" y="589"/>
                    </a:lnTo>
                    <a:lnTo>
                      <a:pt x="5" y="589"/>
                    </a:lnTo>
                    <a:lnTo>
                      <a:pt x="5" y="589"/>
                    </a:lnTo>
                    <a:lnTo>
                      <a:pt x="5" y="589"/>
                    </a:lnTo>
                    <a:lnTo>
                      <a:pt x="5" y="589"/>
                    </a:lnTo>
                    <a:lnTo>
                      <a:pt x="5" y="584"/>
                    </a:lnTo>
                    <a:lnTo>
                      <a:pt x="5" y="584"/>
                    </a:lnTo>
                    <a:lnTo>
                      <a:pt x="5" y="580"/>
                    </a:lnTo>
                    <a:lnTo>
                      <a:pt x="5" y="580"/>
                    </a:lnTo>
                    <a:lnTo>
                      <a:pt x="5" y="580"/>
                    </a:lnTo>
                    <a:lnTo>
                      <a:pt x="5" y="580"/>
                    </a:lnTo>
                    <a:lnTo>
                      <a:pt x="5" y="584"/>
                    </a:lnTo>
                    <a:lnTo>
                      <a:pt x="5" y="580"/>
                    </a:lnTo>
                    <a:lnTo>
                      <a:pt x="5" y="571"/>
                    </a:lnTo>
                    <a:lnTo>
                      <a:pt x="9" y="575"/>
                    </a:lnTo>
                    <a:lnTo>
                      <a:pt x="9" y="575"/>
                    </a:lnTo>
                    <a:lnTo>
                      <a:pt x="9" y="575"/>
                    </a:lnTo>
                    <a:lnTo>
                      <a:pt x="9" y="575"/>
                    </a:lnTo>
                    <a:lnTo>
                      <a:pt x="9" y="575"/>
                    </a:lnTo>
                    <a:lnTo>
                      <a:pt x="9" y="575"/>
                    </a:lnTo>
                    <a:lnTo>
                      <a:pt x="9" y="575"/>
                    </a:lnTo>
                    <a:lnTo>
                      <a:pt x="9" y="571"/>
                    </a:lnTo>
                    <a:lnTo>
                      <a:pt x="9" y="571"/>
                    </a:lnTo>
                    <a:lnTo>
                      <a:pt x="9" y="571"/>
                    </a:lnTo>
                    <a:lnTo>
                      <a:pt x="9" y="571"/>
                    </a:lnTo>
                    <a:lnTo>
                      <a:pt x="9" y="575"/>
                    </a:lnTo>
                    <a:lnTo>
                      <a:pt x="9" y="575"/>
                    </a:lnTo>
                    <a:lnTo>
                      <a:pt x="14" y="571"/>
                    </a:lnTo>
                    <a:lnTo>
                      <a:pt x="14" y="571"/>
                    </a:lnTo>
                    <a:lnTo>
                      <a:pt x="14" y="571"/>
                    </a:lnTo>
                    <a:lnTo>
                      <a:pt x="14" y="571"/>
                    </a:lnTo>
                    <a:lnTo>
                      <a:pt x="14" y="571"/>
                    </a:lnTo>
                    <a:lnTo>
                      <a:pt x="14" y="566"/>
                    </a:lnTo>
                    <a:lnTo>
                      <a:pt x="14" y="571"/>
                    </a:lnTo>
                    <a:lnTo>
                      <a:pt x="14" y="575"/>
                    </a:lnTo>
                    <a:lnTo>
                      <a:pt x="14" y="575"/>
                    </a:lnTo>
                    <a:lnTo>
                      <a:pt x="14" y="575"/>
                    </a:lnTo>
                    <a:lnTo>
                      <a:pt x="14" y="571"/>
                    </a:lnTo>
                    <a:lnTo>
                      <a:pt x="14" y="566"/>
                    </a:lnTo>
                    <a:lnTo>
                      <a:pt x="14" y="566"/>
                    </a:lnTo>
                    <a:lnTo>
                      <a:pt x="14" y="571"/>
                    </a:lnTo>
                    <a:lnTo>
                      <a:pt x="19" y="566"/>
                    </a:lnTo>
                    <a:lnTo>
                      <a:pt x="19" y="571"/>
                    </a:lnTo>
                    <a:lnTo>
                      <a:pt x="19" y="571"/>
                    </a:lnTo>
                    <a:lnTo>
                      <a:pt x="19" y="571"/>
                    </a:lnTo>
                    <a:lnTo>
                      <a:pt x="19" y="566"/>
                    </a:lnTo>
                    <a:lnTo>
                      <a:pt x="19" y="566"/>
                    </a:lnTo>
                    <a:lnTo>
                      <a:pt x="19" y="571"/>
                    </a:lnTo>
                    <a:lnTo>
                      <a:pt x="19" y="566"/>
                    </a:lnTo>
                    <a:lnTo>
                      <a:pt x="19" y="566"/>
                    </a:lnTo>
                    <a:lnTo>
                      <a:pt x="19" y="566"/>
                    </a:lnTo>
                    <a:lnTo>
                      <a:pt x="19" y="562"/>
                    </a:lnTo>
                    <a:lnTo>
                      <a:pt x="19" y="566"/>
                    </a:lnTo>
                    <a:lnTo>
                      <a:pt x="24" y="566"/>
                    </a:lnTo>
                    <a:lnTo>
                      <a:pt x="24" y="566"/>
                    </a:lnTo>
                    <a:lnTo>
                      <a:pt x="24" y="571"/>
                    </a:lnTo>
                    <a:lnTo>
                      <a:pt x="24" y="571"/>
                    </a:lnTo>
                    <a:lnTo>
                      <a:pt x="24" y="575"/>
                    </a:lnTo>
                    <a:lnTo>
                      <a:pt x="24" y="571"/>
                    </a:lnTo>
                    <a:lnTo>
                      <a:pt x="24" y="557"/>
                    </a:lnTo>
                    <a:lnTo>
                      <a:pt x="24" y="562"/>
                    </a:lnTo>
                    <a:lnTo>
                      <a:pt x="24" y="566"/>
                    </a:lnTo>
                    <a:lnTo>
                      <a:pt x="24" y="566"/>
                    </a:lnTo>
                    <a:lnTo>
                      <a:pt x="24" y="562"/>
                    </a:lnTo>
                    <a:lnTo>
                      <a:pt x="24" y="562"/>
                    </a:lnTo>
                    <a:lnTo>
                      <a:pt x="24" y="562"/>
                    </a:lnTo>
                    <a:lnTo>
                      <a:pt x="29" y="562"/>
                    </a:lnTo>
                    <a:lnTo>
                      <a:pt x="29" y="562"/>
                    </a:lnTo>
                    <a:lnTo>
                      <a:pt x="29" y="562"/>
                    </a:lnTo>
                    <a:lnTo>
                      <a:pt x="29" y="557"/>
                    </a:lnTo>
                    <a:lnTo>
                      <a:pt x="29" y="562"/>
                    </a:lnTo>
                    <a:lnTo>
                      <a:pt x="29" y="562"/>
                    </a:lnTo>
                    <a:lnTo>
                      <a:pt x="29" y="562"/>
                    </a:lnTo>
                    <a:lnTo>
                      <a:pt x="29" y="566"/>
                    </a:lnTo>
                    <a:lnTo>
                      <a:pt x="29" y="566"/>
                    </a:lnTo>
                    <a:lnTo>
                      <a:pt x="29" y="557"/>
                    </a:lnTo>
                    <a:lnTo>
                      <a:pt x="29" y="562"/>
                    </a:lnTo>
                    <a:lnTo>
                      <a:pt x="29" y="566"/>
                    </a:lnTo>
                    <a:lnTo>
                      <a:pt x="29" y="562"/>
                    </a:lnTo>
                    <a:lnTo>
                      <a:pt x="33" y="562"/>
                    </a:lnTo>
                    <a:lnTo>
                      <a:pt x="33" y="557"/>
                    </a:lnTo>
                    <a:lnTo>
                      <a:pt x="33" y="557"/>
                    </a:lnTo>
                    <a:lnTo>
                      <a:pt x="33" y="557"/>
                    </a:lnTo>
                    <a:lnTo>
                      <a:pt x="33" y="562"/>
                    </a:lnTo>
                    <a:lnTo>
                      <a:pt x="33" y="562"/>
                    </a:lnTo>
                    <a:lnTo>
                      <a:pt x="33" y="557"/>
                    </a:lnTo>
                    <a:lnTo>
                      <a:pt x="33" y="562"/>
                    </a:lnTo>
                    <a:lnTo>
                      <a:pt x="33" y="562"/>
                    </a:lnTo>
                    <a:lnTo>
                      <a:pt x="33" y="557"/>
                    </a:lnTo>
                    <a:lnTo>
                      <a:pt x="33" y="562"/>
                    </a:lnTo>
                    <a:lnTo>
                      <a:pt x="33" y="557"/>
                    </a:lnTo>
                    <a:lnTo>
                      <a:pt x="33" y="553"/>
                    </a:lnTo>
                    <a:lnTo>
                      <a:pt x="33" y="553"/>
                    </a:lnTo>
                    <a:lnTo>
                      <a:pt x="38" y="557"/>
                    </a:lnTo>
                    <a:lnTo>
                      <a:pt x="38" y="557"/>
                    </a:lnTo>
                    <a:lnTo>
                      <a:pt x="38" y="557"/>
                    </a:lnTo>
                    <a:lnTo>
                      <a:pt x="38" y="557"/>
                    </a:lnTo>
                    <a:lnTo>
                      <a:pt x="38" y="557"/>
                    </a:lnTo>
                    <a:lnTo>
                      <a:pt x="38" y="557"/>
                    </a:lnTo>
                    <a:lnTo>
                      <a:pt x="38" y="553"/>
                    </a:lnTo>
                    <a:lnTo>
                      <a:pt x="38" y="553"/>
                    </a:lnTo>
                    <a:lnTo>
                      <a:pt x="38" y="553"/>
                    </a:lnTo>
                    <a:lnTo>
                      <a:pt x="38" y="548"/>
                    </a:lnTo>
                    <a:lnTo>
                      <a:pt x="38" y="548"/>
                    </a:lnTo>
                    <a:lnTo>
                      <a:pt x="38" y="553"/>
                    </a:lnTo>
                    <a:lnTo>
                      <a:pt x="38" y="553"/>
                    </a:lnTo>
                    <a:lnTo>
                      <a:pt x="43" y="553"/>
                    </a:lnTo>
                    <a:lnTo>
                      <a:pt x="43" y="553"/>
                    </a:lnTo>
                    <a:lnTo>
                      <a:pt x="43" y="553"/>
                    </a:lnTo>
                    <a:lnTo>
                      <a:pt x="43" y="548"/>
                    </a:lnTo>
                    <a:lnTo>
                      <a:pt x="43" y="548"/>
                    </a:lnTo>
                    <a:lnTo>
                      <a:pt x="43" y="548"/>
                    </a:lnTo>
                    <a:lnTo>
                      <a:pt x="43" y="548"/>
                    </a:lnTo>
                    <a:lnTo>
                      <a:pt x="43" y="548"/>
                    </a:lnTo>
                    <a:lnTo>
                      <a:pt x="43" y="548"/>
                    </a:lnTo>
                    <a:lnTo>
                      <a:pt x="43" y="548"/>
                    </a:lnTo>
                    <a:lnTo>
                      <a:pt x="43" y="553"/>
                    </a:lnTo>
                    <a:lnTo>
                      <a:pt x="43" y="553"/>
                    </a:lnTo>
                    <a:lnTo>
                      <a:pt x="43" y="548"/>
                    </a:lnTo>
                    <a:lnTo>
                      <a:pt x="48" y="548"/>
                    </a:lnTo>
                    <a:lnTo>
                      <a:pt x="48" y="548"/>
                    </a:lnTo>
                    <a:lnTo>
                      <a:pt x="48" y="553"/>
                    </a:lnTo>
                    <a:lnTo>
                      <a:pt x="48" y="548"/>
                    </a:lnTo>
                    <a:lnTo>
                      <a:pt x="48" y="548"/>
                    </a:lnTo>
                    <a:lnTo>
                      <a:pt x="48" y="548"/>
                    </a:lnTo>
                    <a:lnTo>
                      <a:pt x="48" y="544"/>
                    </a:lnTo>
                    <a:lnTo>
                      <a:pt x="48" y="544"/>
                    </a:lnTo>
                    <a:lnTo>
                      <a:pt x="48" y="544"/>
                    </a:lnTo>
                    <a:lnTo>
                      <a:pt x="48" y="544"/>
                    </a:lnTo>
                    <a:lnTo>
                      <a:pt x="48" y="548"/>
                    </a:lnTo>
                    <a:lnTo>
                      <a:pt x="48" y="544"/>
                    </a:lnTo>
                    <a:lnTo>
                      <a:pt x="53" y="544"/>
                    </a:lnTo>
                    <a:lnTo>
                      <a:pt x="53" y="535"/>
                    </a:lnTo>
                    <a:lnTo>
                      <a:pt x="53" y="535"/>
                    </a:lnTo>
                    <a:lnTo>
                      <a:pt x="53" y="535"/>
                    </a:lnTo>
                    <a:lnTo>
                      <a:pt x="53" y="535"/>
                    </a:lnTo>
                    <a:lnTo>
                      <a:pt x="53" y="535"/>
                    </a:lnTo>
                    <a:lnTo>
                      <a:pt x="53" y="535"/>
                    </a:lnTo>
                    <a:lnTo>
                      <a:pt x="53" y="539"/>
                    </a:lnTo>
                    <a:lnTo>
                      <a:pt x="53" y="539"/>
                    </a:lnTo>
                    <a:lnTo>
                      <a:pt x="53" y="539"/>
                    </a:lnTo>
                    <a:lnTo>
                      <a:pt x="53" y="544"/>
                    </a:lnTo>
                    <a:lnTo>
                      <a:pt x="53" y="539"/>
                    </a:lnTo>
                    <a:lnTo>
                      <a:pt x="53" y="539"/>
                    </a:lnTo>
                    <a:lnTo>
                      <a:pt x="53" y="544"/>
                    </a:lnTo>
                    <a:lnTo>
                      <a:pt x="57" y="544"/>
                    </a:lnTo>
                    <a:lnTo>
                      <a:pt x="57" y="544"/>
                    </a:lnTo>
                    <a:lnTo>
                      <a:pt x="57" y="544"/>
                    </a:lnTo>
                    <a:lnTo>
                      <a:pt x="57" y="544"/>
                    </a:lnTo>
                    <a:lnTo>
                      <a:pt x="57" y="539"/>
                    </a:lnTo>
                    <a:lnTo>
                      <a:pt x="57" y="539"/>
                    </a:lnTo>
                    <a:lnTo>
                      <a:pt x="57" y="544"/>
                    </a:lnTo>
                    <a:lnTo>
                      <a:pt x="57" y="539"/>
                    </a:lnTo>
                    <a:lnTo>
                      <a:pt x="57" y="535"/>
                    </a:lnTo>
                    <a:lnTo>
                      <a:pt x="57" y="535"/>
                    </a:lnTo>
                    <a:lnTo>
                      <a:pt x="57" y="535"/>
                    </a:lnTo>
                    <a:lnTo>
                      <a:pt x="57" y="539"/>
                    </a:lnTo>
                    <a:lnTo>
                      <a:pt x="57" y="539"/>
                    </a:lnTo>
                    <a:lnTo>
                      <a:pt x="62" y="539"/>
                    </a:lnTo>
                    <a:lnTo>
                      <a:pt x="62" y="539"/>
                    </a:lnTo>
                    <a:lnTo>
                      <a:pt x="62" y="539"/>
                    </a:lnTo>
                    <a:lnTo>
                      <a:pt x="62" y="539"/>
                    </a:lnTo>
                    <a:lnTo>
                      <a:pt x="62" y="539"/>
                    </a:lnTo>
                    <a:lnTo>
                      <a:pt x="62" y="535"/>
                    </a:lnTo>
                    <a:lnTo>
                      <a:pt x="62" y="535"/>
                    </a:lnTo>
                    <a:lnTo>
                      <a:pt x="62" y="535"/>
                    </a:lnTo>
                    <a:lnTo>
                      <a:pt x="62" y="539"/>
                    </a:lnTo>
                    <a:lnTo>
                      <a:pt x="62" y="539"/>
                    </a:lnTo>
                    <a:lnTo>
                      <a:pt x="62" y="539"/>
                    </a:lnTo>
                    <a:lnTo>
                      <a:pt x="62" y="535"/>
                    </a:lnTo>
                    <a:lnTo>
                      <a:pt x="62" y="530"/>
                    </a:lnTo>
                    <a:lnTo>
                      <a:pt x="67" y="526"/>
                    </a:lnTo>
                    <a:lnTo>
                      <a:pt x="67" y="530"/>
                    </a:lnTo>
                    <a:lnTo>
                      <a:pt x="67" y="530"/>
                    </a:lnTo>
                    <a:lnTo>
                      <a:pt x="67" y="530"/>
                    </a:lnTo>
                    <a:lnTo>
                      <a:pt x="67" y="530"/>
                    </a:lnTo>
                    <a:lnTo>
                      <a:pt x="67" y="530"/>
                    </a:lnTo>
                    <a:lnTo>
                      <a:pt x="67" y="535"/>
                    </a:lnTo>
                    <a:lnTo>
                      <a:pt x="67" y="535"/>
                    </a:lnTo>
                    <a:lnTo>
                      <a:pt x="67" y="530"/>
                    </a:lnTo>
                    <a:lnTo>
                      <a:pt x="67" y="530"/>
                    </a:lnTo>
                    <a:lnTo>
                      <a:pt x="67" y="535"/>
                    </a:lnTo>
                    <a:lnTo>
                      <a:pt x="67" y="530"/>
                    </a:lnTo>
                    <a:lnTo>
                      <a:pt x="67" y="530"/>
                    </a:lnTo>
                    <a:lnTo>
                      <a:pt x="67" y="526"/>
                    </a:lnTo>
                    <a:lnTo>
                      <a:pt x="72" y="526"/>
                    </a:lnTo>
                    <a:lnTo>
                      <a:pt x="72" y="526"/>
                    </a:lnTo>
                    <a:lnTo>
                      <a:pt x="72" y="526"/>
                    </a:lnTo>
                    <a:lnTo>
                      <a:pt x="72" y="526"/>
                    </a:lnTo>
                    <a:lnTo>
                      <a:pt x="72" y="526"/>
                    </a:lnTo>
                    <a:lnTo>
                      <a:pt x="72" y="526"/>
                    </a:lnTo>
                    <a:lnTo>
                      <a:pt x="72" y="526"/>
                    </a:lnTo>
                    <a:lnTo>
                      <a:pt x="72" y="526"/>
                    </a:lnTo>
                    <a:lnTo>
                      <a:pt x="72" y="526"/>
                    </a:lnTo>
                    <a:lnTo>
                      <a:pt x="72" y="526"/>
                    </a:lnTo>
                    <a:lnTo>
                      <a:pt x="72" y="526"/>
                    </a:lnTo>
                    <a:lnTo>
                      <a:pt x="72" y="526"/>
                    </a:lnTo>
                    <a:lnTo>
                      <a:pt x="72" y="526"/>
                    </a:lnTo>
                    <a:lnTo>
                      <a:pt x="77" y="526"/>
                    </a:lnTo>
                    <a:lnTo>
                      <a:pt x="77" y="526"/>
                    </a:lnTo>
                    <a:lnTo>
                      <a:pt x="77" y="526"/>
                    </a:lnTo>
                    <a:lnTo>
                      <a:pt x="77" y="526"/>
                    </a:lnTo>
                    <a:lnTo>
                      <a:pt x="77" y="521"/>
                    </a:lnTo>
                    <a:lnTo>
                      <a:pt x="77" y="526"/>
                    </a:lnTo>
                    <a:lnTo>
                      <a:pt x="77" y="526"/>
                    </a:lnTo>
                    <a:lnTo>
                      <a:pt x="77" y="526"/>
                    </a:lnTo>
                    <a:lnTo>
                      <a:pt x="77" y="521"/>
                    </a:lnTo>
                    <a:lnTo>
                      <a:pt x="77" y="521"/>
                    </a:lnTo>
                    <a:lnTo>
                      <a:pt x="77" y="521"/>
                    </a:lnTo>
                    <a:lnTo>
                      <a:pt x="77" y="521"/>
                    </a:lnTo>
                    <a:lnTo>
                      <a:pt x="81" y="521"/>
                    </a:lnTo>
                    <a:lnTo>
                      <a:pt x="81" y="521"/>
                    </a:lnTo>
                    <a:lnTo>
                      <a:pt x="81" y="517"/>
                    </a:lnTo>
                    <a:lnTo>
                      <a:pt x="81" y="517"/>
                    </a:lnTo>
                    <a:lnTo>
                      <a:pt x="81" y="517"/>
                    </a:lnTo>
                    <a:lnTo>
                      <a:pt x="81" y="521"/>
                    </a:lnTo>
                    <a:lnTo>
                      <a:pt x="81" y="521"/>
                    </a:lnTo>
                    <a:lnTo>
                      <a:pt x="81" y="521"/>
                    </a:lnTo>
                    <a:lnTo>
                      <a:pt x="81" y="521"/>
                    </a:lnTo>
                    <a:lnTo>
                      <a:pt x="81" y="521"/>
                    </a:lnTo>
                    <a:lnTo>
                      <a:pt x="81" y="521"/>
                    </a:lnTo>
                    <a:lnTo>
                      <a:pt x="81" y="521"/>
                    </a:lnTo>
                    <a:lnTo>
                      <a:pt x="81" y="521"/>
                    </a:lnTo>
                    <a:lnTo>
                      <a:pt x="86" y="521"/>
                    </a:lnTo>
                    <a:lnTo>
                      <a:pt x="86" y="521"/>
                    </a:lnTo>
                    <a:lnTo>
                      <a:pt x="86" y="517"/>
                    </a:lnTo>
                    <a:lnTo>
                      <a:pt x="86" y="517"/>
                    </a:lnTo>
                    <a:lnTo>
                      <a:pt x="86" y="521"/>
                    </a:lnTo>
                    <a:lnTo>
                      <a:pt x="86" y="517"/>
                    </a:lnTo>
                    <a:lnTo>
                      <a:pt x="86" y="517"/>
                    </a:lnTo>
                    <a:lnTo>
                      <a:pt x="86" y="512"/>
                    </a:lnTo>
                    <a:lnTo>
                      <a:pt x="86" y="512"/>
                    </a:lnTo>
                    <a:lnTo>
                      <a:pt x="86" y="508"/>
                    </a:lnTo>
                    <a:lnTo>
                      <a:pt x="86" y="508"/>
                    </a:lnTo>
                    <a:lnTo>
                      <a:pt x="86" y="512"/>
                    </a:lnTo>
                    <a:lnTo>
                      <a:pt x="86" y="512"/>
                    </a:lnTo>
                    <a:lnTo>
                      <a:pt x="86" y="517"/>
                    </a:lnTo>
                    <a:lnTo>
                      <a:pt x="91" y="517"/>
                    </a:lnTo>
                    <a:lnTo>
                      <a:pt x="91" y="512"/>
                    </a:lnTo>
                    <a:lnTo>
                      <a:pt x="91" y="512"/>
                    </a:lnTo>
                    <a:lnTo>
                      <a:pt x="91" y="512"/>
                    </a:lnTo>
                    <a:lnTo>
                      <a:pt x="91" y="512"/>
                    </a:lnTo>
                    <a:lnTo>
                      <a:pt x="91" y="512"/>
                    </a:lnTo>
                    <a:lnTo>
                      <a:pt x="91" y="512"/>
                    </a:lnTo>
                    <a:lnTo>
                      <a:pt x="91" y="512"/>
                    </a:lnTo>
                    <a:lnTo>
                      <a:pt x="91" y="517"/>
                    </a:lnTo>
                    <a:lnTo>
                      <a:pt x="91" y="517"/>
                    </a:lnTo>
                    <a:lnTo>
                      <a:pt x="91" y="508"/>
                    </a:lnTo>
                    <a:lnTo>
                      <a:pt x="91" y="508"/>
                    </a:lnTo>
                    <a:lnTo>
                      <a:pt x="91" y="508"/>
                    </a:lnTo>
                    <a:lnTo>
                      <a:pt x="96" y="512"/>
                    </a:lnTo>
                    <a:lnTo>
                      <a:pt x="96" y="512"/>
                    </a:lnTo>
                    <a:lnTo>
                      <a:pt x="96" y="508"/>
                    </a:lnTo>
                    <a:lnTo>
                      <a:pt x="96" y="508"/>
                    </a:lnTo>
                    <a:lnTo>
                      <a:pt x="96" y="508"/>
                    </a:lnTo>
                    <a:lnTo>
                      <a:pt x="96" y="508"/>
                    </a:lnTo>
                    <a:lnTo>
                      <a:pt x="96" y="508"/>
                    </a:lnTo>
                    <a:lnTo>
                      <a:pt x="96" y="508"/>
                    </a:lnTo>
                    <a:lnTo>
                      <a:pt x="96" y="508"/>
                    </a:lnTo>
                    <a:lnTo>
                      <a:pt x="96" y="508"/>
                    </a:lnTo>
                    <a:lnTo>
                      <a:pt x="96" y="508"/>
                    </a:lnTo>
                    <a:lnTo>
                      <a:pt x="96" y="503"/>
                    </a:lnTo>
                    <a:lnTo>
                      <a:pt x="96" y="503"/>
                    </a:lnTo>
                    <a:lnTo>
                      <a:pt x="101" y="503"/>
                    </a:lnTo>
                    <a:lnTo>
                      <a:pt x="101" y="499"/>
                    </a:lnTo>
                    <a:lnTo>
                      <a:pt x="101" y="499"/>
                    </a:lnTo>
                    <a:lnTo>
                      <a:pt x="101" y="499"/>
                    </a:lnTo>
                    <a:lnTo>
                      <a:pt x="101" y="499"/>
                    </a:lnTo>
                    <a:lnTo>
                      <a:pt x="101" y="499"/>
                    </a:lnTo>
                    <a:lnTo>
                      <a:pt x="101" y="503"/>
                    </a:lnTo>
                    <a:lnTo>
                      <a:pt x="101" y="503"/>
                    </a:lnTo>
                    <a:lnTo>
                      <a:pt x="101" y="503"/>
                    </a:lnTo>
                    <a:lnTo>
                      <a:pt x="101" y="499"/>
                    </a:lnTo>
                    <a:lnTo>
                      <a:pt x="101" y="503"/>
                    </a:lnTo>
                    <a:lnTo>
                      <a:pt x="101" y="503"/>
                    </a:lnTo>
                    <a:lnTo>
                      <a:pt x="101" y="499"/>
                    </a:lnTo>
                    <a:lnTo>
                      <a:pt x="101" y="499"/>
                    </a:lnTo>
                    <a:lnTo>
                      <a:pt x="105" y="499"/>
                    </a:lnTo>
                    <a:lnTo>
                      <a:pt x="105" y="499"/>
                    </a:lnTo>
                    <a:lnTo>
                      <a:pt x="105" y="499"/>
                    </a:lnTo>
                    <a:lnTo>
                      <a:pt x="105" y="499"/>
                    </a:lnTo>
                    <a:lnTo>
                      <a:pt x="105" y="499"/>
                    </a:lnTo>
                    <a:lnTo>
                      <a:pt x="105" y="494"/>
                    </a:lnTo>
                    <a:lnTo>
                      <a:pt x="105" y="499"/>
                    </a:lnTo>
                    <a:lnTo>
                      <a:pt x="105" y="494"/>
                    </a:lnTo>
                    <a:lnTo>
                      <a:pt x="105" y="494"/>
                    </a:lnTo>
                    <a:lnTo>
                      <a:pt x="105" y="494"/>
                    </a:lnTo>
                    <a:lnTo>
                      <a:pt x="105" y="494"/>
                    </a:lnTo>
                    <a:lnTo>
                      <a:pt x="105" y="494"/>
                    </a:lnTo>
                    <a:lnTo>
                      <a:pt x="110" y="490"/>
                    </a:lnTo>
                    <a:lnTo>
                      <a:pt x="110" y="490"/>
                    </a:lnTo>
                    <a:lnTo>
                      <a:pt x="110" y="490"/>
                    </a:lnTo>
                    <a:lnTo>
                      <a:pt x="110" y="490"/>
                    </a:lnTo>
                    <a:lnTo>
                      <a:pt x="110" y="490"/>
                    </a:lnTo>
                    <a:lnTo>
                      <a:pt x="110" y="490"/>
                    </a:lnTo>
                    <a:lnTo>
                      <a:pt x="110" y="494"/>
                    </a:lnTo>
                    <a:lnTo>
                      <a:pt x="110" y="490"/>
                    </a:lnTo>
                    <a:lnTo>
                      <a:pt x="110" y="490"/>
                    </a:lnTo>
                    <a:lnTo>
                      <a:pt x="110" y="490"/>
                    </a:lnTo>
                    <a:lnTo>
                      <a:pt x="110" y="485"/>
                    </a:lnTo>
                    <a:lnTo>
                      <a:pt x="110" y="490"/>
                    </a:lnTo>
                    <a:lnTo>
                      <a:pt x="110" y="490"/>
                    </a:lnTo>
                    <a:lnTo>
                      <a:pt x="115" y="490"/>
                    </a:lnTo>
                    <a:lnTo>
                      <a:pt x="115" y="490"/>
                    </a:lnTo>
                    <a:lnTo>
                      <a:pt x="115" y="490"/>
                    </a:lnTo>
                    <a:lnTo>
                      <a:pt x="115" y="490"/>
                    </a:lnTo>
                    <a:lnTo>
                      <a:pt x="115" y="490"/>
                    </a:lnTo>
                    <a:lnTo>
                      <a:pt x="115" y="490"/>
                    </a:lnTo>
                    <a:lnTo>
                      <a:pt x="115" y="490"/>
                    </a:lnTo>
                    <a:lnTo>
                      <a:pt x="115" y="485"/>
                    </a:lnTo>
                    <a:lnTo>
                      <a:pt x="115" y="481"/>
                    </a:lnTo>
                    <a:lnTo>
                      <a:pt x="115" y="481"/>
                    </a:lnTo>
                    <a:lnTo>
                      <a:pt x="115" y="485"/>
                    </a:lnTo>
                    <a:lnTo>
                      <a:pt x="115" y="485"/>
                    </a:lnTo>
                    <a:lnTo>
                      <a:pt x="115" y="485"/>
                    </a:lnTo>
                    <a:lnTo>
                      <a:pt x="120" y="485"/>
                    </a:lnTo>
                    <a:lnTo>
                      <a:pt x="120" y="485"/>
                    </a:lnTo>
                    <a:lnTo>
                      <a:pt x="120" y="485"/>
                    </a:lnTo>
                    <a:lnTo>
                      <a:pt x="120" y="481"/>
                    </a:lnTo>
                    <a:lnTo>
                      <a:pt x="120" y="481"/>
                    </a:lnTo>
                    <a:lnTo>
                      <a:pt x="120" y="476"/>
                    </a:lnTo>
                    <a:lnTo>
                      <a:pt x="120" y="476"/>
                    </a:lnTo>
                    <a:lnTo>
                      <a:pt x="120" y="476"/>
                    </a:lnTo>
                    <a:lnTo>
                      <a:pt x="120" y="476"/>
                    </a:lnTo>
                    <a:lnTo>
                      <a:pt x="120" y="476"/>
                    </a:lnTo>
                    <a:lnTo>
                      <a:pt x="120" y="472"/>
                    </a:lnTo>
                    <a:lnTo>
                      <a:pt x="120" y="476"/>
                    </a:lnTo>
                    <a:lnTo>
                      <a:pt x="120" y="476"/>
                    </a:lnTo>
                    <a:lnTo>
                      <a:pt x="120" y="472"/>
                    </a:lnTo>
                    <a:lnTo>
                      <a:pt x="125" y="472"/>
                    </a:lnTo>
                    <a:lnTo>
                      <a:pt x="125" y="472"/>
                    </a:lnTo>
                    <a:lnTo>
                      <a:pt x="125" y="472"/>
                    </a:lnTo>
                    <a:lnTo>
                      <a:pt x="125" y="472"/>
                    </a:lnTo>
                    <a:lnTo>
                      <a:pt x="125" y="467"/>
                    </a:lnTo>
                    <a:lnTo>
                      <a:pt x="125" y="472"/>
                    </a:lnTo>
                    <a:lnTo>
                      <a:pt x="125" y="472"/>
                    </a:lnTo>
                    <a:lnTo>
                      <a:pt x="125" y="472"/>
                    </a:lnTo>
                    <a:lnTo>
                      <a:pt x="125" y="467"/>
                    </a:lnTo>
                    <a:lnTo>
                      <a:pt x="125" y="467"/>
                    </a:lnTo>
                    <a:lnTo>
                      <a:pt x="125" y="467"/>
                    </a:lnTo>
                    <a:lnTo>
                      <a:pt x="125" y="467"/>
                    </a:lnTo>
                    <a:lnTo>
                      <a:pt x="125" y="463"/>
                    </a:lnTo>
                    <a:lnTo>
                      <a:pt x="129" y="463"/>
                    </a:lnTo>
                    <a:lnTo>
                      <a:pt x="129" y="463"/>
                    </a:lnTo>
                    <a:lnTo>
                      <a:pt x="129" y="463"/>
                    </a:lnTo>
                    <a:lnTo>
                      <a:pt x="129" y="463"/>
                    </a:lnTo>
                    <a:lnTo>
                      <a:pt x="129" y="458"/>
                    </a:lnTo>
                    <a:lnTo>
                      <a:pt x="129" y="458"/>
                    </a:lnTo>
                    <a:lnTo>
                      <a:pt x="129" y="458"/>
                    </a:lnTo>
                    <a:lnTo>
                      <a:pt x="129" y="458"/>
                    </a:lnTo>
                    <a:lnTo>
                      <a:pt x="129" y="458"/>
                    </a:lnTo>
                    <a:lnTo>
                      <a:pt x="129" y="458"/>
                    </a:lnTo>
                    <a:lnTo>
                      <a:pt x="129" y="458"/>
                    </a:lnTo>
                    <a:lnTo>
                      <a:pt x="129" y="458"/>
                    </a:lnTo>
                    <a:lnTo>
                      <a:pt x="129" y="458"/>
                    </a:lnTo>
                    <a:lnTo>
                      <a:pt x="134" y="454"/>
                    </a:lnTo>
                    <a:lnTo>
                      <a:pt x="134" y="454"/>
                    </a:lnTo>
                    <a:lnTo>
                      <a:pt x="134" y="454"/>
                    </a:lnTo>
                    <a:lnTo>
                      <a:pt x="134" y="458"/>
                    </a:lnTo>
                    <a:lnTo>
                      <a:pt x="134" y="454"/>
                    </a:lnTo>
                    <a:lnTo>
                      <a:pt x="134" y="454"/>
                    </a:lnTo>
                    <a:lnTo>
                      <a:pt x="134" y="454"/>
                    </a:lnTo>
                    <a:lnTo>
                      <a:pt x="134" y="454"/>
                    </a:lnTo>
                    <a:lnTo>
                      <a:pt x="134" y="454"/>
                    </a:lnTo>
                    <a:lnTo>
                      <a:pt x="134" y="454"/>
                    </a:lnTo>
                    <a:lnTo>
                      <a:pt x="134" y="449"/>
                    </a:lnTo>
                    <a:lnTo>
                      <a:pt x="134" y="449"/>
                    </a:lnTo>
                    <a:lnTo>
                      <a:pt x="139" y="449"/>
                    </a:lnTo>
                    <a:lnTo>
                      <a:pt x="139" y="445"/>
                    </a:lnTo>
                    <a:lnTo>
                      <a:pt x="139" y="445"/>
                    </a:lnTo>
                    <a:lnTo>
                      <a:pt x="139" y="445"/>
                    </a:lnTo>
                    <a:lnTo>
                      <a:pt x="139" y="445"/>
                    </a:lnTo>
                    <a:lnTo>
                      <a:pt x="139" y="440"/>
                    </a:lnTo>
                    <a:lnTo>
                      <a:pt x="139" y="440"/>
                    </a:lnTo>
                    <a:lnTo>
                      <a:pt x="139" y="445"/>
                    </a:lnTo>
                    <a:lnTo>
                      <a:pt x="139" y="445"/>
                    </a:lnTo>
                    <a:lnTo>
                      <a:pt x="139" y="445"/>
                    </a:lnTo>
                    <a:lnTo>
                      <a:pt x="139" y="440"/>
                    </a:lnTo>
                    <a:lnTo>
                      <a:pt x="139" y="440"/>
                    </a:lnTo>
                    <a:lnTo>
                      <a:pt x="139" y="440"/>
                    </a:lnTo>
                    <a:lnTo>
                      <a:pt x="139" y="440"/>
                    </a:lnTo>
                    <a:lnTo>
                      <a:pt x="144" y="440"/>
                    </a:lnTo>
                    <a:lnTo>
                      <a:pt x="144" y="436"/>
                    </a:lnTo>
                    <a:lnTo>
                      <a:pt x="144" y="436"/>
                    </a:lnTo>
                    <a:lnTo>
                      <a:pt x="144" y="436"/>
                    </a:lnTo>
                    <a:lnTo>
                      <a:pt x="144" y="431"/>
                    </a:lnTo>
                    <a:lnTo>
                      <a:pt x="144" y="431"/>
                    </a:lnTo>
                    <a:lnTo>
                      <a:pt x="144" y="431"/>
                    </a:lnTo>
                    <a:lnTo>
                      <a:pt x="144" y="431"/>
                    </a:lnTo>
                    <a:lnTo>
                      <a:pt x="144" y="436"/>
                    </a:lnTo>
                    <a:lnTo>
                      <a:pt x="144" y="431"/>
                    </a:lnTo>
                    <a:lnTo>
                      <a:pt x="144" y="431"/>
                    </a:lnTo>
                    <a:lnTo>
                      <a:pt x="144" y="431"/>
                    </a:lnTo>
                    <a:lnTo>
                      <a:pt x="144" y="431"/>
                    </a:lnTo>
                    <a:lnTo>
                      <a:pt x="149" y="431"/>
                    </a:lnTo>
                    <a:lnTo>
                      <a:pt x="149" y="427"/>
                    </a:lnTo>
                    <a:lnTo>
                      <a:pt x="149" y="431"/>
                    </a:lnTo>
                    <a:lnTo>
                      <a:pt x="149" y="431"/>
                    </a:lnTo>
                    <a:lnTo>
                      <a:pt x="149" y="431"/>
                    </a:lnTo>
                    <a:lnTo>
                      <a:pt x="149" y="431"/>
                    </a:lnTo>
                    <a:lnTo>
                      <a:pt x="149" y="427"/>
                    </a:lnTo>
                    <a:lnTo>
                      <a:pt x="149" y="427"/>
                    </a:lnTo>
                    <a:lnTo>
                      <a:pt x="149" y="427"/>
                    </a:lnTo>
                    <a:lnTo>
                      <a:pt x="149" y="427"/>
                    </a:lnTo>
                    <a:lnTo>
                      <a:pt x="149" y="422"/>
                    </a:lnTo>
                    <a:lnTo>
                      <a:pt x="149" y="422"/>
                    </a:lnTo>
                    <a:lnTo>
                      <a:pt x="149" y="422"/>
                    </a:lnTo>
                    <a:lnTo>
                      <a:pt x="153" y="418"/>
                    </a:lnTo>
                    <a:lnTo>
                      <a:pt x="153" y="422"/>
                    </a:lnTo>
                    <a:lnTo>
                      <a:pt x="153" y="418"/>
                    </a:lnTo>
                    <a:lnTo>
                      <a:pt x="153" y="418"/>
                    </a:lnTo>
                    <a:lnTo>
                      <a:pt x="153" y="418"/>
                    </a:lnTo>
                    <a:lnTo>
                      <a:pt x="153" y="413"/>
                    </a:lnTo>
                    <a:lnTo>
                      <a:pt x="153" y="418"/>
                    </a:lnTo>
                    <a:lnTo>
                      <a:pt x="153" y="418"/>
                    </a:lnTo>
                    <a:lnTo>
                      <a:pt x="153" y="418"/>
                    </a:lnTo>
                    <a:lnTo>
                      <a:pt x="153" y="418"/>
                    </a:lnTo>
                    <a:lnTo>
                      <a:pt x="153" y="418"/>
                    </a:lnTo>
                    <a:lnTo>
                      <a:pt x="153" y="418"/>
                    </a:lnTo>
                    <a:lnTo>
                      <a:pt x="153" y="413"/>
                    </a:lnTo>
                    <a:lnTo>
                      <a:pt x="153" y="413"/>
                    </a:lnTo>
                    <a:lnTo>
                      <a:pt x="158" y="409"/>
                    </a:lnTo>
                    <a:lnTo>
                      <a:pt x="158" y="413"/>
                    </a:lnTo>
                    <a:lnTo>
                      <a:pt x="158" y="413"/>
                    </a:lnTo>
                    <a:lnTo>
                      <a:pt x="158" y="409"/>
                    </a:lnTo>
                    <a:lnTo>
                      <a:pt x="158" y="409"/>
                    </a:lnTo>
                    <a:lnTo>
                      <a:pt x="158" y="409"/>
                    </a:lnTo>
                    <a:lnTo>
                      <a:pt x="158" y="409"/>
                    </a:lnTo>
                    <a:lnTo>
                      <a:pt x="158" y="409"/>
                    </a:lnTo>
                    <a:lnTo>
                      <a:pt x="158" y="409"/>
                    </a:lnTo>
                    <a:lnTo>
                      <a:pt x="158" y="404"/>
                    </a:lnTo>
                    <a:lnTo>
                      <a:pt x="158" y="404"/>
                    </a:lnTo>
                    <a:lnTo>
                      <a:pt x="158" y="404"/>
                    </a:lnTo>
                    <a:lnTo>
                      <a:pt x="163" y="404"/>
                    </a:lnTo>
                    <a:lnTo>
                      <a:pt x="163" y="400"/>
                    </a:lnTo>
                    <a:lnTo>
                      <a:pt x="163" y="400"/>
                    </a:lnTo>
                    <a:lnTo>
                      <a:pt x="163" y="400"/>
                    </a:lnTo>
                    <a:lnTo>
                      <a:pt x="163" y="400"/>
                    </a:lnTo>
                    <a:lnTo>
                      <a:pt x="163" y="400"/>
                    </a:lnTo>
                    <a:lnTo>
                      <a:pt x="163" y="400"/>
                    </a:lnTo>
                    <a:lnTo>
                      <a:pt x="163" y="400"/>
                    </a:lnTo>
                    <a:lnTo>
                      <a:pt x="163" y="400"/>
                    </a:lnTo>
                    <a:lnTo>
                      <a:pt x="163" y="400"/>
                    </a:lnTo>
                    <a:lnTo>
                      <a:pt x="163" y="400"/>
                    </a:lnTo>
                    <a:lnTo>
                      <a:pt x="163" y="395"/>
                    </a:lnTo>
                    <a:lnTo>
                      <a:pt x="163" y="395"/>
                    </a:lnTo>
                    <a:lnTo>
                      <a:pt x="168" y="395"/>
                    </a:lnTo>
                    <a:lnTo>
                      <a:pt x="168" y="395"/>
                    </a:lnTo>
                    <a:lnTo>
                      <a:pt x="168" y="395"/>
                    </a:lnTo>
                    <a:lnTo>
                      <a:pt x="168" y="395"/>
                    </a:lnTo>
                    <a:lnTo>
                      <a:pt x="168" y="391"/>
                    </a:lnTo>
                    <a:lnTo>
                      <a:pt x="168" y="391"/>
                    </a:lnTo>
                    <a:lnTo>
                      <a:pt x="168" y="391"/>
                    </a:lnTo>
                    <a:lnTo>
                      <a:pt x="168" y="391"/>
                    </a:lnTo>
                    <a:lnTo>
                      <a:pt x="168" y="391"/>
                    </a:lnTo>
                    <a:lnTo>
                      <a:pt x="168" y="391"/>
                    </a:lnTo>
                    <a:lnTo>
                      <a:pt x="168" y="386"/>
                    </a:lnTo>
                    <a:lnTo>
                      <a:pt x="168" y="386"/>
                    </a:lnTo>
                    <a:lnTo>
                      <a:pt x="168" y="386"/>
                    </a:lnTo>
                    <a:lnTo>
                      <a:pt x="173" y="382"/>
                    </a:lnTo>
                    <a:lnTo>
                      <a:pt x="173" y="382"/>
                    </a:lnTo>
                    <a:lnTo>
                      <a:pt x="173" y="382"/>
                    </a:lnTo>
                    <a:lnTo>
                      <a:pt x="173" y="382"/>
                    </a:lnTo>
                    <a:lnTo>
                      <a:pt x="173" y="382"/>
                    </a:lnTo>
                    <a:lnTo>
                      <a:pt x="173" y="382"/>
                    </a:lnTo>
                    <a:lnTo>
                      <a:pt x="173" y="382"/>
                    </a:lnTo>
                    <a:lnTo>
                      <a:pt x="173" y="382"/>
                    </a:lnTo>
                    <a:lnTo>
                      <a:pt x="173" y="382"/>
                    </a:lnTo>
                    <a:lnTo>
                      <a:pt x="173" y="382"/>
                    </a:lnTo>
                    <a:lnTo>
                      <a:pt x="173" y="382"/>
                    </a:lnTo>
                    <a:lnTo>
                      <a:pt x="173" y="382"/>
                    </a:lnTo>
                    <a:lnTo>
                      <a:pt x="173" y="382"/>
                    </a:lnTo>
                    <a:lnTo>
                      <a:pt x="173" y="377"/>
                    </a:lnTo>
                    <a:lnTo>
                      <a:pt x="177" y="377"/>
                    </a:lnTo>
                    <a:lnTo>
                      <a:pt x="177" y="377"/>
                    </a:lnTo>
                    <a:lnTo>
                      <a:pt x="177" y="377"/>
                    </a:lnTo>
                    <a:lnTo>
                      <a:pt x="177" y="377"/>
                    </a:lnTo>
                    <a:lnTo>
                      <a:pt x="177" y="377"/>
                    </a:lnTo>
                    <a:lnTo>
                      <a:pt x="177" y="373"/>
                    </a:lnTo>
                    <a:lnTo>
                      <a:pt x="177" y="373"/>
                    </a:lnTo>
                    <a:lnTo>
                      <a:pt x="177" y="368"/>
                    </a:lnTo>
                    <a:lnTo>
                      <a:pt x="177" y="368"/>
                    </a:lnTo>
                    <a:lnTo>
                      <a:pt x="177" y="373"/>
                    </a:lnTo>
                    <a:lnTo>
                      <a:pt x="177" y="373"/>
                    </a:lnTo>
                    <a:lnTo>
                      <a:pt x="177" y="373"/>
                    </a:lnTo>
                    <a:lnTo>
                      <a:pt x="177" y="373"/>
                    </a:lnTo>
                    <a:lnTo>
                      <a:pt x="182" y="368"/>
                    </a:lnTo>
                    <a:lnTo>
                      <a:pt x="182" y="368"/>
                    </a:lnTo>
                    <a:lnTo>
                      <a:pt x="182" y="368"/>
                    </a:lnTo>
                    <a:lnTo>
                      <a:pt x="182" y="368"/>
                    </a:lnTo>
                    <a:lnTo>
                      <a:pt x="182" y="364"/>
                    </a:lnTo>
                    <a:lnTo>
                      <a:pt x="182" y="364"/>
                    </a:lnTo>
                    <a:lnTo>
                      <a:pt x="182" y="364"/>
                    </a:lnTo>
                    <a:lnTo>
                      <a:pt x="182" y="364"/>
                    </a:lnTo>
                    <a:lnTo>
                      <a:pt x="182" y="364"/>
                    </a:lnTo>
                    <a:lnTo>
                      <a:pt x="182" y="364"/>
                    </a:lnTo>
                    <a:lnTo>
                      <a:pt x="182" y="364"/>
                    </a:lnTo>
                    <a:lnTo>
                      <a:pt x="182" y="364"/>
                    </a:lnTo>
                    <a:lnTo>
                      <a:pt x="182" y="364"/>
                    </a:lnTo>
                    <a:lnTo>
                      <a:pt x="187" y="359"/>
                    </a:lnTo>
                    <a:lnTo>
                      <a:pt x="187" y="359"/>
                    </a:lnTo>
                    <a:lnTo>
                      <a:pt x="187" y="359"/>
                    </a:lnTo>
                    <a:lnTo>
                      <a:pt x="187" y="359"/>
                    </a:lnTo>
                    <a:lnTo>
                      <a:pt x="187" y="359"/>
                    </a:lnTo>
                    <a:lnTo>
                      <a:pt x="187" y="359"/>
                    </a:lnTo>
                    <a:lnTo>
                      <a:pt x="187" y="355"/>
                    </a:lnTo>
                    <a:lnTo>
                      <a:pt x="187" y="355"/>
                    </a:lnTo>
                    <a:lnTo>
                      <a:pt x="187" y="355"/>
                    </a:lnTo>
                    <a:lnTo>
                      <a:pt x="187" y="355"/>
                    </a:lnTo>
                    <a:lnTo>
                      <a:pt x="187" y="355"/>
                    </a:lnTo>
                    <a:lnTo>
                      <a:pt x="187" y="355"/>
                    </a:lnTo>
                    <a:lnTo>
                      <a:pt x="192" y="355"/>
                    </a:lnTo>
                    <a:lnTo>
                      <a:pt x="192" y="355"/>
                    </a:lnTo>
                    <a:lnTo>
                      <a:pt x="192" y="350"/>
                    </a:lnTo>
                    <a:lnTo>
                      <a:pt x="192" y="350"/>
                    </a:lnTo>
                    <a:lnTo>
                      <a:pt x="192" y="350"/>
                    </a:lnTo>
                    <a:lnTo>
                      <a:pt x="192" y="350"/>
                    </a:lnTo>
                    <a:lnTo>
                      <a:pt x="192" y="350"/>
                    </a:lnTo>
                    <a:lnTo>
                      <a:pt x="192" y="346"/>
                    </a:lnTo>
                    <a:lnTo>
                      <a:pt x="192" y="346"/>
                    </a:lnTo>
                    <a:lnTo>
                      <a:pt x="192" y="350"/>
                    </a:lnTo>
                    <a:lnTo>
                      <a:pt x="192" y="346"/>
                    </a:lnTo>
                    <a:lnTo>
                      <a:pt x="192" y="346"/>
                    </a:lnTo>
                    <a:lnTo>
                      <a:pt x="192" y="346"/>
                    </a:lnTo>
                    <a:lnTo>
                      <a:pt x="192" y="346"/>
                    </a:lnTo>
                    <a:lnTo>
                      <a:pt x="197" y="346"/>
                    </a:lnTo>
                    <a:lnTo>
                      <a:pt x="197" y="346"/>
                    </a:lnTo>
                    <a:lnTo>
                      <a:pt x="197" y="346"/>
                    </a:lnTo>
                    <a:lnTo>
                      <a:pt x="197" y="346"/>
                    </a:lnTo>
                    <a:lnTo>
                      <a:pt x="197" y="346"/>
                    </a:lnTo>
                    <a:lnTo>
                      <a:pt x="197" y="346"/>
                    </a:lnTo>
                    <a:lnTo>
                      <a:pt x="197" y="341"/>
                    </a:lnTo>
                    <a:lnTo>
                      <a:pt x="197" y="341"/>
                    </a:lnTo>
                    <a:lnTo>
                      <a:pt x="197" y="341"/>
                    </a:lnTo>
                    <a:lnTo>
                      <a:pt x="197" y="341"/>
                    </a:lnTo>
                    <a:lnTo>
                      <a:pt x="197" y="341"/>
                    </a:lnTo>
                    <a:lnTo>
                      <a:pt x="197" y="341"/>
                    </a:lnTo>
                    <a:lnTo>
                      <a:pt x="197" y="341"/>
                    </a:lnTo>
                    <a:lnTo>
                      <a:pt x="201" y="341"/>
                    </a:lnTo>
                    <a:lnTo>
                      <a:pt x="201" y="337"/>
                    </a:lnTo>
                    <a:lnTo>
                      <a:pt x="201" y="337"/>
                    </a:lnTo>
                    <a:lnTo>
                      <a:pt x="201" y="337"/>
                    </a:lnTo>
                    <a:lnTo>
                      <a:pt x="201" y="337"/>
                    </a:lnTo>
                    <a:lnTo>
                      <a:pt x="201" y="337"/>
                    </a:lnTo>
                    <a:lnTo>
                      <a:pt x="201" y="337"/>
                    </a:lnTo>
                    <a:lnTo>
                      <a:pt x="201" y="337"/>
                    </a:lnTo>
                    <a:lnTo>
                      <a:pt x="201" y="337"/>
                    </a:lnTo>
                    <a:lnTo>
                      <a:pt x="201" y="332"/>
                    </a:lnTo>
                    <a:lnTo>
                      <a:pt x="201" y="332"/>
                    </a:lnTo>
                    <a:lnTo>
                      <a:pt x="201" y="332"/>
                    </a:lnTo>
                    <a:lnTo>
                      <a:pt x="201" y="332"/>
                    </a:lnTo>
                    <a:lnTo>
                      <a:pt x="206" y="332"/>
                    </a:lnTo>
                    <a:lnTo>
                      <a:pt x="206" y="332"/>
                    </a:lnTo>
                    <a:lnTo>
                      <a:pt x="206" y="332"/>
                    </a:lnTo>
                    <a:lnTo>
                      <a:pt x="206" y="328"/>
                    </a:lnTo>
                    <a:lnTo>
                      <a:pt x="206" y="328"/>
                    </a:lnTo>
                    <a:lnTo>
                      <a:pt x="206" y="328"/>
                    </a:lnTo>
                    <a:lnTo>
                      <a:pt x="206" y="328"/>
                    </a:lnTo>
                    <a:lnTo>
                      <a:pt x="206" y="328"/>
                    </a:lnTo>
                    <a:lnTo>
                      <a:pt x="206" y="323"/>
                    </a:lnTo>
                    <a:lnTo>
                      <a:pt x="206" y="323"/>
                    </a:lnTo>
                    <a:lnTo>
                      <a:pt x="206" y="323"/>
                    </a:lnTo>
                    <a:lnTo>
                      <a:pt x="206" y="328"/>
                    </a:lnTo>
                    <a:lnTo>
                      <a:pt x="206" y="328"/>
                    </a:lnTo>
                    <a:lnTo>
                      <a:pt x="206" y="323"/>
                    </a:lnTo>
                    <a:lnTo>
                      <a:pt x="211" y="323"/>
                    </a:lnTo>
                    <a:lnTo>
                      <a:pt x="211" y="323"/>
                    </a:lnTo>
                    <a:lnTo>
                      <a:pt x="211" y="323"/>
                    </a:lnTo>
                    <a:lnTo>
                      <a:pt x="211" y="323"/>
                    </a:lnTo>
                    <a:lnTo>
                      <a:pt x="211" y="323"/>
                    </a:lnTo>
                    <a:lnTo>
                      <a:pt x="211" y="323"/>
                    </a:lnTo>
                    <a:lnTo>
                      <a:pt x="211" y="323"/>
                    </a:lnTo>
                    <a:lnTo>
                      <a:pt x="211" y="323"/>
                    </a:lnTo>
                    <a:lnTo>
                      <a:pt x="211" y="319"/>
                    </a:lnTo>
                    <a:lnTo>
                      <a:pt x="211" y="319"/>
                    </a:lnTo>
                    <a:lnTo>
                      <a:pt x="211" y="314"/>
                    </a:lnTo>
                    <a:lnTo>
                      <a:pt x="211" y="319"/>
                    </a:lnTo>
                    <a:lnTo>
                      <a:pt x="211" y="314"/>
                    </a:lnTo>
                    <a:lnTo>
                      <a:pt x="216" y="314"/>
                    </a:lnTo>
                    <a:lnTo>
                      <a:pt x="216" y="314"/>
                    </a:lnTo>
                    <a:lnTo>
                      <a:pt x="216" y="314"/>
                    </a:lnTo>
                    <a:lnTo>
                      <a:pt x="216" y="314"/>
                    </a:lnTo>
                    <a:lnTo>
                      <a:pt x="216" y="310"/>
                    </a:lnTo>
                    <a:lnTo>
                      <a:pt x="216" y="314"/>
                    </a:lnTo>
                    <a:lnTo>
                      <a:pt x="216" y="314"/>
                    </a:lnTo>
                    <a:lnTo>
                      <a:pt x="216" y="314"/>
                    </a:lnTo>
                    <a:lnTo>
                      <a:pt x="216" y="314"/>
                    </a:lnTo>
                    <a:lnTo>
                      <a:pt x="216" y="310"/>
                    </a:lnTo>
                    <a:lnTo>
                      <a:pt x="216" y="310"/>
                    </a:lnTo>
                    <a:lnTo>
                      <a:pt x="216" y="310"/>
                    </a:lnTo>
                    <a:lnTo>
                      <a:pt x="216" y="310"/>
                    </a:lnTo>
                    <a:lnTo>
                      <a:pt x="221" y="310"/>
                    </a:lnTo>
                    <a:lnTo>
                      <a:pt x="221" y="310"/>
                    </a:lnTo>
                    <a:lnTo>
                      <a:pt x="221" y="310"/>
                    </a:lnTo>
                    <a:lnTo>
                      <a:pt x="221" y="310"/>
                    </a:lnTo>
                    <a:lnTo>
                      <a:pt x="221" y="310"/>
                    </a:lnTo>
                    <a:lnTo>
                      <a:pt x="221" y="305"/>
                    </a:lnTo>
                    <a:lnTo>
                      <a:pt x="221" y="305"/>
                    </a:lnTo>
                    <a:lnTo>
                      <a:pt x="221" y="305"/>
                    </a:lnTo>
                    <a:lnTo>
                      <a:pt x="221" y="305"/>
                    </a:lnTo>
                    <a:lnTo>
                      <a:pt x="221" y="305"/>
                    </a:lnTo>
                    <a:lnTo>
                      <a:pt x="221" y="305"/>
                    </a:lnTo>
                    <a:lnTo>
                      <a:pt x="221" y="305"/>
                    </a:lnTo>
                    <a:lnTo>
                      <a:pt x="225" y="301"/>
                    </a:lnTo>
                    <a:lnTo>
                      <a:pt x="225" y="301"/>
                    </a:lnTo>
                    <a:lnTo>
                      <a:pt x="225" y="296"/>
                    </a:lnTo>
                    <a:lnTo>
                      <a:pt x="225" y="296"/>
                    </a:lnTo>
                    <a:lnTo>
                      <a:pt x="225" y="301"/>
                    </a:lnTo>
                    <a:lnTo>
                      <a:pt x="225" y="296"/>
                    </a:lnTo>
                    <a:lnTo>
                      <a:pt x="225" y="296"/>
                    </a:lnTo>
                    <a:lnTo>
                      <a:pt x="225" y="296"/>
                    </a:lnTo>
                    <a:lnTo>
                      <a:pt x="225" y="296"/>
                    </a:lnTo>
                    <a:lnTo>
                      <a:pt x="225" y="296"/>
                    </a:lnTo>
                    <a:lnTo>
                      <a:pt x="225" y="296"/>
                    </a:lnTo>
                    <a:lnTo>
                      <a:pt x="225" y="296"/>
                    </a:lnTo>
                    <a:lnTo>
                      <a:pt x="225" y="296"/>
                    </a:lnTo>
                    <a:lnTo>
                      <a:pt x="225" y="296"/>
                    </a:lnTo>
                    <a:lnTo>
                      <a:pt x="230" y="292"/>
                    </a:lnTo>
                    <a:lnTo>
                      <a:pt x="230" y="292"/>
                    </a:lnTo>
                    <a:lnTo>
                      <a:pt x="230" y="296"/>
                    </a:lnTo>
                    <a:lnTo>
                      <a:pt x="230" y="296"/>
                    </a:lnTo>
                    <a:lnTo>
                      <a:pt x="230" y="296"/>
                    </a:lnTo>
                    <a:lnTo>
                      <a:pt x="230" y="292"/>
                    </a:lnTo>
                    <a:lnTo>
                      <a:pt x="230" y="292"/>
                    </a:lnTo>
                    <a:lnTo>
                      <a:pt x="230" y="292"/>
                    </a:lnTo>
                    <a:lnTo>
                      <a:pt x="230" y="292"/>
                    </a:lnTo>
                    <a:lnTo>
                      <a:pt x="230" y="287"/>
                    </a:lnTo>
                    <a:lnTo>
                      <a:pt x="230" y="287"/>
                    </a:lnTo>
                    <a:lnTo>
                      <a:pt x="230" y="287"/>
                    </a:lnTo>
                    <a:lnTo>
                      <a:pt x="230" y="287"/>
                    </a:lnTo>
                    <a:lnTo>
                      <a:pt x="235" y="283"/>
                    </a:lnTo>
                    <a:lnTo>
                      <a:pt x="235" y="283"/>
                    </a:lnTo>
                    <a:lnTo>
                      <a:pt x="235" y="283"/>
                    </a:lnTo>
                    <a:lnTo>
                      <a:pt x="235" y="283"/>
                    </a:lnTo>
                    <a:lnTo>
                      <a:pt x="235" y="283"/>
                    </a:lnTo>
                    <a:lnTo>
                      <a:pt x="235" y="283"/>
                    </a:lnTo>
                    <a:lnTo>
                      <a:pt x="235" y="283"/>
                    </a:lnTo>
                    <a:lnTo>
                      <a:pt x="235" y="283"/>
                    </a:lnTo>
                    <a:lnTo>
                      <a:pt x="235" y="283"/>
                    </a:lnTo>
                    <a:lnTo>
                      <a:pt x="235" y="283"/>
                    </a:lnTo>
                    <a:lnTo>
                      <a:pt x="235" y="278"/>
                    </a:lnTo>
                    <a:lnTo>
                      <a:pt x="235" y="278"/>
                    </a:lnTo>
                    <a:lnTo>
                      <a:pt x="235" y="278"/>
                    </a:lnTo>
                    <a:lnTo>
                      <a:pt x="240" y="278"/>
                    </a:lnTo>
                    <a:lnTo>
                      <a:pt x="240" y="278"/>
                    </a:lnTo>
                    <a:lnTo>
                      <a:pt x="240" y="278"/>
                    </a:lnTo>
                    <a:lnTo>
                      <a:pt x="240" y="278"/>
                    </a:lnTo>
                    <a:lnTo>
                      <a:pt x="240" y="278"/>
                    </a:lnTo>
                    <a:lnTo>
                      <a:pt x="240" y="278"/>
                    </a:lnTo>
                    <a:lnTo>
                      <a:pt x="240" y="278"/>
                    </a:lnTo>
                    <a:lnTo>
                      <a:pt x="240" y="274"/>
                    </a:lnTo>
                    <a:lnTo>
                      <a:pt x="240" y="274"/>
                    </a:lnTo>
                    <a:lnTo>
                      <a:pt x="240" y="274"/>
                    </a:lnTo>
                    <a:lnTo>
                      <a:pt x="240" y="274"/>
                    </a:lnTo>
                    <a:lnTo>
                      <a:pt x="240" y="274"/>
                    </a:lnTo>
                    <a:lnTo>
                      <a:pt x="240" y="274"/>
                    </a:lnTo>
                    <a:lnTo>
                      <a:pt x="240" y="274"/>
                    </a:lnTo>
                    <a:lnTo>
                      <a:pt x="244" y="274"/>
                    </a:lnTo>
                    <a:lnTo>
                      <a:pt x="244" y="269"/>
                    </a:lnTo>
                    <a:lnTo>
                      <a:pt x="244" y="269"/>
                    </a:lnTo>
                    <a:lnTo>
                      <a:pt x="244" y="269"/>
                    </a:lnTo>
                    <a:lnTo>
                      <a:pt x="244" y="269"/>
                    </a:lnTo>
                    <a:lnTo>
                      <a:pt x="244" y="269"/>
                    </a:lnTo>
                    <a:lnTo>
                      <a:pt x="244" y="269"/>
                    </a:lnTo>
                    <a:lnTo>
                      <a:pt x="244" y="269"/>
                    </a:lnTo>
                    <a:lnTo>
                      <a:pt x="244" y="269"/>
                    </a:lnTo>
                    <a:lnTo>
                      <a:pt x="244" y="265"/>
                    </a:lnTo>
                    <a:lnTo>
                      <a:pt x="244" y="269"/>
                    </a:lnTo>
                    <a:lnTo>
                      <a:pt x="244" y="265"/>
                    </a:lnTo>
                    <a:lnTo>
                      <a:pt x="244" y="265"/>
                    </a:lnTo>
                    <a:lnTo>
                      <a:pt x="249" y="265"/>
                    </a:lnTo>
                    <a:lnTo>
                      <a:pt x="249" y="265"/>
                    </a:lnTo>
                    <a:lnTo>
                      <a:pt x="249" y="265"/>
                    </a:lnTo>
                    <a:lnTo>
                      <a:pt x="249" y="265"/>
                    </a:lnTo>
                    <a:lnTo>
                      <a:pt x="249" y="265"/>
                    </a:lnTo>
                    <a:lnTo>
                      <a:pt x="249" y="265"/>
                    </a:lnTo>
                    <a:lnTo>
                      <a:pt x="249" y="265"/>
                    </a:lnTo>
                    <a:lnTo>
                      <a:pt x="249" y="265"/>
                    </a:lnTo>
                    <a:lnTo>
                      <a:pt x="249" y="265"/>
                    </a:lnTo>
                    <a:lnTo>
                      <a:pt x="249" y="260"/>
                    </a:lnTo>
                    <a:lnTo>
                      <a:pt x="249" y="260"/>
                    </a:lnTo>
                    <a:lnTo>
                      <a:pt x="249" y="260"/>
                    </a:lnTo>
                    <a:lnTo>
                      <a:pt x="254" y="260"/>
                    </a:lnTo>
                    <a:lnTo>
                      <a:pt x="254" y="260"/>
                    </a:lnTo>
                    <a:lnTo>
                      <a:pt x="254" y="256"/>
                    </a:lnTo>
                    <a:lnTo>
                      <a:pt x="254" y="256"/>
                    </a:lnTo>
                    <a:lnTo>
                      <a:pt x="254" y="256"/>
                    </a:lnTo>
                    <a:lnTo>
                      <a:pt x="254" y="256"/>
                    </a:lnTo>
                    <a:lnTo>
                      <a:pt x="254" y="256"/>
                    </a:lnTo>
                    <a:lnTo>
                      <a:pt x="254" y="260"/>
                    </a:lnTo>
                    <a:lnTo>
                      <a:pt x="254" y="256"/>
                    </a:lnTo>
                    <a:lnTo>
                      <a:pt x="254" y="256"/>
                    </a:lnTo>
                    <a:lnTo>
                      <a:pt x="254" y="256"/>
                    </a:lnTo>
                    <a:lnTo>
                      <a:pt x="254" y="256"/>
                    </a:lnTo>
                    <a:lnTo>
                      <a:pt x="254" y="256"/>
                    </a:lnTo>
                    <a:lnTo>
                      <a:pt x="259" y="256"/>
                    </a:lnTo>
                    <a:lnTo>
                      <a:pt x="259" y="252"/>
                    </a:lnTo>
                    <a:lnTo>
                      <a:pt x="259" y="252"/>
                    </a:lnTo>
                    <a:lnTo>
                      <a:pt x="259" y="252"/>
                    </a:lnTo>
                    <a:lnTo>
                      <a:pt x="259" y="252"/>
                    </a:lnTo>
                    <a:lnTo>
                      <a:pt x="259" y="252"/>
                    </a:lnTo>
                    <a:lnTo>
                      <a:pt x="259" y="252"/>
                    </a:lnTo>
                    <a:lnTo>
                      <a:pt x="259" y="247"/>
                    </a:lnTo>
                    <a:lnTo>
                      <a:pt x="259" y="247"/>
                    </a:lnTo>
                    <a:lnTo>
                      <a:pt x="259" y="247"/>
                    </a:lnTo>
                    <a:lnTo>
                      <a:pt x="259" y="247"/>
                    </a:lnTo>
                    <a:lnTo>
                      <a:pt x="259" y="247"/>
                    </a:lnTo>
                    <a:lnTo>
                      <a:pt x="259" y="247"/>
                    </a:lnTo>
                    <a:lnTo>
                      <a:pt x="259" y="247"/>
                    </a:lnTo>
                    <a:lnTo>
                      <a:pt x="264" y="247"/>
                    </a:lnTo>
                    <a:lnTo>
                      <a:pt x="264" y="247"/>
                    </a:lnTo>
                    <a:lnTo>
                      <a:pt x="264" y="247"/>
                    </a:lnTo>
                    <a:lnTo>
                      <a:pt x="264" y="243"/>
                    </a:lnTo>
                    <a:lnTo>
                      <a:pt x="264" y="243"/>
                    </a:lnTo>
                    <a:lnTo>
                      <a:pt x="264" y="247"/>
                    </a:lnTo>
                    <a:lnTo>
                      <a:pt x="264" y="243"/>
                    </a:lnTo>
                    <a:lnTo>
                      <a:pt x="264" y="243"/>
                    </a:lnTo>
                    <a:lnTo>
                      <a:pt x="264" y="243"/>
                    </a:lnTo>
                    <a:lnTo>
                      <a:pt x="264" y="243"/>
                    </a:lnTo>
                    <a:lnTo>
                      <a:pt x="264" y="243"/>
                    </a:lnTo>
                    <a:lnTo>
                      <a:pt x="264" y="243"/>
                    </a:lnTo>
                    <a:lnTo>
                      <a:pt x="264" y="238"/>
                    </a:lnTo>
                    <a:lnTo>
                      <a:pt x="268" y="238"/>
                    </a:lnTo>
                    <a:lnTo>
                      <a:pt x="268" y="238"/>
                    </a:lnTo>
                    <a:lnTo>
                      <a:pt x="268" y="238"/>
                    </a:lnTo>
                    <a:lnTo>
                      <a:pt x="268" y="238"/>
                    </a:lnTo>
                    <a:lnTo>
                      <a:pt x="268" y="238"/>
                    </a:lnTo>
                    <a:lnTo>
                      <a:pt x="268" y="238"/>
                    </a:lnTo>
                    <a:lnTo>
                      <a:pt x="268" y="238"/>
                    </a:lnTo>
                    <a:lnTo>
                      <a:pt x="268" y="238"/>
                    </a:lnTo>
                    <a:lnTo>
                      <a:pt x="268" y="238"/>
                    </a:lnTo>
                    <a:lnTo>
                      <a:pt x="268" y="238"/>
                    </a:lnTo>
                    <a:lnTo>
                      <a:pt x="268" y="238"/>
                    </a:lnTo>
                    <a:lnTo>
                      <a:pt x="268" y="238"/>
                    </a:lnTo>
                    <a:lnTo>
                      <a:pt x="268" y="234"/>
                    </a:lnTo>
                    <a:lnTo>
                      <a:pt x="273" y="234"/>
                    </a:lnTo>
                    <a:lnTo>
                      <a:pt x="273" y="234"/>
                    </a:lnTo>
                    <a:lnTo>
                      <a:pt x="273" y="234"/>
                    </a:lnTo>
                    <a:lnTo>
                      <a:pt x="273" y="234"/>
                    </a:lnTo>
                    <a:lnTo>
                      <a:pt x="273" y="234"/>
                    </a:lnTo>
                    <a:lnTo>
                      <a:pt x="273" y="234"/>
                    </a:lnTo>
                    <a:lnTo>
                      <a:pt x="273" y="234"/>
                    </a:lnTo>
                    <a:lnTo>
                      <a:pt x="273" y="234"/>
                    </a:lnTo>
                    <a:lnTo>
                      <a:pt x="273" y="234"/>
                    </a:lnTo>
                    <a:lnTo>
                      <a:pt x="273" y="234"/>
                    </a:lnTo>
                    <a:lnTo>
                      <a:pt x="273" y="234"/>
                    </a:lnTo>
                    <a:lnTo>
                      <a:pt x="273" y="229"/>
                    </a:lnTo>
                    <a:lnTo>
                      <a:pt x="278" y="229"/>
                    </a:lnTo>
                    <a:lnTo>
                      <a:pt x="278" y="229"/>
                    </a:lnTo>
                    <a:lnTo>
                      <a:pt x="278" y="229"/>
                    </a:lnTo>
                    <a:lnTo>
                      <a:pt x="278" y="229"/>
                    </a:lnTo>
                    <a:lnTo>
                      <a:pt x="278" y="225"/>
                    </a:lnTo>
                    <a:lnTo>
                      <a:pt x="278" y="225"/>
                    </a:lnTo>
                    <a:lnTo>
                      <a:pt x="278" y="225"/>
                    </a:lnTo>
                    <a:lnTo>
                      <a:pt x="278" y="225"/>
                    </a:lnTo>
                    <a:lnTo>
                      <a:pt x="278" y="225"/>
                    </a:lnTo>
                    <a:lnTo>
                      <a:pt x="278" y="225"/>
                    </a:lnTo>
                    <a:lnTo>
                      <a:pt x="278" y="225"/>
                    </a:lnTo>
                    <a:lnTo>
                      <a:pt x="278" y="225"/>
                    </a:lnTo>
                    <a:lnTo>
                      <a:pt x="278" y="225"/>
                    </a:lnTo>
                    <a:lnTo>
                      <a:pt x="278" y="225"/>
                    </a:lnTo>
                    <a:lnTo>
                      <a:pt x="283" y="220"/>
                    </a:lnTo>
                    <a:lnTo>
                      <a:pt x="283" y="220"/>
                    </a:lnTo>
                    <a:lnTo>
                      <a:pt x="283" y="220"/>
                    </a:lnTo>
                    <a:lnTo>
                      <a:pt x="283" y="220"/>
                    </a:lnTo>
                    <a:lnTo>
                      <a:pt x="283" y="220"/>
                    </a:lnTo>
                    <a:lnTo>
                      <a:pt x="283" y="220"/>
                    </a:lnTo>
                    <a:lnTo>
                      <a:pt x="283" y="220"/>
                    </a:lnTo>
                    <a:lnTo>
                      <a:pt x="283" y="216"/>
                    </a:lnTo>
                    <a:lnTo>
                      <a:pt x="283" y="216"/>
                    </a:lnTo>
                    <a:lnTo>
                      <a:pt x="283" y="216"/>
                    </a:lnTo>
                    <a:lnTo>
                      <a:pt x="283" y="216"/>
                    </a:lnTo>
                    <a:lnTo>
                      <a:pt x="283" y="216"/>
                    </a:lnTo>
                    <a:lnTo>
                      <a:pt x="283" y="216"/>
                    </a:lnTo>
                    <a:lnTo>
                      <a:pt x="288" y="216"/>
                    </a:lnTo>
                    <a:lnTo>
                      <a:pt x="288" y="216"/>
                    </a:lnTo>
                    <a:lnTo>
                      <a:pt x="288" y="216"/>
                    </a:lnTo>
                    <a:lnTo>
                      <a:pt x="288" y="216"/>
                    </a:lnTo>
                    <a:lnTo>
                      <a:pt x="288" y="216"/>
                    </a:lnTo>
                    <a:lnTo>
                      <a:pt x="288" y="216"/>
                    </a:lnTo>
                    <a:lnTo>
                      <a:pt x="288" y="216"/>
                    </a:lnTo>
                    <a:lnTo>
                      <a:pt x="288" y="211"/>
                    </a:lnTo>
                    <a:lnTo>
                      <a:pt x="288" y="211"/>
                    </a:lnTo>
                    <a:lnTo>
                      <a:pt x="288" y="211"/>
                    </a:lnTo>
                    <a:lnTo>
                      <a:pt x="288" y="211"/>
                    </a:lnTo>
                    <a:lnTo>
                      <a:pt x="288" y="211"/>
                    </a:lnTo>
                    <a:lnTo>
                      <a:pt x="288" y="211"/>
                    </a:lnTo>
                    <a:lnTo>
                      <a:pt x="292" y="207"/>
                    </a:lnTo>
                    <a:lnTo>
                      <a:pt x="292" y="207"/>
                    </a:lnTo>
                    <a:lnTo>
                      <a:pt x="292" y="207"/>
                    </a:lnTo>
                    <a:lnTo>
                      <a:pt x="292" y="207"/>
                    </a:lnTo>
                    <a:lnTo>
                      <a:pt x="292" y="207"/>
                    </a:lnTo>
                    <a:lnTo>
                      <a:pt x="292" y="207"/>
                    </a:lnTo>
                    <a:lnTo>
                      <a:pt x="292" y="207"/>
                    </a:lnTo>
                    <a:lnTo>
                      <a:pt x="292" y="207"/>
                    </a:lnTo>
                    <a:lnTo>
                      <a:pt x="292" y="207"/>
                    </a:lnTo>
                    <a:lnTo>
                      <a:pt x="292" y="207"/>
                    </a:lnTo>
                    <a:lnTo>
                      <a:pt x="292" y="207"/>
                    </a:lnTo>
                    <a:lnTo>
                      <a:pt x="292" y="207"/>
                    </a:lnTo>
                    <a:lnTo>
                      <a:pt x="292" y="207"/>
                    </a:lnTo>
                    <a:lnTo>
                      <a:pt x="292" y="202"/>
                    </a:lnTo>
                    <a:lnTo>
                      <a:pt x="297" y="202"/>
                    </a:lnTo>
                    <a:lnTo>
                      <a:pt x="297" y="202"/>
                    </a:lnTo>
                    <a:lnTo>
                      <a:pt x="297" y="202"/>
                    </a:lnTo>
                    <a:lnTo>
                      <a:pt x="297" y="202"/>
                    </a:lnTo>
                    <a:lnTo>
                      <a:pt x="297" y="202"/>
                    </a:lnTo>
                    <a:lnTo>
                      <a:pt x="297" y="202"/>
                    </a:lnTo>
                    <a:lnTo>
                      <a:pt x="297" y="202"/>
                    </a:lnTo>
                    <a:lnTo>
                      <a:pt x="297" y="202"/>
                    </a:lnTo>
                    <a:lnTo>
                      <a:pt x="297" y="198"/>
                    </a:lnTo>
                    <a:lnTo>
                      <a:pt x="297" y="198"/>
                    </a:lnTo>
                    <a:lnTo>
                      <a:pt x="297" y="198"/>
                    </a:lnTo>
                    <a:lnTo>
                      <a:pt x="297" y="198"/>
                    </a:lnTo>
                    <a:lnTo>
                      <a:pt x="297" y="198"/>
                    </a:lnTo>
                    <a:lnTo>
                      <a:pt x="302" y="198"/>
                    </a:lnTo>
                    <a:lnTo>
                      <a:pt x="302" y="198"/>
                    </a:lnTo>
                    <a:lnTo>
                      <a:pt x="302" y="198"/>
                    </a:lnTo>
                    <a:lnTo>
                      <a:pt x="302" y="193"/>
                    </a:lnTo>
                    <a:lnTo>
                      <a:pt x="302" y="193"/>
                    </a:lnTo>
                    <a:lnTo>
                      <a:pt x="302" y="193"/>
                    </a:lnTo>
                    <a:lnTo>
                      <a:pt x="302" y="193"/>
                    </a:lnTo>
                    <a:lnTo>
                      <a:pt x="302" y="193"/>
                    </a:lnTo>
                    <a:lnTo>
                      <a:pt x="302" y="193"/>
                    </a:lnTo>
                    <a:lnTo>
                      <a:pt x="302" y="193"/>
                    </a:lnTo>
                    <a:lnTo>
                      <a:pt x="302" y="193"/>
                    </a:lnTo>
                    <a:lnTo>
                      <a:pt x="302" y="193"/>
                    </a:lnTo>
                    <a:lnTo>
                      <a:pt x="307" y="189"/>
                    </a:lnTo>
                    <a:lnTo>
                      <a:pt x="307" y="189"/>
                    </a:lnTo>
                    <a:lnTo>
                      <a:pt x="307" y="189"/>
                    </a:lnTo>
                    <a:lnTo>
                      <a:pt x="307" y="189"/>
                    </a:lnTo>
                    <a:lnTo>
                      <a:pt x="307" y="189"/>
                    </a:lnTo>
                    <a:lnTo>
                      <a:pt x="307" y="189"/>
                    </a:lnTo>
                    <a:lnTo>
                      <a:pt x="307" y="189"/>
                    </a:lnTo>
                    <a:lnTo>
                      <a:pt x="307" y="189"/>
                    </a:lnTo>
                    <a:lnTo>
                      <a:pt x="307" y="189"/>
                    </a:lnTo>
                    <a:lnTo>
                      <a:pt x="307" y="184"/>
                    </a:lnTo>
                    <a:lnTo>
                      <a:pt x="307" y="184"/>
                    </a:lnTo>
                    <a:lnTo>
                      <a:pt x="307" y="184"/>
                    </a:lnTo>
                    <a:lnTo>
                      <a:pt x="307" y="184"/>
                    </a:lnTo>
                    <a:lnTo>
                      <a:pt x="312" y="184"/>
                    </a:lnTo>
                    <a:lnTo>
                      <a:pt x="312" y="184"/>
                    </a:lnTo>
                    <a:lnTo>
                      <a:pt x="312" y="184"/>
                    </a:lnTo>
                    <a:lnTo>
                      <a:pt x="312" y="184"/>
                    </a:lnTo>
                    <a:lnTo>
                      <a:pt x="312" y="184"/>
                    </a:lnTo>
                    <a:lnTo>
                      <a:pt x="312" y="184"/>
                    </a:lnTo>
                    <a:lnTo>
                      <a:pt x="312" y="180"/>
                    </a:lnTo>
                    <a:lnTo>
                      <a:pt x="312" y="180"/>
                    </a:lnTo>
                    <a:lnTo>
                      <a:pt x="312" y="180"/>
                    </a:lnTo>
                    <a:lnTo>
                      <a:pt x="312" y="180"/>
                    </a:lnTo>
                    <a:lnTo>
                      <a:pt x="312" y="180"/>
                    </a:lnTo>
                    <a:lnTo>
                      <a:pt x="312" y="180"/>
                    </a:lnTo>
                    <a:lnTo>
                      <a:pt x="312" y="180"/>
                    </a:lnTo>
                    <a:lnTo>
                      <a:pt x="312" y="180"/>
                    </a:lnTo>
                    <a:lnTo>
                      <a:pt x="316" y="180"/>
                    </a:lnTo>
                    <a:lnTo>
                      <a:pt x="316" y="175"/>
                    </a:lnTo>
                    <a:lnTo>
                      <a:pt x="316" y="175"/>
                    </a:lnTo>
                    <a:lnTo>
                      <a:pt x="316" y="175"/>
                    </a:lnTo>
                    <a:lnTo>
                      <a:pt x="316" y="175"/>
                    </a:lnTo>
                    <a:lnTo>
                      <a:pt x="316" y="175"/>
                    </a:lnTo>
                    <a:lnTo>
                      <a:pt x="316" y="175"/>
                    </a:lnTo>
                    <a:lnTo>
                      <a:pt x="316" y="175"/>
                    </a:lnTo>
                    <a:lnTo>
                      <a:pt x="316" y="175"/>
                    </a:lnTo>
                    <a:lnTo>
                      <a:pt x="316" y="171"/>
                    </a:lnTo>
                    <a:lnTo>
                      <a:pt x="316" y="171"/>
                    </a:lnTo>
                    <a:lnTo>
                      <a:pt x="316" y="171"/>
                    </a:lnTo>
                    <a:lnTo>
                      <a:pt x="316" y="171"/>
                    </a:lnTo>
                    <a:lnTo>
                      <a:pt x="321" y="171"/>
                    </a:lnTo>
                    <a:lnTo>
                      <a:pt x="321" y="171"/>
                    </a:lnTo>
                    <a:lnTo>
                      <a:pt x="321" y="171"/>
                    </a:lnTo>
                    <a:lnTo>
                      <a:pt x="321" y="171"/>
                    </a:lnTo>
                    <a:lnTo>
                      <a:pt x="321" y="171"/>
                    </a:lnTo>
                    <a:lnTo>
                      <a:pt x="321" y="171"/>
                    </a:lnTo>
                    <a:lnTo>
                      <a:pt x="321" y="171"/>
                    </a:lnTo>
                    <a:lnTo>
                      <a:pt x="321" y="166"/>
                    </a:lnTo>
                    <a:lnTo>
                      <a:pt x="321" y="166"/>
                    </a:lnTo>
                    <a:lnTo>
                      <a:pt x="321" y="166"/>
                    </a:lnTo>
                    <a:lnTo>
                      <a:pt x="321" y="166"/>
                    </a:lnTo>
                    <a:lnTo>
                      <a:pt x="321" y="166"/>
                    </a:lnTo>
                    <a:lnTo>
                      <a:pt x="321" y="166"/>
                    </a:lnTo>
                    <a:lnTo>
                      <a:pt x="326" y="166"/>
                    </a:lnTo>
                    <a:lnTo>
                      <a:pt x="326" y="166"/>
                    </a:lnTo>
                    <a:lnTo>
                      <a:pt x="326" y="166"/>
                    </a:lnTo>
                    <a:lnTo>
                      <a:pt x="326" y="162"/>
                    </a:lnTo>
                    <a:lnTo>
                      <a:pt x="326" y="162"/>
                    </a:lnTo>
                    <a:lnTo>
                      <a:pt x="326" y="162"/>
                    </a:lnTo>
                    <a:lnTo>
                      <a:pt x="326" y="162"/>
                    </a:lnTo>
                    <a:lnTo>
                      <a:pt x="326" y="162"/>
                    </a:lnTo>
                    <a:lnTo>
                      <a:pt x="326" y="162"/>
                    </a:lnTo>
                    <a:lnTo>
                      <a:pt x="326" y="162"/>
                    </a:lnTo>
                    <a:lnTo>
                      <a:pt x="326" y="162"/>
                    </a:lnTo>
                    <a:lnTo>
                      <a:pt x="326" y="162"/>
                    </a:lnTo>
                    <a:lnTo>
                      <a:pt x="326" y="162"/>
                    </a:lnTo>
                    <a:lnTo>
                      <a:pt x="326" y="162"/>
                    </a:lnTo>
                    <a:lnTo>
                      <a:pt x="331" y="157"/>
                    </a:lnTo>
                    <a:lnTo>
                      <a:pt x="331" y="157"/>
                    </a:lnTo>
                    <a:lnTo>
                      <a:pt x="331" y="157"/>
                    </a:lnTo>
                    <a:lnTo>
                      <a:pt x="331" y="157"/>
                    </a:lnTo>
                    <a:lnTo>
                      <a:pt x="331" y="157"/>
                    </a:lnTo>
                    <a:lnTo>
                      <a:pt x="331" y="157"/>
                    </a:lnTo>
                    <a:lnTo>
                      <a:pt x="331" y="157"/>
                    </a:lnTo>
                    <a:lnTo>
                      <a:pt x="331" y="157"/>
                    </a:lnTo>
                    <a:lnTo>
                      <a:pt x="331" y="153"/>
                    </a:lnTo>
                    <a:lnTo>
                      <a:pt x="331" y="153"/>
                    </a:lnTo>
                    <a:lnTo>
                      <a:pt x="331" y="153"/>
                    </a:lnTo>
                    <a:lnTo>
                      <a:pt x="331" y="153"/>
                    </a:lnTo>
                    <a:lnTo>
                      <a:pt x="336" y="153"/>
                    </a:lnTo>
                    <a:lnTo>
                      <a:pt x="336" y="153"/>
                    </a:lnTo>
                    <a:lnTo>
                      <a:pt x="336" y="153"/>
                    </a:lnTo>
                    <a:lnTo>
                      <a:pt x="336" y="153"/>
                    </a:lnTo>
                    <a:lnTo>
                      <a:pt x="336" y="153"/>
                    </a:lnTo>
                    <a:lnTo>
                      <a:pt x="336" y="153"/>
                    </a:lnTo>
                    <a:lnTo>
                      <a:pt x="336" y="153"/>
                    </a:lnTo>
                    <a:lnTo>
                      <a:pt x="336" y="153"/>
                    </a:lnTo>
                    <a:lnTo>
                      <a:pt x="336" y="148"/>
                    </a:lnTo>
                    <a:lnTo>
                      <a:pt x="336" y="148"/>
                    </a:lnTo>
                    <a:lnTo>
                      <a:pt x="336" y="148"/>
                    </a:lnTo>
                    <a:lnTo>
                      <a:pt x="336" y="148"/>
                    </a:lnTo>
                    <a:lnTo>
                      <a:pt x="336" y="148"/>
                    </a:lnTo>
                    <a:lnTo>
                      <a:pt x="340" y="148"/>
                    </a:lnTo>
                    <a:lnTo>
                      <a:pt x="340" y="148"/>
                    </a:lnTo>
                    <a:lnTo>
                      <a:pt x="340" y="148"/>
                    </a:lnTo>
                    <a:lnTo>
                      <a:pt x="340" y="148"/>
                    </a:lnTo>
                    <a:lnTo>
                      <a:pt x="340" y="148"/>
                    </a:lnTo>
                    <a:lnTo>
                      <a:pt x="340" y="144"/>
                    </a:lnTo>
                    <a:lnTo>
                      <a:pt x="340" y="144"/>
                    </a:lnTo>
                    <a:lnTo>
                      <a:pt x="340" y="144"/>
                    </a:lnTo>
                    <a:lnTo>
                      <a:pt x="340" y="148"/>
                    </a:lnTo>
                    <a:lnTo>
                      <a:pt x="340" y="144"/>
                    </a:lnTo>
                    <a:lnTo>
                      <a:pt x="340" y="144"/>
                    </a:lnTo>
                    <a:lnTo>
                      <a:pt x="340" y="144"/>
                    </a:lnTo>
                    <a:lnTo>
                      <a:pt x="340" y="144"/>
                    </a:lnTo>
                    <a:lnTo>
                      <a:pt x="345" y="144"/>
                    </a:lnTo>
                    <a:lnTo>
                      <a:pt x="345" y="139"/>
                    </a:lnTo>
                    <a:lnTo>
                      <a:pt x="345" y="144"/>
                    </a:lnTo>
                    <a:lnTo>
                      <a:pt x="345" y="139"/>
                    </a:lnTo>
                    <a:lnTo>
                      <a:pt x="345" y="139"/>
                    </a:lnTo>
                    <a:lnTo>
                      <a:pt x="345" y="139"/>
                    </a:lnTo>
                    <a:lnTo>
                      <a:pt x="345" y="139"/>
                    </a:lnTo>
                    <a:lnTo>
                      <a:pt x="345" y="139"/>
                    </a:lnTo>
                    <a:lnTo>
                      <a:pt x="345" y="139"/>
                    </a:lnTo>
                    <a:lnTo>
                      <a:pt x="345" y="139"/>
                    </a:lnTo>
                    <a:lnTo>
                      <a:pt x="345" y="135"/>
                    </a:lnTo>
                    <a:lnTo>
                      <a:pt x="345" y="135"/>
                    </a:lnTo>
                    <a:lnTo>
                      <a:pt x="345" y="135"/>
                    </a:lnTo>
                    <a:lnTo>
                      <a:pt x="345" y="135"/>
                    </a:lnTo>
                    <a:lnTo>
                      <a:pt x="350" y="135"/>
                    </a:lnTo>
                    <a:lnTo>
                      <a:pt x="350" y="135"/>
                    </a:lnTo>
                    <a:lnTo>
                      <a:pt x="350" y="135"/>
                    </a:lnTo>
                    <a:lnTo>
                      <a:pt x="350" y="135"/>
                    </a:lnTo>
                    <a:lnTo>
                      <a:pt x="350" y="135"/>
                    </a:lnTo>
                    <a:lnTo>
                      <a:pt x="350" y="135"/>
                    </a:lnTo>
                    <a:lnTo>
                      <a:pt x="350" y="135"/>
                    </a:lnTo>
                    <a:lnTo>
                      <a:pt x="350" y="130"/>
                    </a:lnTo>
                    <a:lnTo>
                      <a:pt x="350" y="130"/>
                    </a:lnTo>
                    <a:lnTo>
                      <a:pt x="350" y="130"/>
                    </a:lnTo>
                    <a:lnTo>
                      <a:pt x="350" y="130"/>
                    </a:lnTo>
                    <a:lnTo>
                      <a:pt x="350" y="130"/>
                    </a:lnTo>
                    <a:lnTo>
                      <a:pt x="350" y="130"/>
                    </a:lnTo>
                    <a:lnTo>
                      <a:pt x="355" y="130"/>
                    </a:lnTo>
                    <a:lnTo>
                      <a:pt x="355" y="130"/>
                    </a:lnTo>
                    <a:lnTo>
                      <a:pt x="355" y="130"/>
                    </a:lnTo>
                    <a:lnTo>
                      <a:pt x="355" y="130"/>
                    </a:lnTo>
                    <a:lnTo>
                      <a:pt x="355" y="130"/>
                    </a:lnTo>
                    <a:lnTo>
                      <a:pt x="355" y="130"/>
                    </a:lnTo>
                    <a:lnTo>
                      <a:pt x="355" y="126"/>
                    </a:lnTo>
                    <a:lnTo>
                      <a:pt x="355" y="126"/>
                    </a:lnTo>
                    <a:lnTo>
                      <a:pt x="355" y="126"/>
                    </a:lnTo>
                    <a:lnTo>
                      <a:pt x="355" y="126"/>
                    </a:lnTo>
                    <a:lnTo>
                      <a:pt x="355" y="126"/>
                    </a:lnTo>
                    <a:lnTo>
                      <a:pt x="355" y="126"/>
                    </a:lnTo>
                    <a:lnTo>
                      <a:pt x="355" y="126"/>
                    </a:lnTo>
                    <a:lnTo>
                      <a:pt x="360" y="126"/>
                    </a:lnTo>
                    <a:lnTo>
                      <a:pt x="360" y="126"/>
                    </a:lnTo>
                    <a:lnTo>
                      <a:pt x="360" y="126"/>
                    </a:lnTo>
                    <a:lnTo>
                      <a:pt x="360" y="126"/>
                    </a:lnTo>
                    <a:lnTo>
                      <a:pt x="360" y="121"/>
                    </a:lnTo>
                    <a:lnTo>
                      <a:pt x="360" y="121"/>
                    </a:lnTo>
                    <a:lnTo>
                      <a:pt x="360" y="121"/>
                    </a:lnTo>
                    <a:lnTo>
                      <a:pt x="360" y="121"/>
                    </a:lnTo>
                    <a:lnTo>
                      <a:pt x="360" y="121"/>
                    </a:lnTo>
                    <a:lnTo>
                      <a:pt x="360" y="121"/>
                    </a:lnTo>
                    <a:lnTo>
                      <a:pt x="360" y="121"/>
                    </a:lnTo>
                    <a:lnTo>
                      <a:pt x="360" y="121"/>
                    </a:lnTo>
                    <a:lnTo>
                      <a:pt x="360" y="121"/>
                    </a:lnTo>
                    <a:lnTo>
                      <a:pt x="360" y="121"/>
                    </a:lnTo>
                    <a:lnTo>
                      <a:pt x="364" y="121"/>
                    </a:lnTo>
                    <a:lnTo>
                      <a:pt x="364" y="121"/>
                    </a:lnTo>
                    <a:lnTo>
                      <a:pt x="364" y="121"/>
                    </a:lnTo>
                    <a:lnTo>
                      <a:pt x="364" y="117"/>
                    </a:lnTo>
                    <a:lnTo>
                      <a:pt x="364" y="117"/>
                    </a:lnTo>
                    <a:lnTo>
                      <a:pt x="364" y="117"/>
                    </a:lnTo>
                    <a:lnTo>
                      <a:pt x="364" y="117"/>
                    </a:lnTo>
                    <a:lnTo>
                      <a:pt x="364" y="117"/>
                    </a:lnTo>
                    <a:lnTo>
                      <a:pt x="364" y="117"/>
                    </a:lnTo>
                    <a:lnTo>
                      <a:pt x="364" y="117"/>
                    </a:lnTo>
                    <a:lnTo>
                      <a:pt x="364" y="117"/>
                    </a:lnTo>
                    <a:lnTo>
                      <a:pt x="364" y="117"/>
                    </a:lnTo>
                    <a:lnTo>
                      <a:pt x="369" y="112"/>
                    </a:lnTo>
                    <a:lnTo>
                      <a:pt x="369" y="112"/>
                    </a:lnTo>
                    <a:lnTo>
                      <a:pt x="369" y="112"/>
                    </a:lnTo>
                    <a:lnTo>
                      <a:pt x="369" y="112"/>
                    </a:lnTo>
                    <a:lnTo>
                      <a:pt x="369" y="117"/>
                    </a:lnTo>
                    <a:lnTo>
                      <a:pt x="369" y="117"/>
                    </a:lnTo>
                    <a:lnTo>
                      <a:pt x="369" y="117"/>
                    </a:lnTo>
                    <a:lnTo>
                      <a:pt x="369" y="117"/>
                    </a:lnTo>
                    <a:lnTo>
                      <a:pt x="369" y="121"/>
                    </a:lnTo>
                    <a:lnTo>
                      <a:pt x="369" y="121"/>
                    </a:lnTo>
                    <a:lnTo>
                      <a:pt x="369" y="121"/>
                    </a:lnTo>
                    <a:lnTo>
                      <a:pt x="369" y="117"/>
                    </a:lnTo>
                    <a:lnTo>
                      <a:pt x="369" y="117"/>
                    </a:lnTo>
                    <a:lnTo>
                      <a:pt x="374" y="117"/>
                    </a:lnTo>
                    <a:lnTo>
                      <a:pt x="374" y="112"/>
                    </a:lnTo>
                    <a:lnTo>
                      <a:pt x="374" y="112"/>
                    </a:lnTo>
                    <a:lnTo>
                      <a:pt x="374" y="112"/>
                    </a:lnTo>
                    <a:lnTo>
                      <a:pt x="374" y="112"/>
                    </a:lnTo>
                    <a:lnTo>
                      <a:pt x="374" y="112"/>
                    </a:lnTo>
                    <a:lnTo>
                      <a:pt x="374" y="112"/>
                    </a:lnTo>
                    <a:lnTo>
                      <a:pt x="374" y="112"/>
                    </a:lnTo>
                    <a:lnTo>
                      <a:pt x="374" y="112"/>
                    </a:lnTo>
                    <a:lnTo>
                      <a:pt x="374" y="112"/>
                    </a:lnTo>
                    <a:lnTo>
                      <a:pt x="374" y="108"/>
                    </a:lnTo>
                    <a:lnTo>
                      <a:pt x="374" y="108"/>
                    </a:lnTo>
                    <a:lnTo>
                      <a:pt x="374" y="108"/>
                    </a:lnTo>
                    <a:lnTo>
                      <a:pt x="379" y="108"/>
                    </a:lnTo>
                    <a:lnTo>
                      <a:pt x="379" y="108"/>
                    </a:lnTo>
                    <a:lnTo>
                      <a:pt x="379" y="108"/>
                    </a:lnTo>
                    <a:lnTo>
                      <a:pt x="379" y="108"/>
                    </a:lnTo>
                    <a:lnTo>
                      <a:pt x="379" y="108"/>
                    </a:lnTo>
                    <a:lnTo>
                      <a:pt x="379" y="108"/>
                    </a:lnTo>
                    <a:lnTo>
                      <a:pt x="379" y="108"/>
                    </a:lnTo>
                    <a:lnTo>
                      <a:pt x="379" y="108"/>
                    </a:lnTo>
                    <a:lnTo>
                      <a:pt x="379" y="108"/>
                    </a:lnTo>
                    <a:lnTo>
                      <a:pt x="379" y="103"/>
                    </a:lnTo>
                    <a:lnTo>
                      <a:pt x="379" y="103"/>
                    </a:lnTo>
                    <a:lnTo>
                      <a:pt x="379" y="103"/>
                    </a:lnTo>
                    <a:lnTo>
                      <a:pt x="379" y="103"/>
                    </a:lnTo>
                    <a:lnTo>
                      <a:pt x="379" y="103"/>
                    </a:lnTo>
                    <a:lnTo>
                      <a:pt x="384" y="103"/>
                    </a:lnTo>
                    <a:lnTo>
                      <a:pt x="384" y="99"/>
                    </a:lnTo>
                    <a:lnTo>
                      <a:pt x="384" y="103"/>
                    </a:lnTo>
                    <a:lnTo>
                      <a:pt x="384" y="103"/>
                    </a:lnTo>
                    <a:lnTo>
                      <a:pt x="384" y="103"/>
                    </a:lnTo>
                    <a:lnTo>
                      <a:pt x="384" y="103"/>
                    </a:lnTo>
                    <a:lnTo>
                      <a:pt x="384" y="99"/>
                    </a:lnTo>
                    <a:lnTo>
                      <a:pt x="384" y="99"/>
                    </a:lnTo>
                    <a:lnTo>
                      <a:pt x="384" y="99"/>
                    </a:lnTo>
                    <a:lnTo>
                      <a:pt x="384" y="99"/>
                    </a:lnTo>
                    <a:lnTo>
                      <a:pt x="384" y="99"/>
                    </a:lnTo>
                    <a:lnTo>
                      <a:pt x="384" y="94"/>
                    </a:lnTo>
                    <a:lnTo>
                      <a:pt x="388" y="94"/>
                    </a:lnTo>
                    <a:lnTo>
                      <a:pt x="388" y="99"/>
                    </a:lnTo>
                    <a:lnTo>
                      <a:pt x="388" y="99"/>
                    </a:lnTo>
                    <a:lnTo>
                      <a:pt x="388" y="99"/>
                    </a:lnTo>
                    <a:lnTo>
                      <a:pt x="388" y="99"/>
                    </a:lnTo>
                    <a:lnTo>
                      <a:pt x="388" y="99"/>
                    </a:lnTo>
                    <a:lnTo>
                      <a:pt x="388" y="99"/>
                    </a:lnTo>
                    <a:lnTo>
                      <a:pt x="388" y="94"/>
                    </a:lnTo>
                    <a:lnTo>
                      <a:pt x="388" y="94"/>
                    </a:lnTo>
                    <a:lnTo>
                      <a:pt x="388" y="94"/>
                    </a:lnTo>
                    <a:lnTo>
                      <a:pt x="388" y="94"/>
                    </a:lnTo>
                    <a:lnTo>
                      <a:pt x="388" y="94"/>
                    </a:lnTo>
                    <a:lnTo>
                      <a:pt x="388" y="94"/>
                    </a:lnTo>
                    <a:lnTo>
                      <a:pt x="393" y="94"/>
                    </a:lnTo>
                    <a:lnTo>
                      <a:pt x="393" y="94"/>
                    </a:lnTo>
                    <a:lnTo>
                      <a:pt x="393" y="90"/>
                    </a:lnTo>
                    <a:lnTo>
                      <a:pt x="393" y="90"/>
                    </a:lnTo>
                    <a:lnTo>
                      <a:pt x="393" y="90"/>
                    </a:lnTo>
                    <a:lnTo>
                      <a:pt x="393" y="90"/>
                    </a:lnTo>
                    <a:lnTo>
                      <a:pt x="393" y="90"/>
                    </a:lnTo>
                    <a:lnTo>
                      <a:pt x="393" y="90"/>
                    </a:lnTo>
                    <a:lnTo>
                      <a:pt x="393" y="85"/>
                    </a:lnTo>
                    <a:lnTo>
                      <a:pt x="393" y="90"/>
                    </a:lnTo>
                    <a:lnTo>
                      <a:pt x="393" y="90"/>
                    </a:lnTo>
                    <a:lnTo>
                      <a:pt x="393" y="85"/>
                    </a:lnTo>
                    <a:lnTo>
                      <a:pt x="393" y="85"/>
                    </a:lnTo>
                    <a:lnTo>
                      <a:pt x="398" y="85"/>
                    </a:lnTo>
                    <a:lnTo>
                      <a:pt x="398" y="85"/>
                    </a:lnTo>
                    <a:lnTo>
                      <a:pt x="398" y="85"/>
                    </a:lnTo>
                    <a:lnTo>
                      <a:pt x="398" y="85"/>
                    </a:lnTo>
                    <a:lnTo>
                      <a:pt x="398" y="85"/>
                    </a:lnTo>
                    <a:lnTo>
                      <a:pt x="398" y="85"/>
                    </a:lnTo>
                    <a:lnTo>
                      <a:pt x="398" y="85"/>
                    </a:lnTo>
                    <a:lnTo>
                      <a:pt x="398" y="85"/>
                    </a:lnTo>
                    <a:lnTo>
                      <a:pt x="398" y="85"/>
                    </a:lnTo>
                    <a:lnTo>
                      <a:pt x="398" y="85"/>
                    </a:lnTo>
                    <a:lnTo>
                      <a:pt x="398" y="81"/>
                    </a:lnTo>
                    <a:lnTo>
                      <a:pt x="398" y="85"/>
                    </a:lnTo>
                    <a:lnTo>
                      <a:pt x="398" y="85"/>
                    </a:lnTo>
                    <a:lnTo>
                      <a:pt x="398" y="81"/>
                    </a:lnTo>
                    <a:lnTo>
                      <a:pt x="403" y="85"/>
                    </a:lnTo>
                    <a:lnTo>
                      <a:pt x="403" y="81"/>
                    </a:lnTo>
                    <a:lnTo>
                      <a:pt x="403" y="81"/>
                    </a:lnTo>
                    <a:lnTo>
                      <a:pt x="403" y="81"/>
                    </a:lnTo>
                    <a:lnTo>
                      <a:pt x="403" y="81"/>
                    </a:lnTo>
                    <a:lnTo>
                      <a:pt x="403" y="81"/>
                    </a:lnTo>
                    <a:lnTo>
                      <a:pt x="403" y="81"/>
                    </a:lnTo>
                    <a:lnTo>
                      <a:pt x="403" y="76"/>
                    </a:lnTo>
                    <a:lnTo>
                      <a:pt x="403" y="76"/>
                    </a:lnTo>
                    <a:lnTo>
                      <a:pt x="403" y="76"/>
                    </a:lnTo>
                    <a:lnTo>
                      <a:pt x="403" y="76"/>
                    </a:lnTo>
                    <a:lnTo>
                      <a:pt x="403" y="76"/>
                    </a:lnTo>
                    <a:lnTo>
                      <a:pt x="403" y="76"/>
                    </a:lnTo>
                    <a:lnTo>
                      <a:pt x="408" y="76"/>
                    </a:lnTo>
                    <a:lnTo>
                      <a:pt x="408" y="76"/>
                    </a:lnTo>
                    <a:lnTo>
                      <a:pt x="408" y="76"/>
                    </a:lnTo>
                    <a:lnTo>
                      <a:pt x="408" y="76"/>
                    </a:lnTo>
                    <a:lnTo>
                      <a:pt x="408" y="76"/>
                    </a:lnTo>
                    <a:lnTo>
                      <a:pt x="408" y="76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12" y="67"/>
                    </a:lnTo>
                    <a:lnTo>
                      <a:pt x="412" y="67"/>
                    </a:lnTo>
                    <a:lnTo>
                      <a:pt x="412" y="67"/>
                    </a:lnTo>
                    <a:lnTo>
                      <a:pt x="412" y="67"/>
                    </a:lnTo>
                    <a:lnTo>
                      <a:pt x="412" y="67"/>
                    </a:lnTo>
                    <a:lnTo>
                      <a:pt x="412" y="67"/>
                    </a:lnTo>
                    <a:lnTo>
                      <a:pt x="412" y="67"/>
                    </a:lnTo>
                    <a:lnTo>
                      <a:pt x="412" y="63"/>
                    </a:lnTo>
                    <a:lnTo>
                      <a:pt x="412" y="63"/>
                    </a:lnTo>
                    <a:lnTo>
                      <a:pt x="412" y="63"/>
                    </a:lnTo>
                    <a:lnTo>
                      <a:pt x="412" y="67"/>
                    </a:lnTo>
                    <a:lnTo>
                      <a:pt x="412" y="67"/>
                    </a:lnTo>
                    <a:lnTo>
                      <a:pt x="412" y="63"/>
                    </a:lnTo>
                    <a:lnTo>
                      <a:pt x="412" y="63"/>
                    </a:lnTo>
                    <a:lnTo>
                      <a:pt x="417" y="63"/>
                    </a:lnTo>
                    <a:lnTo>
                      <a:pt x="417" y="63"/>
                    </a:lnTo>
                    <a:lnTo>
                      <a:pt x="417" y="63"/>
                    </a:lnTo>
                    <a:lnTo>
                      <a:pt x="417" y="63"/>
                    </a:lnTo>
                    <a:lnTo>
                      <a:pt x="417" y="63"/>
                    </a:lnTo>
                    <a:lnTo>
                      <a:pt x="417" y="63"/>
                    </a:lnTo>
                    <a:lnTo>
                      <a:pt x="417" y="63"/>
                    </a:lnTo>
                    <a:lnTo>
                      <a:pt x="417" y="63"/>
                    </a:lnTo>
                    <a:lnTo>
                      <a:pt x="417" y="58"/>
                    </a:lnTo>
                    <a:lnTo>
                      <a:pt x="417" y="58"/>
                    </a:lnTo>
                    <a:lnTo>
                      <a:pt x="417" y="58"/>
                    </a:lnTo>
                    <a:lnTo>
                      <a:pt x="417" y="58"/>
                    </a:lnTo>
                    <a:lnTo>
                      <a:pt x="422" y="58"/>
                    </a:lnTo>
                    <a:lnTo>
                      <a:pt x="422" y="58"/>
                    </a:lnTo>
                    <a:lnTo>
                      <a:pt x="422" y="58"/>
                    </a:lnTo>
                    <a:lnTo>
                      <a:pt x="422" y="58"/>
                    </a:lnTo>
                    <a:lnTo>
                      <a:pt x="422" y="58"/>
                    </a:lnTo>
                    <a:lnTo>
                      <a:pt x="422" y="58"/>
                    </a:lnTo>
                    <a:lnTo>
                      <a:pt x="422" y="58"/>
                    </a:lnTo>
                    <a:lnTo>
                      <a:pt x="422" y="58"/>
                    </a:lnTo>
                    <a:lnTo>
                      <a:pt x="422" y="54"/>
                    </a:lnTo>
                    <a:lnTo>
                      <a:pt x="422" y="54"/>
                    </a:lnTo>
                    <a:lnTo>
                      <a:pt x="422" y="54"/>
                    </a:lnTo>
                    <a:lnTo>
                      <a:pt x="422" y="54"/>
                    </a:lnTo>
                    <a:lnTo>
                      <a:pt x="422" y="54"/>
                    </a:lnTo>
                    <a:lnTo>
                      <a:pt x="427" y="54"/>
                    </a:lnTo>
                    <a:lnTo>
                      <a:pt x="427" y="54"/>
                    </a:lnTo>
                    <a:lnTo>
                      <a:pt x="427" y="54"/>
                    </a:lnTo>
                    <a:lnTo>
                      <a:pt x="427" y="54"/>
                    </a:lnTo>
                    <a:lnTo>
                      <a:pt x="427" y="49"/>
                    </a:lnTo>
                    <a:lnTo>
                      <a:pt x="427" y="49"/>
                    </a:lnTo>
                    <a:lnTo>
                      <a:pt x="427" y="49"/>
                    </a:lnTo>
                    <a:lnTo>
                      <a:pt x="427" y="54"/>
                    </a:lnTo>
                    <a:lnTo>
                      <a:pt x="427" y="54"/>
                    </a:lnTo>
                    <a:lnTo>
                      <a:pt x="427" y="49"/>
                    </a:lnTo>
                    <a:lnTo>
                      <a:pt x="427" y="49"/>
                    </a:lnTo>
                    <a:lnTo>
                      <a:pt x="427" y="49"/>
                    </a:lnTo>
                    <a:lnTo>
                      <a:pt x="427" y="49"/>
                    </a:lnTo>
                    <a:lnTo>
                      <a:pt x="432" y="49"/>
                    </a:lnTo>
                    <a:lnTo>
                      <a:pt x="432" y="49"/>
                    </a:lnTo>
                    <a:lnTo>
                      <a:pt x="432" y="49"/>
                    </a:lnTo>
                    <a:lnTo>
                      <a:pt x="432" y="49"/>
                    </a:lnTo>
                    <a:lnTo>
                      <a:pt x="432" y="49"/>
                    </a:lnTo>
                    <a:lnTo>
                      <a:pt x="432" y="49"/>
                    </a:lnTo>
                    <a:lnTo>
                      <a:pt x="432" y="49"/>
                    </a:lnTo>
                    <a:lnTo>
                      <a:pt x="432" y="45"/>
                    </a:lnTo>
                    <a:lnTo>
                      <a:pt x="432" y="49"/>
                    </a:lnTo>
                    <a:lnTo>
                      <a:pt x="432" y="49"/>
                    </a:lnTo>
                    <a:lnTo>
                      <a:pt x="432" y="45"/>
                    </a:lnTo>
                    <a:lnTo>
                      <a:pt x="432" y="45"/>
                    </a:lnTo>
                    <a:lnTo>
                      <a:pt x="432" y="45"/>
                    </a:lnTo>
                    <a:lnTo>
                      <a:pt x="436" y="40"/>
                    </a:lnTo>
                    <a:lnTo>
                      <a:pt x="436" y="40"/>
                    </a:lnTo>
                    <a:lnTo>
                      <a:pt x="436" y="40"/>
                    </a:lnTo>
                    <a:lnTo>
                      <a:pt x="436" y="40"/>
                    </a:lnTo>
                    <a:lnTo>
                      <a:pt x="436" y="36"/>
                    </a:lnTo>
                    <a:lnTo>
                      <a:pt x="436" y="40"/>
                    </a:lnTo>
                    <a:lnTo>
                      <a:pt x="436" y="40"/>
                    </a:lnTo>
                    <a:lnTo>
                      <a:pt x="436" y="40"/>
                    </a:lnTo>
                    <a:lnTo>
                      <a:pt x="436" y="40"/>
                    </a:lnTo>
                    <a:lnTo>
                      <a:pt x="436" y="40"/>
                    </a:lnTo>
                    <a:lnTo>
                      <a:pt x="436" y="40"/>
                    </a:lnTo>
                    <a:lnTo>
                      <a:pt x="436" y="40"/>
                    </a:lnTo>
                    <a:lnTo>
                      <a:pt x="436" y="40"/>
                    </a:lnTo>
                    <a:lnTo>
                      <a:pt x="436" y="40"/>
                    </a:lnTo>
                    <a:lnTo>
                      <a:pt x="441" y="40"/>
                    </a:lnTo>
                    <a:lnTo>
                      <a:pt x="441" y="36"/>
                    </a:lnTo>
                    <a:lnTo>
                      <a:pt x="441" y="36"/>
                    </a:lnTo>
                    <a:lnTo>
                      <a:pt x="441" y="40"/>
                    </a:lnTo>
                    <a:lnTo>
                      <a:pt x="441" y="40"/>
                    </a:lnTo>
                    <a:lnTo>
                      <a:pt x="441" y="36"/>
                    </a:lnTo>
                    <a:lnTo>
                      <a:pt x="441" y="36"/>
                    </a:lnTo>
                    <a:lnTo>
                      <a:pt x="441" y="36"/>
                    </a:lnTo>
                    <a:lnTo>
                      <a:pt x="441" y="36"/>
                    </a:lnTo>
                    <a:lnTo>
                      <a:pt x="441" y="36"/>
                    </a:lnTo>
                    <a:lnTo>
                      <a:pt x="441" y="36"/>
                    </a:lnTo>
                    <a:lnTo>
                      <a:pt x="441" y="36"/>
                    </a:lnTo>
                    <a:lnTo>
                      <a:pt x="441" y="31"/>
                    </a:lnTo>
                    <a:lnTo>
                      <a:pt x="446" y="31"/>
                    </a:lnTo>
                    <a:lnTo>
                      <a:pt x="446" y="36"/>
                    </a:lnTo>
                    <a:lnTo>
                      <a:pt x="446" y="31"/>
                    </a:lnTo>
                    <a:lnTo>
                      <a:pt x="446" y="36"/>
                    </a:lnTo>
                    <a:lnTo>
                      <a:pt x="446" y="31"/>
                    </a:lnTo>
                    <a:lnTo>
                      <a:pt x="446" y="31"/>
                    </a:lnTo>
                    <a:lnTo>
                      <a:pt x="446" y="31"/>
                    </a:lnTo>
                    <a:lnTo>
                      <a:pt x="446" y="31"/>
                    </a:lnTo>
                    <a:lnTo>
                      <a:pt x="446" y="31"/>
                    </a:lnTo>
                    <a:lnTo>
                      <a:pt x="446" y="31"/>
                    </a:lnTo>
                    <a:lnTo>
                      <a:pt x="446" y="27"/>
                    </a:lnTo>
                    <a:lnTo>
                      <a:pt x="446" y="27"/>
                    </a:lnTo>
                    <a:lnTo>
                      <a:pt x="451" y="31"/>
                    </a:lnTo>
                    <a:lnTo>
                      <a:pt x="451" y="27"/>
                    </a:lnTo>
                    <a:lnTo>
                      <a:pt x="451" y="31"/>
                    </a:lnTo>
                    <a:lnTo>
                      <a:pt x="451" y="27"/>
                    </a:lnTo>
                    <a:lnTo>
                      <a:pt x="451" y="27"/>
                    </a:lnTo>
                    <a:lnTo>
                      <a:pt x="451" y="27"/>
                    </a:lnTo>
                    <a:lnTo>
                      <a:pt x="451" y="27"/>
                    </a:lnTo>
                    <a:lnTo>
                      <a:pt x="451" y="27"/>
                    </a:lnTo>
                    <a:lnTo>
                      <a:pt x="451" y="27"/>
                    </a:lnTo>
                    <a:lnTo>
                      <a:pt x="451" y="27"/>
                    </a:lnTo>
                    <a:lnTo>
                      <a:pt x="451" y="22"/>
                    </a:lnTo>
                    <a:lnTo>
                      <a:pt x="451" y="22"/>
                    </a:lnTo>
                    <a:lnTo>
                      <a:pt x="451" y="22"/>
                    </a:lnTo>
                    <a:lnTo>
                      <a:pt x="456" y="22"/>
                    </a:lnTo>
                    <a:lnTo>
                      <a:pt x="456" y="22"/>
                    </a:lnTo>
                    <a:lnTo>
                      <a:pt x="456" y="22"/>
                    </a:lnTo>
                    <a:lnTo>
                      <a:pt x="456" y="22"/>
                    </a:lnTo>
                    <a:lnTo>
                      <a:pt x="456" y="22"/>
                    </a:lnTo>
                    <a:lnTo>
                      <a:pt x="456" y="22"/>
                    </a:lnTo>
                    <a:lnTo>
                      <a:pt x="456" y="22"/>
                    </a:lnTo>
                    <a:lnTo>
                      <a:pt x="456" y="22"/>
                    </a:lnTo>
                    <a:lnTo>
                      <a:pt x="456" y="22"/>
                    </a:lnTo>
                    <a:lnTo>
                      <a:pt x="456" y="22"/>
                    </a:lnTo>
                    <a:lnTo>
                      <a:pt x="456" y="22"/>
                    </a:lnTo>
                    <a:lnTo>
                      <a:pt x="456" y="18"/>
                    </a:lnTo>
                    <a:lnTo>
                      <a:pt x="456" y="18"/>
                    </a:lnTo>
                    <a:lnTo>
                      <a:pt x="456" y="18"/>
                    </a:lnTo>
                    <a:lnTo>
                      <a:pt x="460" y="18"/>
                    </a:lnTo>
                    <a:lnTo>
                      <a:pt x="460" y="18"/>
                    </a:lnTo>
                    <a:lnTo>
                      <a:pt x="460" y="18"/>
                    </a:lnTo>
                    <a:lnTo>
                      <a:pt x="460" y="18"/>
                    </a:lnTo>
                    <a:lnTo>
                      <a:pt x="460" y="18"/>
                    </a:lnTo>
                    <a:lnTo>
                      <a:pt x="460" y="13"/>
                    </a:lnTo>
                    <a:lnTo>
                      <a:pt x="460" y="18"/>
                    </a:lnTo>
                    <a:lnTo>
                      <a:pt x="460" y="18"/>
                    </a:lnTo>
                    <a:lnTo>
                      <a:pt x="460" y="18"/>
                    </a:lnTo>
                    <a:lnTo>
                      <a:pt x="460" y="18"/>
                    </a:lnTo>
                    <a:lnTo>
                      <a:pt x="460" y="18"/>
                    </a:lnTo>
                    <a:lnTo>
                      <a:pt x="460" y="18"/>
                    </a:lnTo>
                    <a:lnTo>
                      <a:pt x="460" y="13"/>
                    </a:lnTo>
                    <a:lnTo>
                      <a:pt x="465" y="18"/>
                    </a:lnTo>
                    <a:lnTo>
                      <a:pt x="465" y="13"/>
                    </a:lnTo>
                    <a:lnTo>
                      <a:pt x="465" y="13"/>
                    </a:lnTo>
                    <a:lnTo>
                      <a:pt x="465" y="13"/>
                    </a:lnTo>
                    <a:lnTo>
                      <a:pt x="465" y="13"/>
                    </a:lnTo>
                    <a:lnTo>
                      <a:pt x="465" y="13"/>
                    </a:lnTo>
                    <a:lnTo>
                      <a:pt x="465" y="13"/>
                    </a:lnTo>
                    <a:lnTo>
                      <a:pt x="465" y="13"/>
                    </a:lnTo>
                    <a:lnTo>
                      <a:pt x="465" y="13"/>
                    </a:lnTo>
                    <a:lnTo>
                      <a:pt x="465" y="13"/>
                    </a:lnTo>
                    <a:lnTo>
                      <a:pt x="465" y="9"/>
                    </a:lnTo>
                    <a:lnTo>
                      <a:pt x="465" y="9"/>
                    </a:lnTo>
                    <a:lnTo>
                      <a:pt x="465" y="13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5" y="4"/>
                    </a:lnTo>
                    <a:lnTo>
                      <a:pt x="475" y="4"/>
                    </a:lnTo>
                    <a:lnTo>
                      <a:pt x="475" y="4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617" name="Freeform 281"/>
              <p:cNvSpPr>
                <a:spLocks/>
              </p:cNvSpPr>
              <p:nvPr/>
            </p:nvSpPr>
            <p:spPr bwMode="auto">
              <a:xfrm>
                <a:off x="2988" y="1256"/>
                <a:ext cx="475" cy="256"/>
              </a:xfrm>
              <a:custGeom>
                <a:avLst/>
                <a:gdLst>
                  <a:gd name="T0" fmla="*/ 10 w 475"/>
                  <a:gd name="T1" fmla="*/ 247 h 256"/>
                  <a:gd name="T2" fmla="*/ 15 w 475"/>
                  <a:gd name="T3" fmla="*/ 238 h 256"/>
                  <a:gd name="T4" fmla="*/ 24 w 475"/>
                  <a:gd name="T5" fmla="*/ 229 h 256"/>
                  <a:gd name="T6" fmla="*/ 34 w 475"/>
                  <a:gd name="T7" fmla="*/ 224 h 256"/>
                  <a:gd name="T8" fmla="*/ 39 w 475"/>
                  <a:gd name="T9" fmla="*/ 215 h 256"/>
                  <a:gd name="T10" fmla="*/ 48 w 475"/>
                  <a:gd name="T11" fmla="*/ 211 h 256"/>
                  <a:gd name="T12" fmla="*/ 53 w 475"/>
                  <a:gd name="T13" fmla="*/ 202 h 256"/>
                  <a:gd name="T14" fmla="*/ 63 w 475"/>
                  <a:gd name="T15" fmla="*/ 193 h 256"/>
                  <a:gd name="T16" fmla="*/ 72 w 475"/>
                  <a:gd name="T17" fmla="*/ 188 h 256"/>
                  <a:gd name="T18" fmla="*/ 77 w 475"/>
                  <a:gd name="T19" fmla="*/ 179 h 256"/>
                  <a:gd name="T20" fmla="*/ 87 w 475"/>
                  <a:gd name="T21" fmla="*/ 175 h 256"/>
                  <a:gd name="T22" fmla="*/ 91 w 475"/>
                  <a:gd name="T23" fmla="*/ 184 h 256"/>
                  <a:gd name="T24" fmla="*/ 101 w 475"/>
                  <a:gd name="T25" fmla="*/ 193 h 256"/>
                  <a:gd name="T26" fmla="*/ 111 w 475"/>
                  <a:gd name="T27" fmla="*/ 202 h 256"/>
                  <a:gd name="T28" fmla="*/ 115 w 475"/>
                  <a:gd name="T29" fmla="*/ 206 h 256"/>
                  <a:gd name="T30" fmla="*/ 125 w 475"/>
                  <a:gd name="T31" fmla="*/ 211 h 256"/>
                  <a:gd name="T32" fmla="*/ 130 w 475"/>
                  <a:gd name="T33" fmla="*/ 215 h 256"/>
                  <a:gd name="T34" fmla="*/ 139 w 475"/>
                  <a:gd name="T35" fmla="*/ 220 h 256"/>
                  <a:gd name="T36" fmla="*/ 149 w 475"/>
                  <a:gd name="T37" fmla="*/ 224 h 256"/>
                  <a:gd name="T38" fmla="*/ 154 w 475"/>
                  <a:gd name="T39" fmla="*/ 229 h 256"/>
                  <a:gd name="T40" fmla="*/ 163 w 475"/>
                  <a:gd name="T41" fmla="*/ 233 h 256"/>
                  <a:gd name="T42" fmla="*/ 168 w 475"/>
                  <a:gd name="T43" fmla="*/ 238 h 256"/>
                  <a:gd name="T44" fmla="*/ 178 w 475"/>
                  <a:gd name="T45" fmla="*/ 242 h 256"/>
                  <a:gd name="T46" fmla="*/ 187 w 475"/>
                  <a:gd name="T47" fmla="*/ 242 h 256"/>
                  <a:gd name="T48" fmla="*/ 192 w 475"/>
                  <a:gd name="T49" fmla="*/ 238 h 256"/>
                  <a:gd name="T50" fmla="*/ 202 w 475"/>
                  <a:gd name="T51" fmla="*/ 229 h 256"/>
                  <a:gd name="T52" fmla="*/ 207 w 475"/>
                  <a:gd name="T53" fmla="*/ 211 h 256"/>
                  <a:gd name="T54" fmla="*/ 216 w 475"/>
                  <a:gd name="T55" fmla="*/ 202 h 256"/>
                  <a:gd name="T56" fmla="*/ 226 w 475"/>
                  <a:gd name="T57" fmla="*/ 193 h 256"/>
                  <a:gd name="T58" fmla="*/ 231 w 475"/>
                  <a:gd name="T59" fmla="*/ 188 h 256"/>
                  <a:gd name="T60" fmla="*/ 240 w 475"/>
                  <a:gd name="T61" fmla="*/ 179 h 256"/>
                  <a:gd name="T62" fmla="*/ 245 w 475"/>
                  <a:gd name="T63" fmla="*/ 170 h 256"/>
                  <a:gd name="T64" fmla="*/ 255 w 475"/>
                  <a:gd name="T65" fmla="*/ 161 h 256"/>
                  <a:gd name="T66" fmla="*/ 264 w 475"/>
                  <a:gd name="T67" fmla="*/ 152 h 256"/>
                  <a:gd name="T68" fmla="*/ 269 w 475"/>
                  <a:gd name="T69" fmla="*/ 148 h 256"/>
                  <a:gd name="T70" fmla="*/ 279 w 475"/>
                  <a:gd name="T71" fmla="*/ 143 h 256"/>
                  <a:gd name="T72" fmla="*/ 283 w 475"/>
                  <a:gd name="T73" fmla="*/ 134 h 256"/>
                  <a:gd name="T74" fmla="*/ 293 w 475"/>
                  <a:gd name="T75" fmla="*/ 130 h 256"/>
                  <a:gd name="T76" fmla="*/ 303 w 475"/>
                  <a:gd name="T77" fmla="*/ 126 h 256"/>
                  <a:gd name="T78" fmla="*/ 307 w 475"/>
                  <a:gd name="T79" fmla="*/ 117 h 256"/>
                  <a:gd name="T80" fmla="*/ 317 w 475"/>
                  <a:gd name="T81" fmla="*/ 112 h 256"/>
                  <a:gd name="T82" fmla="*/ 322 w 475"/>
                  <a:gd name="T83" fmla="*/ 103 h 256"/>
                  <a:gd name="T84" fmla="*/ 331 w 475"/>
                  <a:gd name="T85" fmla="*/ 99 h 256"/>
                  <a:gd name="T86" fmla="*/ 341 w 475"/>
                  <a:gd name="T87" fmla="*/ 94 h 256"/>
                  <a:gd name="T88" fmla="*/ 346 w 475"/>
                  <a:gd name="T89" fmla="*/ 85 h 256"/>
                  <a:gd name="T90" fmla="*/ 355 w 475"/>
                  <a:gd name="T91" fmla="*/ 81 h 256"/>
                  <a:gd name="T92" fmla="*/ 360 w 475"/>
                  <a:gd name="T93" fmla="*/ 76 h 256"/>
                  <a:gd name="T94" fmla="*/ 370 w 475"/>
                  <a:gd name="T95" fmla="*/ 67 h 256"/>
                  <a:gd name="T96" fmla="*/ 379 w 475"/>
                  <a:gd name="T97" fmla="*/ 63 h 256"/>
                  <a:gd name="T98" fmla="*/ 384 w 475"/>
                  <a:gd name="T99" fmla="*/ 58 h 256"/>
                  <a:gd name="T100" fmla="*/ 394 w 475"/>
                  <a:gd name="T101" fmla="*/ 54 h 256"/>
                  <a:gd name="T102" fmla="*/ 398 w 475"/>
                  <a:gd name="T103" fmla="*/ 49 h 256"/>
                  <a:gd name="T104" fmla="*/ 408 w 475"/>
                  <a:gd name="T105" fmla="*/ 45 h 256"/>
                  <a:gd name="T106" fmla="*/ 418 w 475"/>
                  <a:gd name="T107" fmla="*/ 36 h 256"/>
                  <a:gd name="T108" fmla="*/ 422 w 475"/>
                  <a:gd name="T109" fmla="*/ 31 h 256"/>
                  <a:gd name="T110" fmla="*/ 432 w 475"/>
                  <a:gd name="T111" fmla="*/ 27 h 256"/>
                  <a:gd name="T112" fmla="*/ 437 w 475"/>
                  <a:gd name="T113" fmla="*/ 22 h 256"/>
                  <a:gd name="T114" fmla="*/ 446 w 475"/>
                  <a:gd name="T115" fmla="*/ 18 h 256"/>
                  <a:gd name="T116" fmla="*/ 456 w 475"/>
                  <a:gd name="T117" fmla="*/ 13 h 256"/>
                  <a:gd name="T118" fmla="*/ 461 w 475"/>
                  <a:gd name="T119" fmla="*/ 13 h 256"/>
                  <a:gd name="T120" fmla="*/ 470 w 475"/>
                  <a:gd name="T121" fmla="*/ 4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5" h="256">
                    <a:moveTo>
                      <a:pt x="0" y="256"/>
                    </a:moveTo>
                    <a:lnTo>
                      <a:pt x="0" y="256"/>
                    </a:lnTo>
                    <a:lnTo>
                      <a:pt x="0" y="256"/>
                    </a:lnTo>
                    <a:lnTo>
                      <a:pt x="0" y="251"/>
                    </a:lnTo>
                    <a:lnTo>
                      <a:pt x="5" y="256"/>
                    </a:lnTo>
                    <a:lnTo>
                      <a:pt x="5" y="251"/>
                    </a:lnTo>
                    <a:lnTo>
                      <a:pt x="5" y="251"/>
                    </a:lnTo>
                    <a:lnTo>
                      <a:pt x="5" y="251"/>
                    </a:lnTo>
                    <a:lnTo>
                      <a:pt x="5" y="251"/>
                    </a:lnTo>
                    <a:lnTo>
                      <a:pt x="5" y="251"/>
                    </a:lnTo>
                    <a:lnTo>
                      <a:pt x="5" y="251"/>
                    </a:lnTo>
                    <a:lnTo>
                      <a:pt x="5" y="251"/>
                    </a:lnTo>
                    <a:lnTo>
                      <a:pt x="5" y="251"/>
                    </a:lnTo>
                    <a:lnTo>
                      <a:pt x="5" y="251"/>
                    </a:lnTo>
                    <a:lnTo>
                      <a:pt x="5" y="247"/>
                    </a:lnTo>
                    <a:lnTo>
                      <a:pt x="5" y="247"/>
                    </a:lnTo>
                    <a:lnTo>
                      <a:pt x="5" y="251"/>
                    </a:lnTo>
                    <a:lnTo>
                      <a:pt x="10" y="247"/>
                    </a:lnTo>
                    <a:lnTo>
                      <a:pt x="10" y="247"/>
                    </a:lnTo>
                    <a:lnTo>
                      <a:pt x="10" y="247"/>
                    </a:lnTo>
                    <a:lnTo>
                      <a:pt x="10" y="247"/>
                    </a:lnTo>
                    <a:lnTo>
                      <a:pt x="10" y="247"/>
                    </a:lnTo>
                    <a:lnTo>
                      <a:pt x="10" y="247"/>
                    </a:lnTo>
                    <a:lnTo>
                      <a:pt x="10" y="247"/>
                    </a:lnTo>
                    <a:lnTo>
                      <a:pt x="10" y="247"/>
                    </a:lnTo>
                    <a:lnTo>
                      <a:pt x="10" y="247"/>
                    </a:lnTo>
                    <a:lnTo>
                      <a:pt x="10" y="247"/>
                    </a:lnTo>
                    <a:lnTo>
                      <a:pt x="10" y="247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38"/>
                    </a:lnTo>
                    <a:lnTo>
                      <a:pt x="15" y="238"/>
                    </a:lnTo>
                    <a:lnTo>
                      <a:pt x="15" y="238"/>
                    </a:lnTo>
                    <a:lnTo>
                      <a:pt x="15" y="238"/>
                    </a:lnTo>
                    <a:lnTo>
                      <a:pt x="15" y="238"/>
                    </a:lnTo>
                    <a:lnTo>
                      <a:pt x="15" y="238"/>
                    </a:lnTo>
                    <a:lnTo>
                      <a:pt x="15" y="238"/>
                    </a:lnTo>
                    <a:lnTo>
                      <a:pt x="15" y="238"/>
                    </a:lnTo>
                    <a:lnTo>
                      <a:pt x="15" y="238"/>
                    </a:lnTo>
                    <a:lnTo>
                      <a:pt x="20" y="238"/>
                    </a:lnTo>
                    <a:lnTo>
                      <a:pt x="20" y="238"/>
                    </a:lnTo>
                    <a:lnTo>
                      <a:pt x="20" y="238"/>
                    </a:lnTo>
                    <a:lnTo>
                      <a:pt x="20" y="238"/>
                    </a:lnTo>
                    <a:lnTo>
                      <a:pt x="20" y="238"/>
                    </a:lnTo>
                    <a:lnTo>
                      <a:pt x="20" y="238"/>
                    </a:lnTo>
                    <a:lnTo>
                      <a:pt x="20" y="233"/>
                    </a:lnTo>
                    <a:lnTo>
                      <a:pt x="20" y="233"/>
                    </a:lnTo>
                    <a:lnTo>
                      <a:pt x="20" y="233"/>
                    </a:lnTo>
                    <a:lnTo>
                      <a:pt x="20" y="238"/>
                    </a:lnTo>
                    <a:lnTo>
                      <a:pt x="20" y="238"/>
                    </a:lnTo>
                    <a:lnTo>
                      <a:pt x="20" y="233"/>
                    </a:lnTo>
                    <a:lnTo>
                      <a:pt x="20" y="233"/>
                    </a:lnTo>
                    <a:lnTo>
                      <a:pt x="24" y="233"/>
                    </a:lnTo>
                    <a:lnTo>
                      <a:pt x="24" y="233"/>
                    </a:lnTo>
                    <a:lnTo>
                      <a:pt x="24" y="233"/>
                    </a:lnTo>
                    <a:lnTo>
                      <a:pt x="24" y="233"/>
                    </a:lnTo>
                    <a:lnTo>
                      <a:pt x="24" y="229"/>
                    </a:lnTo>
                    <a:lnTo>
                      <a:pt x="24" y="229"/>
                    </a:lnTo>
                    <a:lnTo>
                      <a:pt x="24" y="229"/>
                    </a:lnTo>
                    <a:lnTo>
                      <a:pt x="24" y="229"/>
                    </a:lnTo>
                    <a:lnTo>
                      <a:pt x="24" y="229"/>
                    </a:lnTo>
                    <a:lnTo>
                      <a:pt x="24" y="229"/>
                    </a:lnTo>
                    <a:lnTo>
                      <a:pt x="24" y="229"/>
                    </a:lnTo>
                    <a:lnTo>
                      <a:pt x="24" y="229"/>
                    </a:lnTo>
                    <a:lnTo>
                      <a:pt x="24" y="229"/>
                    </a:lnTo>
                    <a:lnTo>
                      <a:pt x="29" y="224"/>
                    </a:lnTo>
                    <a:lnTo>
                      <a:pt x="29" y="229"/>
                    </a:lnTo>
                    <a:lnTo>
                      <a:pt x="29" y="224"/>
                    </a:lnTo>
                    <a:lnTo>
                      <a:pt x="29" y="229"/>
                    </a:lnTo>
                    <a:lnTo>
                      <a:pt x="29" y="229"/>
                    </a:lnTo>
                    <a:lnTo>
                      <a:pt x="29" y="229"/>
                    </a:lnTo>
                    <a:lnTo>
                      <a:pt x="29" y="224"/>
                    </a:lnTo>
                    <a:lnTo>
                      <a:pt x="29" y="224"/>
                    </a:lnTo>
                    <a:lnTo>
                      <a:pt x="29" y="224"/>
                    </a:lnTo>
                    <a:lnTo>
                      <a:pt x="29" y="224"/>
                    </a:lnTo>
                    <a:lnTo>
                      <a:pt x="29" y="224"/>
                    </a:lnTo>
                    <a:lnTo>
                      <a:pt x="29" y="224"/>
                    </a:lnTo>
                    <a:lnTo>
                      <a:pt x="29" y="224"/>
                    </a:lnTo>
                    <a:lnTo>
                      <a:pt x="29" y="224"/>
                    </a:lnTo>
                    <a:lnTo>
                      <a:pt x="34" y="224"/>
                    </a:lnTo>
                    <a:lnTo>
                      <a:pt x="34" y="224"/>
                    </a:lnTo>
                    <a:lnTo>
                      <a:pt x="34" y="224"/>
                    </a:lnTo>
                    <a:lnTo>
                      <a:pt x="34" y="220"/>
                    </a:lnTo>
                    <a:lnTo>
                      <a:pt x="34" y="220"/>
                    </a:lnTo>
                    <a:lnTo>
                      <a:pt x="34" y="220"/>
                    </a:lnTo>
                    <a:lnTo>
                      <a:pt x="34" y="220"/>
                    </a:lnTo>
                    <a:lnTo>
                      <a:pt x="34" y="220"/>
                    </a:lnTo>
                    <a:lnTo>
                      <a:pt x="34" y="220"/>
                    </a:lnTo>
                    <a:lnTo>
                      <a:pt x="34" y="220"/>
                    </a:lnTo>
                    <a:lnTo>
                      <a:pt x="34" y="220"/>
                    </a:lnTo>
                    <a:lnTo>
                      <a:pt x="34" y="220"/>
                    </a:lnTo>
                    <a:lnTo>
                      <a:pt x="34" y="220"/>
                    </a:lnTo>
                    <a:lnTo>
                      <a:pt x="39" y="220"/>
                    </a:lnTo>
                    <a:lnTo>
                      <a:pt x="39" y="220"/>
                    </a:lnTo>
                    <a:lnTo>
                      <a:pt x="39" y="215"/>
                    </a:lnTo>
                    <a:lnTo>
                      <a:pt x="39" y="215"/>
                    </a:lnTo>
                    <a:lnTo>
                      <a:pt x="39" y="215"/>
                    </a:lnTo>
                    <a:lnTo>
                      <a:pt x="39" y="215"/>
                    </a:lnTo>
                    <a:lnTo>
                      <a:pt x="39" y="215"/>
                    </a:lnTo>
                    <a:lnTo>
                      <a:pt x="39" y="215"/>
                    </a:lnTo>
                    <a:lnTo>
                      <a:pt x="39" y="215"/>
                    </a:lnTo>
                    <a:lnTo>
                      <a:pt x="39" y="215"/>
                    </a:lnTo>
                    <a:lnTo>
                      <a:pt x="39" y="215"/>
                    </a:lnTo>
                    <a:lnTo>
                      <a:pt x="39" y="215"/>
                    </a:lnTo>
                    <a:lnTo>
                      <a:pt x="44" y="215"/>
                    </a:lnTo>
                    <a:lnTo>
                      <a:pt x="44" y="215"/>
                    </a:lnTo>
                    <a:lnTo>
                      <a:pt x="44" y="211"/>
                    </a:lnTo>
                    <a:lnTo>
                      <a:pt x="44" y="215"/>
                    </a:lnTo>
                    <a:lnTo>
                      <a:pt x="44" y="211"/>
                    </a:lnTo>
                    <a:lnTo>
                      <a:pt x="44" y="215"/>
                    </a:lnTo>
                    <a:lnTo>
                      <a:pt x="44" y="211"/>
                    </a:lnTo>
                    <a:lnTo>
                      <a:pt x="44" y="211"/>
                    </a:lnTo>
                    <a:lnTo>
                      <a:pt x="44" y="211"/>
                    </a:lnTo>
                    <a:lnTo>
                      <a:pt x="44" y="211"/>
                    </a:lnTo>
                    <a:lnTo>
                      <a:pt x="44" y="211"/>
                    </a:lnTo>
                    <a:lnTo>
                      <a:pt x="44" y="211"/>
                    </a:lnTo>
                    <a:lnTo>
                      <a:pt x="44" y="211"/>
                    </a:lnTo>
                    <a:lnTo>
                      <a:pt x="48" y="211"/>
                    </a:lnTo>
                    <a:lnTo>
                      <a:pt x="48" y="211"/>
                    </a:lnTo>
                    <a:lnTo>
                      <a:pt x="48" y="211"/>
                    </a:lnTo>
                    <a:lnTo>
                      <a:pt x="48" y="211"/>
                    </a:lnTo>
                    <a:lnTo>
                      <a:pt x="48" y="211"/>
                    </a:lnTo>
                    <a:lnTo>
                      <a:pt x="48" y="211"/>
                    </a:lnTo>
                    <a:lnTo>
                      <a:pt x="48" y="211"/>
                    </a:lnTo>
                    <a:lnTo>
                      <a:pt x="48" y="211"/>
                    </a:lnTo>
                    <a:lnTo>
                      <a:pt x="48" y="211"/>
                    </a:lnTo>
                    <a:lnTo>
                      <a:pt x="48" y="206"/>
                    </a:lnTo>
                    <a:lnTo>
                      <a:pt x="48" y="206"/>
                    </a:lnTo>
                    <a:lnTo>
                      <a:pt x="48" y="206"/>
                    </a:lnTo>
                    <a:lnTo>
                      <a:pt x="48" y="206"/>
                    </a:lnTo>
                    <a:lnTo>
                      <a:pt x="48" y="206"/>
                    </a:lnTo>
                    <a:lnTo>
                      <a:pt x="53" y="206"/>
                    </a:lnTo>
                    <a:lnTo>
                      <a:pt x="53" y="206"/>
                    </a:lnTo>
                    <a:lnTo>
                      <a:pt x="53" y="206"/>
                    </a:lnTo>
                    <a:lnTo>
                      <a:pt x="53" y="206"/>
                    </a:lnTo>
                    <a:lnTo>
                      <a:pt x="53" y="206"/>
                    </a:lnTo>
                    <a:lnTo>
                      <a:pt x="53" y="206"/>
                    </a:lnTo>
                    <a:lnTo>
                      <a:pt x="53" y="206"/>
                    </a:lnTo>
                    <a:lnTo>
                      <a:pt x="53" y="202"/>
                    </a:lnTo>
                    <a:lnTo>
                      <a:pt x="53" y="202"/>
                    </a:lnTo>
                    <a:lnTo>
                      <a:pt x="53" y="202"/>
                    </a:lnTo>
                    <a:lnTo>
                      <a:pt x="53" y="197"/>
                    </a:lnTo>
                    <a:lnTo>
                      <a:pt x="53" y="202"/>
                    </a:lnTo>
                    <a:lnTo>
                      <a:pt x="53" y="197"/>
                    </a:lnTo>
                    <a:lnTo>
                      <a:pt x="58" y="202"/>
                    </a:lnTo>
                    <a:lnTo>
                      <a:pt x="58" y="202"/>
                    </a:lnTo>
                    <a:lnTo>
                      <a:pt x="58" y="202"/>
                    </a:lnTo>
                    <a:lnTo>
                      <a:pt x="58" y="202"/>
                    </a:lnTo>
                    <a:lnTo>
                      <a:pt x="58" y="202"/>
                    </a:lnTo>
                    <a:lnTo>
                      <a:pt x="58" y="202"/>
                    </a:lnTo>
                    <a:lnTo>
                      <a:pt x="58" y="202"/>
                    </a:lnTo>
                    <a:lnTo>
                      <a:pt x="58" y="202"/>
                    </a:lnTo>
                    <a:lnTo>
                      <a:pt x="58" y="197"/>
                    </a:lnTo>
                    <a:lnTo>
                      <a:pt x="58" y="197"/>
                    </a:lnTo>
                    <a:lnTo>
                      <a:pt x="58" y="193"/>
                    </a:lnTo>
                    <a:lnTo>
                      <a:pt x="58" y="193"/>
                    </a:lnTo>
                    <a:lnTo>
                      <a:pt x="58" y="197"/>
                    </a:lnTo>
                    <a:lnTo>
                      <a:pt x="63" y="197"/>
                    </a:lnTo>
                    <a:lnTo>
                      <a:pt x="63" y="197"/>
                    </a:lnTo>
                    <a:lnTo>
                      <a:pt x="63" y="197"/>
                    </a:lnTo>
                    <a:lnTo>
                      <a:pt x="63" y="197"/>
                    </a:lnTo>
                    <a:lnTo>
                      <a:pt x="63" y="193"/>
                    </a:lnTo>
                    <a:lnTo>
                      <a:pt x="63" y="193"/>
                    </a:lnTo>
                    <a:lnTo>
                      <a:pt x="63" y="193"/>
                    </a:lnTo>
                    <a:lnTo>
                      <a:pt x="63" y="193"/>
                    </a:lnTo>
                    <a:lnTo>
                      <a:pt x="63" y="193"/>
                    </a:lnTo>
                    <a:lnTo>
                      <a:pt x="63" y="193"/>
                    </a:lnTo>
                    <a:lnTo>
                      <a:pt x="63" y="193"/>
                    </a:lnTo>
                    <a:lnTo>
                      <a:pt x="63" y="193"/>
                    </a:lnTo>
                    <a:lnTo>
                      <a:pt x="63" y="193"/>
                    </a:lnTo>
                    <a:lnTo>
                      <a:pt x="63" y="193"/>
                    </a:lnTo>
                    <a:lnTo>
                      <a:pt x="67" y="193"/>
                    </a:lnTo>
                    <a:lnTo>
                      <a:pt x="67" y="193"/>
                    </a:lnTo>
                    <a:lnTo>
                      <a:pt x="67" y="188"/>
                    </a:lnTo>
                    <a:lnTo>
                      <a:pt x="67" y="193"/>
                    </a:lnTo>
                    <a:lnTo>
                      <a:pt x="67" y="188"/>
                    </a:lnTo>
                    <a:lnTo>
                      <a:pt x="67" y="188"/>
                    </a:lnTo>
                    <a:lnTo>
                      <a:pt x="67" y="188"/>
                    </a:lnTo>
                    <a:lnTo>
                      <a:pt x="67" y="188"/>
                    </a:lnTo>
                    <a:lnTo>
                      <a:pt x="67" y="188"/>
                    </a:lnTo>
                    <a:lnTo>
                      <a:pt x="67" y="188"/>
                    </a:lnTo>
                    <a:lnTo>
                      <a:pt x="67" y="188"/>
                    </a:lnTo>
                    <a:lnTo>
                      <a:pt x="67" y="188"/>
                    </a:lnTo>
                    <a:lnTo>
                      <a:pt x="72" y="188"/>
                    </a:lnTo>
                    <a:lnTo>
                      <a:pt x="72" y="188"/>
                    </a:lnTo>
                    <a:lnTo>
                      <a:pt x="72" y="188"/>
                    </a:lnTo>
                    <a:lnTo>
                      <a:pt x="72" y="188"/>
                    </a:lnTo>
                    <a:lnTo>
                      <a:pt x="72" y="188"/>
                    </a:lnTo>
                    <a:lnTo>
                      <a:pt x="72" y="188"/>
                    </a:lnTo>
                    <a:lnTo>
                      <a:pt x="72" y="188"/>
                    </a:lnTo>
                    <a:lnTo>
                      <a:pt x="72" y="188"/>
                    </a:lnTo>
                    <a:lnTo>
                      <a:pt x="72" y="188"/>
                    </a:lnTo>
                    <a:lnTo>
                      <a:pt x="72" y="184"/>
                    </a:lnTo>
                    <a:lnTo>
                      <a:pt x="72" y="184"/>
                    </a:lnTo>
                    <a:lnTo>
                      <a:pt x="72" y="184"/>
                    </a:lnTo>
                    <a:lnTo>
                      <a:pt x="72" y="184"/>
                    </a:lnTo>
                    <a:lnTo>
                      <a:pt x="77" y="184"/>
                    </a:lnTo>
                    <a:lnTo>
                      <a:pt x="77" y="184"/>
                    </a:lnTo>
                    <a:lnTo>
                      <a:pt x="77" y="184"/>
                    </a:lnTo>
                    <a:lnTo>
                      <a:pt x="77" y="184"/>
                    </a:lnTo>
                    <a:lnTo>
                      <a:pt x="77" y="179"/>
                    </a:lnTo>
                    <a:lnTo>
                      <a:pt x="77" y="179"/>
                    </a:lnTo>
                    <a:lnTo>
                      <a:pt x="77" y="184"/>
                    </a:lnTo>
                    <a:lnTo>
                      <a:pt x="77" y="179"/>
                    </a:lnTo>
                    <a:lnTo>
                      <a:pt x="77" y="179"/>
                    </a:lnTo>
                    <a:lnTo>
                      <a:pt x="77" y="179"/>
                    </a:lnTo>
                    <a:lnTo>
                      <a:pt x="77" y="179"/>
                    </a:lnTo>
                    <a:lnTo>
                      <a:pt x="77" y="179"/>
                    </a:lnTo>
                    <a:lnTo>
                      <a:pt x="77" y="179"/>
                    </a:lnTo>
                    <a:lnTo>
                      <a:pt x="82" y="179"/>
                    </a:lnTo>
                    <a:lnTo>
                      <a:pt x="82" y="179"/>
                    </a:lnTo>
                    <a:lnTo>
                      <a:pt x="82" y="179"/>
                    </a:lnTo>
                    <a:lnTo>
                      <a:pt x="82" y="179"/>
                    </a:lnTo>
                    <a:lnTo>
                      <a:pt x="82" y="175"/>
                    </a:lnTo>
                    <a:lnTo>
                      <a:pt x="82" y="179"/>
                    </a:lnTo>
                    <a:lnTo>
                      <a:pt x="82" y="179"/>
                    </a:lnTo>
                    <a:lnTo>
                      <a:pt x="82" y="179"/>
                    </a:lnTo>
                    <a:lnTo>
                      <a:pt x="82" y="179"/>
                    </a:lnTo>
                    <a:lnTo>
                      <a:pt x="82" y="175"/>
                    </a:lnTo>
                    <a:lnTo>
                      <a:pt x="82" y="175"/>
                    </a:lnTo>
                    <a:lnTo>
                      <a:pt x="82" y="175"/>
                    </a:lnTo>
                    <a:lnTo>
                      <a:pt x="82" y="175"/>
                    </a:lnTo>
                    <a:lnTo>
                      <a:pt x="82" y="175"/>
                    </a:lnTo>
                    <a:lnTo>
                      <a:pt x="87" y="175"/>
                    </a:lnTo>
                    <a:lnTo>
                      <a:pt x="87" y="175"/>
                    </a:lnTo>
                    <a:lnTo>
                      <a:pt x="87" y="175"/>
                    </a:lnTo>
                    <a:lnTo>
                      <a:pt x="87" y="175"/>
                    </a:lnTo>
                    <a:lnTo>
                      <a:pt x="87" y="175"/>
                    </a:lnTo>
                    <a:lnTo>
                      <a:pt x="87" y="170"/>
                    </a:lnTo>
                    <a:lnTo>
                      <a:pt x="87" y="170"/>
                    </a:lnTo>
                    <a:lnTo>
                      <a:pt x="87" y="170"/>
                    </a:lnTo>
                    <a:lnTo>
                      <a:pt x="87" y="175"/>
                    </a:lnTo>
                    <a:lnTo>
                      <a:pt x="87" y="170"/>
                    </a:lnTo>
                    <a:lnTo>
                      <a:pt x="87" y="170"/>
                    </a:lnTo>
                    <a:lnTo>
                      <a:pt x="87" y="170"/>
                    </a:lnTo>
                    <a:lnTo>
                      <a:pt x="87" y="175"/>
                    </a:lnTo>
                    <a:lnTo>
                      <a:pt x="91" y="170"/>
                    </a:lnTo>
                    <a:lnTo>
                      <a:pt x="91" y="175"/>
                    </a:lnTo>
                    <a:lnTo>
                      <a:pt x="91" y="175"/>
                    </a:lnTo>
                    <a:lnTo>
                      <a:pt x="91" y="175"/>
                    </a:lnTo>
                    <a:lnTo>
                      <a:pt x="91" y="175"/>
                    </a:lnTo>
                    <a:lnTo>
                      <a:pt x="91" y="179"/>
                    </a:lnTo>
                    <a:lnTo>
                      <a:pt x="91" y="179"/>
                    </a:lnTo>
                    <a:lnTo>
                      <a:pt x="91" y="179"/>
                    </a:lnTo>
                    <a:lnTo>
                      <a:pt x="91" y="179"/>
                    </a:lnTo>
                    <a:lnTo>
                      <a:pt x="91" y="179"/>
                    </a:lnTo>
                    <a:lnTo>
                      <a:pt x="91" y="184"/>
                    </a:lnTo>
                    <a:lnTo>
                      <a:pt x="91" y="184"/>
                    </a:lnTo>
                    <a:lnTo>
                      <a:pt x="91" y="184"/>
                    </a:lnTo>
                    <a:lnTo>
                      <a:pt x="96" y="184"/>
                    </a:lnTo>
                    <a:lnTo>
                      <a:pt x="96" y="184"/>
                    </a:lnTo>
                    <a:lnTo>
                      <a:pt x="96" y="184"/>
                    </a:lnTo>
                    <a:lnTo>
                      <a:pt x="96" y="184"/>
                    </a:lnTo>
                    <a:lnTo>
                      <a:pt x="96" y="179"/>
                    </a:lnTo>
                    <a:lnTo>
                      <a:pt x="96" y="179"/>
                    </a:lnTo>
                    <a:lnTo>
                      <a:pt x="96" y="179"/>
                    </a:lnTo>
                    <a:lnTo>
                      <a:pt x="96" y="184"/>
                    </a:lnTo>
                    <a:lnTo>
                      <a:pt x="96" y="184"/>
                    </a:lnTo>
                    <a:lnTo>
                      <a:pt x="96" y="184"/>
                    </a:lnTo>
                    <a:lnTo>
                      <a:pt x="96" y="188"/>
                    </a:lnTo>
                    <a:lnTo>
                      <a:pt x="96" y="188"/>
                    </a:lnTo>
                    <a:lnTo>
                      <a:pt x="96" y="188"/>
                    </a:lnTo>
                    <a:lnTo>
                      <a:pt x="96" y="188"/>
                    </a:lnTo>
                    <a:lnTo>
                      <a:pt x="101" y="193"/>
                    </a:lnTo>
                    <a:lnTo>
                      <a:pt x="101" y="193"/>
                    </a:lnTo>
                    <a:lnTo>
                      <a:pt x="101" y="193"/>
                    </a:lnTo>
                    <a:lnTo>
                      <a:pt x="101" y="193"/>
                    </a:lnTo>
                    <a:lnTo>
                      <a:pt x="101" y="193"/>
                    </a:lnTo>
                    <a:lnTo>
                      <a:pt x="101" y="193"/>
                    </a:lnTo>
                    <a:lnTo>
                      <a:pt x="101" y="193"/>
                    </a:lnTo>
                    <a:lnTo>
                      <a:pt x="101" y="193"/>
                    </a:lnTo>
                    <a:lnTo>
                      <a:pt x="101" y="193"/>
                    </a:lnTo>
                    <a:lnTo>
                      <a:pt x="101" y="188"/>
                    </a:lnTo>
                    <a:lnTo>
                      <a:pt x="101" y="188"/>
                    </a:lnTo>
                    <a:lnTo>
                      <a:pt x="101" y="188"/>
                    </a:lnTo>
                    <a:lnTo>
                      <a:pt x="106" y="188"/>
                    </a:lnTo>
                    <a:lnTo>
                      <a:pt x="106" y="193"/>
                    </a:lnTo>
                    <a:lnTo>
                      <a:pt x="106" y="193"/>
                    </a:lnTo>
                    <a:lnTo>
                      <a:pt x="106" y="193"/>
                    </a:lnTo>
                    <a:lnTo>
                      <a:pt x="106" y="193"/>
                    </a:lnTo>
                    <a:lnTo>
                      <a:pt x="106" y="193"/>
                    </a:lnTo>
                    <a:lnTo>
                      <a:pt x="106" y="193"/>
                    </a:lnTo>
                    <a:lnTo>
                      <a:pt x="106" y="197"/>
                    </a:lnTo>
                    <a:lnTo>
                      <a:pt x="106" y="197"/>
                    </a:lnTo>
                    <a:lnTo>
                      <a:pt x="106" y="197"/>
                    </a:lnTo>
                    <a:lnTo>
                      <a:pt x="106" y="197"/>
                    </a:lnTo>
                    <a:lnTo>
                      <a:pt x="106" y="197"/>
                    </a:lnTo>
                    <a:lnTo>
                      <a:pt x="106" y="202"/>
                    </a:lnTo>
                    <a:lnTo>
                      <a:pt x="111" y="202"/>
                    </a:lnTo>
                    <a:lnTo>
                      <a:pt x="111" y="202"/>
                    </a:lnTo>
                    <a:lnTo>
                      <a:pt x="111" y="202"/>
                    </a:lnTo>
                    <a:lnTo>
                      <a:pt x="111" y="202"/>
                    </a:lnTo>
                    <a:lnTo>
                      <a:pt x="111" y="197"/>
                    </a:lnTo>
                    <a:lnTo>
                      <a:pt x="111" y="197"/>
                    </a:lnTo>
                    <a:lnTo>
                      <a:pt x="111" y="197"/>
                    </a:lnTo>
                    <a:lnTo>
                      <a:pt x="111" y="197"/>
                    </a:lnTo>
                    <a:lnTo>
                      <a:pt x="111" y="197"/>
                    </a:lnTo>
                    <a:lnTo>
                      <a:pt x="111" y="197"/>
                    </a:lnTo>
                    <a:lnTo>
                      <a:pt x="111" y="197"/>
                    </a:lnTo>
                    <a:lnTo>
                      <a:pt x="111" y="202"/>
                    </a:lnTo>
                    <a:lnTo>
                      <a:pt x="111" y="202"/>
                    </a:lnTo>
                    <a:lnTo>
                      <a:pt x="115" y="202"/>
                    </a:lnTo>
                    <a:lnTo>
                      <a:pt x="115" y="202"/>
                    </a:lnTo>
                    <a:lnTo>
                      <a:pt x="115" y="202"/>
                    </a:lnTo>
                    <a:lnTo>
                      <a:pt x="115" y="202"/>
                    </a:lnTo>
                    <a:lnTo>
                      <a:pt x="115" y="202"/>
                    </a:lnTo>
                    <a:lnTo>
                      <a:pt x="115" y="206"/>
                    </a:lnTo>
                    <a:lnTo>
                      <a:pt x="115" y="206"/>
                    </a:lnTo>
                    <a:lnTo>
                      <a:pt x="115" y="206"/>
                    </a:lnTo>
                    <a:lnTo>
                      <a:pt x="115" y="206"/>
                    </a:lnTo>
                    <a:lnTo>
                      <a:pt x="115" y="206"/>
                    </a:lnTo>
                    <a:lnTo>
                      <a:pt x="115" y="206"/>
                    </a:lnTo>
                    <a:lnTo>
                      <a:pt x="115" y="206"/>
                    </a:lnTo>
                    <a:lnTo>
                      <a:pt x="115" y="206"/>
                    </a:lnTo>
                    <a:lnTo>
                      <a:pt x="115" y="206"/>
                    </a:lnTo>
                    <a:lnTo>
                      <a:pt x="120" y="206"/>
                    </a:lnTo>
                    <a:lnTo>
                      <a:pt x="120" y="206"/>
                    </a:lnTo>
                    <a:lnTo>
                      <a:pt x="120" y="206"/>
                    </a:lnTo>
                    <a:lnTo>
                      <a:pt x="120" y="206"/>
                    </a:lnTo>
                    <a:lnTo>
                      <a:pt x="120" y="206"/>
                    </a:lnTo>
                    <a:lnTo>
                      <a:pt x="120" y="206"/>
                    </a:lnTo>
                    <a:lnTo>
                      <a:pt x="120" y="206"/>
                    </a:lnTo>
                    <a:lnTo>
                      <a:pt x="120" y="206"/>
                    </a:lnTo>
                    <a:lnTo>
                      <a:pt x="120" y="206"/>
                    </a:lnTo>
                    <a:lnTo>
                      <a:pt x="120" y="211"/>
                    </a:lnTo>
                    <a:lnTo>
                      <a:pt x="120" y="211"/>
                    </a:lnTo>
                    <a:lnTo>
                      <a:pt x="120" y="211"/>
                    </a:lnTo>
                    <a:lnTo>
                      <a:pt x="120" y="211"/>
                    </a:lnTo>
                    <a:lnTo>
                      <a:pt x="125" y="211"/>
                    </a:lnTo>
                    <a:lnTo>
                      <a:pt x="125" y="211"/>
                    </a:lnTo>
                    <a:lnTo>
                      <a:pt x="125" y="211"/>
                    </a:lnTo>
                    <a:lnTo>
                      <a:pt x="125" y="211"/>
                    </a:lnTo>
                    <a:lnTo>
                      <a:pt x="125" y="211"/>
                    </a:lnTo>
                    <a:lnTo>
                      <a:pt x="125" y="211"/>
                    </a:lnTo>
                    <a:lnTo>
                      <a:pt x="125" y="211"/>
                    </a:lnTo>
                    <a:lnTo>
                      <a:pt x="125" y="211"/>
                    </a:lnTo>
                    <a:lnTo>
                      <a:pt x="125" y="211"/>
                    </a:lnTo>
                    <a:lnTo>
                      <a:pt x="125" y="211"/>
                    </a:lnTo>
                    <a:lnTo>
                      <a:pt x="125" y="211"/>
                    </a:lnTo>
                    <a:lnTo>
                      <a:pt x="125" y="211"/>
                    </a:lnTo>
                    <a:lnTo>
                      <a:pt x="125" y="211"/>
                    </a:lnTo>
                    <a:lnTo>
                      <a:pt x="130" y="215"/>
                    </a:lnTo>
                    <a:lnTo>
                      <a:pt x="130" y="215"/>
                    </a:lnTo>
                    <a:lnTo>
                      <a:pt x="130" y="211"/>
                    </a:lnTo>
                    <a:lnTo>
                      <a:pt x="130" y="211"/>
                    </a:lnTo>
                    <a:lnTo>
                      <a:pt x="130" y="211"/>
                    </a:lnTo>
                    <a:lnTo>
                      <a:pt x="130" y="211"/>
                    </a:lnTo>
                    <a:lnTo>
                      <a:pt x="130" y="211"/>
                    </a:lnTo>
                    <a:lnTo>
                      <a:pt x="130" y="215"/>
                    </a:lnTo>
                    <a:lnTo>
                      <a:pt x="130" y="215"/>
                    </a:lnTo>
                    <a:lnTo>
                      <a:pt x="130" y="215"/>
                    </a:lnTo>
                    <a:lnTo>
                      <a:pt x="130" y="215"/>
                    </a:lnTo>
                    <a:lnTo>
                      <a:pt x="130" y="215"/>
                    </a:lnTo>
                    <a:lnTo>
                      <a:pt x="135" y="215"/>
                    </a:lnTo>
                    <a:lnTo>
                      <a:pt x="135" y="215"/>
                    </a:lnTo>
                    <a:lnTo>
                      <a:pt x="135" y="215"/>
                    </a:lnTo>
                    <a:lnTo>
                      <a:pt x="135" y="215"/>
                    </a:lnTo>
                    <a:lnTo>
                      <a:pt x="135" y="215"/>
                    </a:lnTo>
                    <a:lnTo>
                      <a:pt x="135" y="215"/>
                    </a:lnTo>
                    <a:lnTo>
                      <a:pt x="135" y="215"/>
                    </a:lnTo>
                    <a:lnTo>
                      <a:pt x="135" y="220"/>
                    </a:lnTo>
                    <a:lnTo>
                      <a:pt x="135" y="220"/>
                    </a:lnTo>
                    <a:lnTo>
                      <a:pt x="135" y="220"/>
                    </a:lnTo>
                    <a:lnTo>
                      <a:pt x="135" y="220"/>
                    </a:lnTo>
                    <a:lnTo>
                      <a:pt x="135" y="220"/>
                    </a:lnTo>
                    <a:lnTo>
                      <a:pt x="135" y="220"/>
                    </a:lnTo>
                    <a:lnTo>
                      <a:pt x="135" y="220"/>
                    </a:lnTo>
                    <a:lnTo>
                      <a:pt x="139" y="220"/>
                    </a:lnTo>
                    <a:lnTo>
                      <a:pt x="139" y="220"/>
                    </a:lnTo>
                    <a:lnTo>
                      <a:pt x="139" y="220"/>
                    </a:lnTo>
                    <a:lnTo>
                      <a:pt x="139" y="220"/>
                    </a:lnTo>
                    <a:lnTo>
                      <a:pt x="139" y="220"/>
                    </a:lnTo>
                    <a:lnTo>
                      <a:pt x="139" y="220"/>
                    </a:lnTo>
                    <a:lnTo>
                      <a:pt x="139" y="220"/>
                    </a:lnTo>
                    <a:lnTo>
                      <a:pt x="139" y="220"/>
                    </a:lnTo>
                    <a:lnTo>
                      <a:pt x="139" y="220"/>
                    </a:lnTo>
                    <a:lnTo>
                      <a:pt x="139" y="220"/>
                    </a:lnTo>
                    <a:lnTo>
                      <a:pt x="139" y="220"/>
                    </a:lnTo>
                    <a:lnTo>
                      <a:pt x="139" y="224"/>
                    </a:lnTo>
                    <a:lnTo>
                      <a:pt x="139" y="224"/>
                    </a:lnTo>
                    <a:lnTo>
                      <a:pt x="144" y="224"/>
                    </a:lnTo>
                    <a:lnTo>
                      <a:pt x="144" y="224"/>
                    </a:lnTo>
                    <a:lnTo>
                      <a:pt x="144" y="224"/>
                    </a:lnTo>
                    <a:lnTo>
                      <a:pt x="144" y="224"/>
                    </a:lnTo>
                    <a:lnTo>
                      <a:pt x="144" y="224"/>
                    </a:lnTo>
                    <a:lnTo>
                      <a:pt x="144" y="224"/>
                    </a:lnTo>
                    <a:lnTo>
                      <a:pt x="144" y="224"/>
                    </a:lnTo>
                    <a:lnTo>
                      <a:pt x="144" y="224"/>
                    </a:lnTo>
                    <a:lnTo>
                      <a:pt x="144" y="224"/>
                    </a:lnTo>
                    <a:lnTo>
                      <a:pt x="144" y="224"/>
                    </a:lnTo>
                    <a:lnTo>
                      <a:pt x="144" y="224"/>
                    </a:lnTo>
                    <a:lnTo>
                      <a:pt x="144" y="224"/>
                    </a:lnTo>
                    <a:lnTo>
                      <a:pt x="144" y="224"/>
                    </a:lnTo>
                    <a:lnTo>
                      <a:pt x="149" y="224"/>
                    </a:lnTo>
                    <a:lnTo>
                      <a:pt x="149" y="224"/>
                    </a:lnTo>
                    <a:lnTo>
                      <a:pt x="149" y="224"/>
                    </a:lnTo>
                    <a:lnTo>
                      <a:pt x="149" y="224"/>
                    </a:lnTo>
                    <a:lnTo>
                      <a:pt x="149" y="224"/>
                    </a:lnTo>
                    <a:lnTo>
                      <a:pt x="149" y="224"/>
                    </a:lnTo>
                    <a:lnTo>
                      <a:pt x="149" y="229"/>
                    </a:lnTo>
                    <a:lnTo>
                      <a:pt x="149" y="229"/>
                    </a:lnTo>
                    <a:lnTo>
                      <a:pt x="149" y="229"/>
                    </a:lnTo>
                    <a:lnTo>
                      <a:pt x="149" y="229"/>
                    </a:lnTo>
                    <a:lnTo>
                      <a:pt x="149" y="229"/>
                    </a:lnTo>
                    <a:lnTo>
                      <a:pt x="149" y="229"/>
                    </a:lnTo>
                    <a:lnTo>
                      <a:pt x="149" y="229"/>
                    </a:lnTo>
                    <a:lnTo>
                      <a:pt x="149" y="229"/>
                    </a:lnTo>
                    <a:lnTo>
                      <a:pt x="154" y="229"/>
                    </a:lnTo>
                    <a:lnTo>
                      <a:pt x="154" y="229"/>
                    </a:lnTo>
                    <a:lnTo>
                      <a:pt x="154" y="229"/>
                    </a:lnTo>
                    <a:lnTo>
                      <a:pt x="154" y="229"/>
                    </a:lnTo>
                    <a:lnTo>
                      <a:pt x="154" y="229"/>
                    </a:lnTo>
                    <a:lnTo>
                      <a:pt x="154" y="229"/>
                    </a:lnTo>
                    <a:lnTo>
                      <a:pt x="154" y="229"/>
                    </a:lnTo>
                    <a:lnTo>
                      <a:pt x="154" y="229"/>
                    </a:lnTo>
                    <a:lnTo>
                      <a:pt x="154" y="229"/>
                    </a:lnTo>
                    <a:lnTo>
                      <a:pt x="154" y="229"/>
                    </a:lnTo>
                    <a:lnTo>
                      <a:pt x="154" y="229"/>
                    </a:lnTo>
                    <a:lnTo>
                      <a:pt x="154" y="229"/>
                    </a:lnTo>
                    <a:lnTo>
                      <a:pt x="159" y="229"/>
                    </a:lnTo>
                    <a:lnTo>
                      <a:pt x="159" y="229"/>
                    </a:lnTo>
                    <a:lnTo>
                      <a:pt x="159" y="229"/>
                    </a:lnTo>
                    <a:lnTo>
                      <a:pt x="159" y="229"/>
                    </a:lnTo>
                    <a:lnTo>
                      <a:pt x="159" y="229"/>
                    </a:lnTo>
                    <a:lnTo>
                      <a:pt x="159" y="229"/>
                    </a:lnTo>
                    <a:lnTo>
                      <a:pt x="159" y="233"/>
                    </a:lnTo>
                    <a:lnTo>
                      <a:pt x="159" y="233"/>
                    </a:lnTo>
                    <a:lnTo>
                      <a:pt x="159" y="233"/>
                    </a:lnTo>
                    <a:lnTo>
                      <a:pt x="159" y="233"/>
                    </a:lnTo>
                    <a:lnTo>
                      <a:pt x="159" y="233"/>
                    </a:lnTo>
                    <a:lnTo>
                      <a:pt x="159" y="233"/>
                    </a:lnTo>
                    <a:lnTo>
                      <a:pt x="159" y="233"/>
                    </a:lnTo>
                    <a:lnTo>
                      <a:pt x="163" y="233"/>
                    </a:lnTo>
                    <a:lnTo>
                      <a:pt x="163" y="233"/>
                    </a:lnTo>
                    <a:lnTo>
                      <a:pt x="163" y="233"/>
                    </a:lnTo>
                    <a:lnTo>
                      <a:pt x="163" y="233"/>
                    </a:lnTo>
                    <a:lnTo>
                      <a:pt x="163" y="233"/>
                    </a:lnTo>
                    <a:lnTo>
                      <a:pt x="163" y="233"/>
                    </a:lnTo>
                    <a:lnTo>
                      <a:pt x="163" y="233"/>
                    </a:lnTo>
                    <a:lnTo>
                      <a:pt x="163" y="233"/>
                    </a:lnTo>
                    <a:lnTo>
                      <a:pt x="163" y="233"/>
                    </a:lnTo>
                    <a:lnTo>
                      <a:pt x="163" y="233"/>
                    </a:lnTo>
                    <a:lnTo>
                      <a:pt x="163" y="233"/>
                    </a:lnTo>
                    <a:lnTo>
                      <a:pt x="163" y="233"/>
                    </a:lnTo>
                    <a:lnTo>
                      <a:pt x="163" y="233"/>
                    </a:lnTo>
                    <a:lnTo>
                      <a:pt x="168" y="233"/>
                    </a:lnTo>
                    <a:lnTo>
                      <a:pt x="168" y="233"/>
                    </a:lnTo>
                    <a:lnTo>
                      <a:pt x="168" y="233"/>
                    </a:lnTo>
                    <a:lnTo>
                      <a:pt x="168" y="233"/>
                    </a:lnTo>
                    <a:lnTo>
                      <a:pt x="168" y="238"/>
                    </a:lnTo>
                    <a:lnTo>
                      <a:pt x="168" y="233"/>
                    </a:lnTo>
                    <a:lnTo>
                      <a:pt x="168" y="238"/>
                    </a:lnTo>
                    <a:lnTo>
                      <a:pt x="168" y="238"/>
                    </a:lnTo>
                    <a:lnTo>
                      <a:pt x="168" y="238"/>
                    </a:lnTo>
                    <a:lnTo>
                      <a:pt x="168" y="238"/>
                    </a:lnTo>
                    <a:lnTo>
                      <a:pt x="168" y="238"/>
                    </a:lnTo>
                    <a:lnTo>
                      <a:pt x="168" y="238"/>
                    </a:lnTo>
                    <a:lnTo>
                      <a:pt x="168" y="238"/>
                    </a:lnTo>
                    <a:lnTo>
                      <a:pt x="168" y="238"/>
                    </a:lnTo>
                    <a:lnTo>
                      <a:pt x="173" y="238"/>
                    </a:lnTo>
                    <a:lnTo>
                      <a:pt x="173" y="238"/>
                    </a:lnTo>
                    <a:lnTo>
                      <a:pt x="173" y="238"/>
                    </a:lnTo>
                    <a:lnTo>
                      <a:pt x="173" y="238"/>
                    </a:lnTo>
                    <a:lnTo>
                      <a:pt x="173" y="238"/>
                    </a:lnTo>
                    <a:lnTo>
                      <a:pt x="173" y="238"/>
                    </a:lnTo>
                    <a:lnTo>
                      <a:pt x="173" y="238"/>
                    </a:lnTo>
                    <a:lnTo>
                      <a:pt x="173" y="238"/>
                    </a:lnTo>
                    <a:lnTo>
                      <a:pt x="173" y="238"/>
                    </a:lnTo>
                    <a:lnTo>
                      <a:pt x="173" y="238"/>
                    </a:lnTo>
                    <a:lnTo>
                      <a:pt x="173" y="238"/>
                    </a:lnTo>
                    <a:lnTo>
                      <a:pt x="173" y="238"/>
                    </a:lnTo>
                    <a:lnTo>
                      <a:pt x="173" y="238"/>
                    </a:lnTo>
                    <a:lnTo>
                      <a:pt x="178" y="238"/>
                    </a:lnTo>
                    <a:lnTo>
                      <a:pt x="178" y="242"/>
                    </a:lnTo>
                    <a:lnTo>
                      <a:pt x="178" y="242"/>
                    </a:lnTo>
                    <a:lnTo>
                      <a:pt x="178" y="242"/>
                    </a:lnTo>
                    <a:lnTo>
                      <a:pt x="178" y="242"/>
                    </a:lnTo>
                    <a:lnTo>
                      <a:pt x="178" y="242"/>
                    </a:lnTo>
                    <a:lnTo>
                      <a:pt x="178" y="242"/>
                    </a:lnTo>
                    <a:lnTo>
                      <a:pt x="178" y="242"/>
                    </a:lnTo>
                    <a:lnTo>
                      <a:pt x="178" y="242"/>
                    </a:lnTo>
                    <a:lnTo>
                      <a:pt x="178" y="242"/>
                    </a:lnTo>
                    <a:lnTo>
                      <a:pt x="178" y="242"/>
                    </a:lnTo>
                    <a:lnTo>
                      <a:pt x="178" y="242"/>
                    </a:lnTo>
                    <a:lnTo>
                      <a:pt x="178" y="242"/>
                    </a:lnTo>
                    <a:lnTo>
                      <a:pt x="183" y="242"/>
                    </a:lnTo>
                    <a:lnTo>
                      <a:pt x="183" y="242"/>
                    </a:lnTo>
                    <a:lnTo>
                      <a:pt x="183" y="242"/>
                    </a:lnTo>
                    <a:lnTo>
                      <a:pt x="183" y="242"/>
                    </a:lnTo>
                    <a:lnTo>
                      <a:pt x="183" y="242"/>
                    </a:lnTo>
                    <a:lnTo>
                      <a:pt x="183" y="242"/>
                    </a:lnTo>
                    <a:lnTo>
                      <a:pt x="183" y="242"/>
                    </a:lnTo>
                    <a:lnTo>
                      <a:pt x="183" y="242"/>
                    </a:lnTo>
                    <a:lnTo>
                      <a:pt x="183" y="242"/>
                    </a:lnTo>
                    <a:lnTo>
                      <a:pt x="183" y="242"/>
                    </a:lnTo>
                    <a:lnTo>
                      <a:pt x="183" y="242"/>
                    </a:lnTo>
                    <a:lnTo>
                      <a:pt x="183" y="247"/>
                    </a:lnTo>
                    <a:lnTo>
                      <a:pt x="187" y="247"/>
                    </a:lnTo>
                    <a:lnTo>
                      <a:pt x="187" y="247"/>
                    </a:lnTo>
                    <a:lnTo>
                      <a:pt x="187" y="242"/>
                    </a:lnTo>
                    <a:lnTo>
                      <a:pt x="187" y="242"/>
                    </a:lnTo>
                    <a:lnTo>
                      <a:pt x="187" y="242"/>
                    </a:lnTo>
                    <a:lnTo>
                      <a:pt x="187" y="242"/>
                    </a:lnTo>
                    <a:lnTo>
                      <a:pt x="187" y="242"/>
                    </a:lnTo>
                    <a:lnTo>
                      <a:pt x="187" y="242"/>
                    </a:lnTo>
                    <a:lnTo>
                      <a:pt x="187" y="242"/>
                    </a:lnTo>
                    <a:lnTo>
                      <a:pt x="187" y="242"/>
                    </a:lnTo>
                    <a:lnTo>
                      <a:pt x="187" y="242"/>
                    </a:lnTo>
                    <a:lnTo>
                      <a:pt x="187" y="242"/>
                    </a:lnTo>
                    <a:lnTo>
                      <a:pt x="187" y="242"/>
                    </a:lnTo>
                    <a:lnTo>
                      <a:pt x="187" y="242"/>
                    </a:lnTo>
                    <a:lnTo>
                      <a:pt x="192" y="242"/>
                    </a:lnTo>
                    <a:lnTo>
                      <a:pt x="192" y="242"/>
                    </a:lnTo>
                    <a:lnTo>
                      <a:pt x="192" y="242"/>
                    </a:lnTo>
                    <a:lnTo>
                      <a:pt x="192" y="238"/>
                    </a:lnTo>
                    <a:lnTo>
                      <a:pt x="192" y="238"/>
                    </a:lnTo>
                    <a:lnTo>
                      <a:pt x="192" y="238"/>
                    </a:lnTo>
                    <a:lnTo>
                      <a:pt x="192" y="238"/>
                    </a:lnTo>
                    <a:lnTo>
                      <a:pt x="192" y="238"/>
                    </a:lnTo>
                    <a:lnTo>
                      <a:pt x="192" y="238"/>
                    </a:lnTo>
                    <a:lnTo>
                      <a:pt x="192" y="238"/>
                    </a:lnTo>
                    <a:lnTo>
                      <a:pt x="192" y="238"/>
                    </a:lnTo>
                    <a:lnTo>
                      <a:pt x="192" y="238"/>
                    </a:lnTo>
                    <a:lnTo>
                      <a:pt x="192" y="238"/>
                    </a:lnTo>
                    <a:lnTo>
                      <a:pt x="197" y="233"/>
                    </a:lnTo>
                    <a:lnTo>
                      <a:pt x="197" y="233"/>
                    </a:lnTo>
                    <a:lnTo>
                      <a:pt x="197" y="233"/>
                    </a:lnTo>
                    <a:lnTo>
                      <a:pt x="197" y="233"/>
                    </a:lnTo>
                    <a:lnTo>
                      <a:pt x="197" y="233"/>
                    </a:lnTo>
                    <a:lnTo>
                      <a:pt x="197" y="233"/>
                    </a:lnTo>
                    <a:lnTo>
                      <a:pt x="197" y="233"/>
                    </a:lnTo>
                    <a:lnTo>
                      <a:pt x="197" y="233"/>
                    </a:lnTo>
                    <a:lnTo>
                      <a:pt x="197" y="233"/>
                    </a:lnTo>
                    <a:lnTo>
                      <a:pt x="197" y="233"/>
                    </a:lnTo>
                    <a:lnTo>
                      <a:pt x="197" y="229"/>
                    </a:lnTo>
                    <a:lnTo>
                      <a:pt x="197" y="233"/>
                    </a:lnTo>
                    <a:lnTo>
                      <a:pt x="197" y="229"/>
                    </a:lnTo>
                    <a:lnTo>
                      <a:pt x="202" y="229"/>
                    </a:lnTo>
                    <a:lnTo>
                      <a:pt x="202" y="229"/>
                    </a:lnTo>
                    <a:lnTo>
                      <a:pt x="202" y="229"/>
                    </a:lnTo>
                    <a:lnTo>
                      <a:pt x="202" y="229"/>
                    </a:lnTo>
                    <a:lnTo>
                      <a:pt x="202" y="229"/>
                    </a:lnTo>
                    <a:lnTo>
                      <a:pt x="202" y="224"/>
                    </a:lnTo>
                    <a:lnTo>
                      <a:pt x="202" y="224"/>
                    </a:lnTo>
                    <a:lnTo>
                      <a:pt x="202" y="224"/>
                    </a:lnTo>
                    <a:lnTo>
                      <a:pt x="202" y="224"/>
                    </a:lnTo>
                    <a:lnTo>
                      <a:pt x="202" y="224"/>
                    </a:lnTo>
                    <a:lnTo>
                      <a:pt x="202" y="224"/>
                    </a:lnTo>
                    <a:lnTo>
                      <a:pt x="202" y="224"/>
                    </a:lnTo>
                    <a:lnTo>
                      <a:pt x="202" y="224"/>
                    </a:lnTo>
                    <a:lnTo>
                      <a:pt x="202" y="220"/>
                    </a:lnTo>
                    <a:lnTo>
                      <a:pt x="207" y="220"/>
                    </a:lnTo>
                    <a:lnTo>
                      <a:pt x="207" y="220"/>
                    </a:lnTo>
                    <a:lnTo>
                      <a:pt x="207" y="220"/>
                    </a:lnTo>
                    <a:lnTo>
                      <a:pt x="207" y="220"/>
                    </a:lnTo>
                    <a:lnTo>
                      <a:pt x="207" y="220"/>
                    </a:lnTo>
                    <a:lnTo>
                      <a:pt x="207" y="220"/>
                    </a:lnTo>
                    <a:lnTo>
                      <a:pt x="207" y="215"/>
                    </a:lnTo>
                    <a:lnTo>
                      <a:pt x="207" y="215"/>
                    </a:lnTo>
                    <a:lnTo>
                      <a:pt x="207" y="215"/>
                    </a:lnTo>
                    <a:lnTo>
                      <a:pt x="207" y="215"/>
                    </a:lnTo>
                    <a:lnTo>
                      <a:pt x="207" y="215"/>
                    </a:lnTo>
                    <a:lnTo>
                      <a:pt x="207" y="211"/>
                    </a:lnTo>
                    <a:lnTo>
                      <a:pt x="207" y="211"/>
                    </a:lnTo>
                    <a:lnTo>
                      <a:pt x="211" y="211"/>
                    </a:lnTo>
                    <a:lnTo>
                      <a:pt x="211" y="211"/>
                    </a:lnTo>
                    <a:lnTo>
                      <a:pt x="211" y="211"/>
                    </a:lnTo>
                    <a:lnTo>
                      <a:pt x="211" y="211"/>
                    </a:lnTo>
                    <a:lnTo>
                      <a:pt x="211" y="211"/>
                    </a:lnTo>
                    <a:lnTo>
                      <a:pt x="211" y="211"/>
                    </a:lnTo>
                    <a:lnTo>
                      <a:pt x="211" y="211"/>
                    </a:lnTo>
                    <a:lnTo>
                      <a:pt x="211" y="211"/>
                    </a:lnTo>
                    <a:lnTo>
                      <a:pt x="211" y="211"/>
                    </a:lnTo>
                    <a:lnTo>
                      <a:pt x="211" y="211"/>
                    </a:lnTo>
                    <a:lnTo>
                      <a:pt x="211" y="211"/>
                    </a:lnTo>
                    <a:lnTo>
                      <a:pt x="211" y="211"/>
                    </a:lnTo>
                    <a:lnTo>
                      <a:pt x="216" y="206"/>
                    </a:lnTo>
                    <a:lnTo>
                      <a:pt x="216" y="206"/>
                    </a:lnTo>
                    <a:lnTo>
                      <a:pt x="216" y="206"/>
                    </a:lnTo>
                    <a:lnTo>
                      <a:pt x="216" y="206"/>
                    </a:lnTo>
                    <a:lnTo>
                      <a:pt x="216" y="206"/>
                    </a:lnTo>
                    <a:lnTo>
                      <a:pt x="216" y="206"/>
                    </a:lnTo>
                    <a:lnTo>
                      <a:pt x="216" y="206"/>
                    </a:lnTo>
                    <a:lnTo>
                      <a:pt x="216" y="202"/>
                    </a:lnTo>
                    <a:lnTo>
                      <a:pt x="216" y="202"/>
                    </a:lnTo>
                    <a:lnTo>
                      <a:pt x="216" y="202"/>
                    </a:lnTo>
                    <a:lnTo>
                      <a:pt x="216" y="202"/>
                    </a:lnTo>
                    <a:lnTo>
                      <a:pt x="216" y="202"/>
                    </a:lnTo>
                    <a:lnTo>
                      <a:pt x="216" y="202"/>
                    </a:lnTo>
                    <a:lnTo>
                      <a:pt x="221" y="202"/>
                    </a:lnTo>
                    <a:lnTo>
                      <a:pt x="221" y="202"/>
                    </a:lnTo>
                    <a:lnTo>
                      <a:pt x="221" y="202"/>
                    </a:lnTo>
                    <a:lnTo>
                      <a:pt x="221" y="197"/>
                    </a:lnTo>
                    <a:lnTo>
                      <a:pt x="221" y="197"/>
                    </a:lnTo>
                    <a:lnTo>
                      <a:pt x="221" y="197"/>
                    </a:lnTo>
                    <a:lnTo>
                      <a:pt x="221" y="197"/>
                    </a:lnTo>
                    <a:lnTo>
                      <a:pt x="221" y="197"/>
                    </a:lnTo>
                    <a:lnTo>
                      <a:pt x="221" y="197"/>
                    </a:lnTo>
                    <a:lnTo>
                      <a:pt x="221" y="197"/>
                    </a:lnTo>
                    <a:lnTo>
                      <a:pt x="221" y="197"/>
                    </a:lnTo>
                    <a:lnTo>
                      <a:pt x="221" y="197"/>
                    </a:lnTo>
                    <a:lnTo>
                      <a:pt x="221" y="197"/>
                    </a:lnTo>
                    <a:lnTo>
                      <a:pt x="221" y="197"/>
                    </a:lnTo>
                    <a:lnTo>
                      <a:pt x="226" y="193"/>
                    </a:lnTo>
                    <a:lnTo>
                      <a:pt x="226" y="193"/>
                    </a:lnTo>
                    <a:lnTo>
                      <a:pt x="226" y="193"/>
                    </a:lnTo>
                    <a:lnTo>
                      <a:pt x="226" y="193"/>
                    </a:lnTo>
                    <a:lnTo>
                      <a:pt x="226" y="193"/>
                    </a:lnTo>
                    <a:lnTo>
                      <a:pt x="226" y="193"/>
                    </a:lnTo>
                    <a:lnTo>
                      <a:pt x="226" y="193"/>
                    </a:lnTo>
                    <a:lnTo>
                      <a:pt x="226" y="193"/>
                    </a:lnTo>
                    <a:lnTo>
                      <a:pt x="226" y="193"/>
                    </a:lnTo>
                    <a:lnTo>
                      <a:pt x="226" y="193"/>
                    </a:lnTo>
                    <a:lnTo>
                      <a:pt x="226" y="193"/>
                    </a:lnTo>
                    <a:lnTo>
                      <a:pt x="226" y="193"/>
                    </a:lnTo>
                    <a:lnTo>
                      <a:pt x="226" y="188"/>
                    </a:lnTo>
                    <a:lnTo>
                      <a:pt x="231" y="188"/>
                    </a:lnTo>
                    <a:lnTo>
                      <a:pt x="231" y="188"/>
                    </a:lnTo>
                    <a:lnTo>
                      <a:pt x="231" y="188"/>
                    </a:lnTo>
                    <a:lnTo>
                      <a:pt x="231" y="188"/>
                    </a:lnTo>
                    <a:lnTo>
                      <a:pt x="231" y="188"/>
                    </a:lnTo>
                    <a:lnTo>
                      <a:pt x="231" y="188"/>
                    </a:lnTo>
                    <a:lnTo>
                      <a:pt x="231" y="188"/>
                    </a:lnTo>
                    <a:lnTo>
                      <a:pt x="231" y="188"/>
                    </a:lnTo>
                    <a:lnTo>
                      <a:pt x="231" y="188"/>
                    </a:lnTo>
                    <a:lnTo>
                      <a:pt x="231" y="188"/>
                    </a:lnTo>
                    <a:lnTo>
                      <a:pt x="231" y="184"/>
                    </a:lnTo>
                    <a:lnTo>
                      <a:pt x="231" y="184"/>
                    </a:lnTo>
                    <a:lnTo>
                      <a:pt x="231" y="184"/>
                    </a:lnTo>
                    <a:lnTo>
                      <a:pt x="235" y="184"/>
                    </a:lnTo>
                    <a:lnTo>
                      <a:pt x="235" y="184"/>
                    </a:lnTo>
                    <a:lnTo>
                      <a:pt x="235" y="184"/>
                    </a:lnTo>
                    <a:lnTo>
                      <a:pt x="235" y="184"/>
                    </a:lnTo>
                    <a:lnTo>
                      <a:pt x="235" y="184"/>
                    </a:lnTo>
                    <a:lnTo>
                      <a:pt x="235" y="184"/>
                    </a:lnTo>
                    <a:lnTo>
                      <a:pt x="235" y="184"/>
                    </a:lnTo>
                    <a:lnTo>
                      <a:pt x="235" y="184"/>
                    </a:lnTo>
                    <a:lnTo>
                      <a:pt x="235" y="184"/>
                    </a:lnTo>
                    <a:lnTo>
                      <a:pt x="235" y="184"/>
                    </a:lnTo>
                    <a:lnTo>
                      <a:pt x="235" y="179"/>
                    </a:lnTo>
                    <a:lnTo>
                      <a:pt x="235" y="179"/>
                    </a:lnTo>
                    <a:lnTo>
                      <a:pt x="235" y="184"/>
                    </a:lnTo>
                    <a:lnTo>
                      <a:pt x="235" y="179"/>
                    </a:lnTo>
                    <a:lnTo>
                      <a:pt x="240" y="184"/>
                    </a:lnTo>
                    <a:lnTo>
                      <a:pt x="240" y="179"/>
                    </a:lnTo>
                    <a:lnTo>
                      <a:pt x="240" y="179"/>
                    </a:lnTo>
                    <a:lnTo>
                      <a:pt x="240" y="179"/>
                    </a:lnTo>
                    <a:lnTo>
                      <a:pt x="240" y="179"/>
                    </a:lnTo>
                    <a:lnTo>
                      <a:pt x="240" y="179"/>
                    </a:lnTo>
                    <a:lnTo>
                      <a:pt x="240" y="179"/>
                    </a:lnTo>
                    <a:lnTo>
                      <a:pt x="240" y="179"/>
                    </a:lnTo>
                    <a:lnTo>
                      <a:pt x="240" y="175"/>
                    </a:lnTo>
                    <a:lnTo>
                      <a:pt x="240" y="175"/>
                    </a:lnTo>
                    <a:lnTo>
                      <a:pt x="240" y="175"/>
                    </a:lnTo>
                    <a:lnTo>
                      <a:pt x="240" y="175"/>
                    </a:lnTo>
                    <a:lnTo>
                      <a:pt x="245" y="175"/>
                    </a:lnTo>
                    <a:lnTo>
                      <a:pt x="245" y="175"/>
                    </a:lnTo>
                    <a:lnTo>
                      <a:pt x="245" y="175"/>
                    </a:lnTo>
                    <a:lnTo>
                      <a:pt x="245" y="175"/>
                    </a:lnTo>
                    <a:lnTo>
                      <a:pt x="245" y="170"/>
                    </a:lnTo>
                    <a:lnTo>
                      <a:pt x="245" y="170"/>
                    </a:lnTo>
                    <a:lnTo>
                      <a:pt x="245" y="170"/>
                    </a:lnTo>
                    <a:lnTo>
                      <a:pt x="245" y="170"/>
                    </a:lnTo>
                    <a:lnTo>
                      <a:pt x="245" y="170"/>
                    </a:lnTo>
                    <a:lnTo>
                      <a:pt x="245" y="175"/>
                    </a:lnTo>
                    <a:lnTo>
                      <a:pt x="245" y="170"/>
                    </a:lnTo>
                    <a:lnTo>
                      <a:pt x="245" y="170"/>
                    </a:lnTo>
                    <a:lnTo>
                      <a:pt x="245" y="170"/>
                    </a:lnTo>
                    <a:lnTo>
                      <a:pt x="250" y="170"/>
                    </a:lnTo>
                    <a:lnTo>
                      <a:pt x="250" y="170"/>
                    </a:lnTo>
                    <a:lnTo>
                      <a:pt x="250" y="170"/>
                    </a:lnTo>
                    <a:lnTo>
                      <a:pt x="250" y="170"/>
                    </a:lnTo>
                    <a:lnTo>
                      <a:pt x="250" y="170"/>
                    </a:lnTo>
                    <a:lnTo>
                      <a:pt x="250" y="170"/>
                    </a:lnTo>
                    <a:lnTo>
                      <a:pt x="250" y="166"/>
                    </a:lnTo>
                    <a:lnTo>
                      <a:pt x="250" y="170"/>
                    </a:lnTo>
                    <a:lnTo>
                      <a:pt x="250" y="166"/>
                    </a:lnTo>
                    <a:lnTo>
                      <a:pt x="250" y="166"/>
                    </a:lnTo>
                    <a:lnTo>
                      <a:pt x="250" y="166"/>
                    </a:lnTo>
                    <a:lnTo>
                      <a:pt x="250" y="166"/>
                    </a:lnTo>
                    <a:lnTo>
                      <a:pt x="250" y="166"/>
                    </a:lnTo>
                    <a:lnTo>
                      <a:pt x="255" y="166"/>
                    </a:lnTo>
                    <a:lnTo>
                      <a:pt x="255" y="166"/>
                    </a:lnTo>
                    <a:lnTo>
                      <a:pt x="255" y="166"/>
                    </a:lnTo>
                    <a:lnTo>
                      <a:pt x="255" y="166"/>
                    </a:lnTo>
                    <a:lnTo>
                      <a:pt x="255" y="166"/>
                    </a:lnTo>
                    <a:lnTo>
                      <a:pt x="255" y="161"/>
                    </a:lnTo>
                    <a:lnTo>
                      <a:pt x="255" y="161"/>
                    </a:lnTo>
                    <a:lnTo>
                      <a:pt x="255" y="161"/>
                    </a:lnTo>
                    <a:lnTo>
                      <a:pt x="255" y="161"/>
                    </a:lnTo>
                    <a:lnTo>
                      <a:pt x="255" y="161"/>
                    </a:lnTo>
                    <a:lnTo>
                      <a:pt x="255" y="161"/>
                    </a:lnTo>
                    <a:lnTo>
                      <a:pt x="255" y="161"/>
                    </a:lnTo>
                    <a:lnTo>
                      <a:pt x="255" y="161"/>
                    </a:lnTo>
                    <a:lnTo>
                      <a:pt x="255" y="161"/>
                    </a:lnTo>
                    <a:lnTo>
                      <a:pt x="259" y="161"/>
                    </a:lnTo>
                    <a:lnTo>
                      <a:pt x="259" y="161"/>
                    </a:lnTo>
                    <a:lnTo>
                      <a:pt x="259" y="161"/>
                    </a:lnTo>
                    <a:lnTo>
                      <a:pt x="259" y="161"/>
                    </a:lnTo>
                    <a:lnTo>
                      <a:pt x="259" y="157"/>
                    </a:lnTo>
                    <a:lnTo>
                      <a:pt x="259" y="157"/>
                    </a:lnTo>
                    <a:lnTo>
                      <a:pt x="259" y="157"/>
                    </a:lnTo>
                    <a:lnTo>
                      <a:pt x="259" y="157"/>
                    </a:lnTo>
                    <a:lnTo>
                      <a:pt x="259" y="157"/>
                    </a:lnTo>
                    <a:lnTo>
                      <a:pt x="259" y="157"/>
                    </a:lnTo>
                    <a:lnTo>
                      <a:pt x="259" y="157"/>
                    </a:lnTo>
                    <a:lnTo>
                      <a:pt x="259" y="157"/>
                    </a:lnTo>
                    <a:lnTo>
                      <a:pt x="259" y="157"/>
                    </a:lnTo>
                    <a:lnTo>
                      <a:pt x="264" y="157"/>
                    </a:lnTo>
                    <a:lnTo>
                      <a:pt x="264" y="152"/>
                    </a:lnTo>
                    <a:lnTo>
                      <a:pt x="264" y="152"/>
                    </a:lnTo>
                    <a:lnTo>
                      <a:pt x="264" y="152"/>
                    </a:lnTo>
                    <a:lnTo>
                      <a:pt x="264" y="152"/>
                    </a:lnTo>
                    <a:lnTo>
                      <a:pt x="264" y="152"/>
                    </a:lnTo>
                    <a:lnTo>
                      <a:pt x="264" y="152"/>
                    </a:lnTo>
                    <a:lnTo>
                      <a:pt x="264" y="152"/>
                    </a:lnTo>
                    <a:lnTo>
                      <a:pt x="264" y="152"/>
                    </a:lnTo>
                    <a:lnTo>
                      <a:pt x="264" y="152"/>
                    </a:lnTo>
                    <a:lnTo>
                      <a:pt x="264" y="152"/>
                    </a:lnTo>
                    <a:lnTo>
                      <a:pt x="264" y="152"/>
                    </a:lnTo>
                    <a:lnTo>
                      <a:pt x="264" y="152"/>
                    </a:lnTo>
                    <a:lnTo>
                      <a:pt x="269" y="152"/>
                    </a:lnTo>
                    <a:lnTo>
                      <a:pt x="269" y="148"/>
                    </a:lnTo>
                    <a:lnTo>
                      <a:pt x="269" y="148"/>
                    </a:lnTo>
                    <a:lnTo>
                      <a:pt x="269" y="148"/>
                    </a:lnTo>
                    <a:lnTo>
                      <a:pt x="269" y="148"/>
                    </a:lnTo>
                    <a:lnTo>
                      <a:pt x="269" y="148"/>
                    </a:lnTo>
                    <a:lnTo>
                      <a:pt x="269" y="148"/>
                    </a:lnTo>
                    <a:lnTo>
                      <a:pt x="269" y="148"/>
                    </a:lnTo>
                    <a:lnTo>
                      <a:pt x="269" y="148"/>
                    </a:lnTo>
                    <a:lnTo>
                      <a:pt x="269" y="148"/>
                    </a:lnTo>
                    <a:lnTo>
                      <a:pt x="269" y="148"/>
                    </a:lnTo>
                    <a:lnTo>
                      <a:pt x="269" y="148"/>
                    </a:lnTo>
                    <a:lnTo>
                      <a:pt x="274" y="148"/>
                    </a:lnTo>
                    <a:lnTo>
                      <a:pt x="274" y="148"/>
                    </a:lnTo>
                    <a:lnTo>
                      <a:pt x="274" y="148"/>
                    </a:lnTo>
                    <a:lnTo>
                      <a:pt x="274" y="148"/>
                    </a:lnTo>
                    <a:lnTo>
                      <a:pt x="274" y="148"/>
                    </a:lnTo>
                    <a:lnTo>
                      <a:pt x="274" y="148"/>
                    </a:lnTo>
                    <a:lnTo>
                      <a:pt x="274" y="148"/>
                    </a:lnTo>
                    <a:lnTo>
                      <a:pt x="274" y="143"/>
                    </a:lnTo>
                    <a:lnTo>
                      <a:pt x="274" y="143"/>
                    </a:lnTo>
                    <a:lnTo>
                      <a:pt x="274" y="143"/>
                    </a:lnTo>
                    <a:lnTo>
                      <a:pt x="274" y="143"/>
                    </a:lnTo>
                    <a:lnTo>
                      <a:pt x="274" y="143"/>
                    </a:lnTo>
                    <a:lnTo>
                      <a:pt x="274" y="143"/>
                    </a:lnTo>
                    <a:lnTo>
                      <a:pt x="274" y="143"/>
                    </a:lnTo>
                    <a:lnTo>
                      <a:pt x="279" y="143"/>
                    </a:lnTo>
                    <a:lnTo>
                      <a:pt x="279" y="143"/>
                    </a:lnTo>
                    <a:lnTo>
                      <a:pt x="279" y="143"/>
                    </a:lnTo>
                    <a:lnTo>
                      <a:pt x="279" y="143"/>
                    </a:lnTo>
                    <a:lnTo>
                      <a:pt x="279" y="143"/>
                    </a:lnTo>
                    <a:lnTo>
                      <a:pt x="279" y="143"/>
                    </a:lnTo>
                    <a:lnTo>
                      <a:pt x="279" y="139"/>
                    </a:lnTo>
                    <a:lnTo>
                      <a:pt x="279" y="139"/>
                    </a:lnTo>
                    <a:lnTo>
                      <a:pt x="279" y="139"/>
                    </a:lnTo>
                    <a:lnTo>
                      <a:pt x="279" y="139"/>
                    </a:lnTo>
                    <a:lnTo>
                      <a:pt x="279" y="139"/>
                    </a:lnTo>
                    <a:lnTo>
                      <a:pt x="279" y="139"/>
                    </a:lnTo>
                    <a:lnTo>
                      <a:pt x="279" y="139"/>
                    </a:lnTo>
                    <a:lnTo>
                      <a:pt x="283" y="139"/>
                    </a:lnTo>
                    <a:lnTo>
                      <a:pt x="283" y="139"/>
                    </a:lnTo>
                    <a:lnTo>
                      <a:pt x="283" y="139"/>
                    </a:lnTo>
                    <a:lnTo>
                      <a:pt x="283" y="139"/>
                    </a:lnTo>
                    <a:lnTo>
                      <a:pt x="283" y="139"/>
                    </a:lnTo>
                    <a:lnTo>
                      <a:pt x="283" y="139"/>
                    </a:lnTo>
                    <a:lnTo>
                      <a:pt x="283" y="139"/>
                    </a:lnTo>
                    <a:lnTo>
                      <a:pt x="283" y="139"/>
                    </a:lnTo>
                    <a:lnTo>
                      <a:pt x="283" y="139"/>
                    </a:lnTo>
                    <a:lnTo>
                      <a:pt x="283" y="134"/>
                    </a:lnTo>
                    <a:lnTo>
                      <a:pt x="283" y="134"/>
                    </a:lnTo>
                    <a:lnTo>
                      <a:pt x="283" y="134"/>
                    </a:lnTo>
                    <a:lnTo>
                      <a:pt x="283" y="134"/>
                    </a:lnTo>
                    <a:lnTo>
                      <a:pt x="288" y="134"/>
                    </a:lnTo>
                    <a:lnTo>
                      <a:pt x="288" y="134"/>
                    </a:lnTo>
                    <a:lnTo>
                      <a:pt x="288" y="134"/>
                    </a:lnTo>
                    <a:lnTo>
                      <a:pt x="288" y="134"/>
                    </a:lnTo>
                    <a:lnTo>
                      <a:pt x="288" y="134"/>
                    </a:lnTo>
                    <a:lnTo>
                      <a:pt x="288" y="134"/>
                    </a:lnTo>
                    <a:lnTo>
                      <a:pt x="288" y="134"/>
                    </a:lnTo>
                    <a:lnTo>
                      <a:pt x="288" y="134"/>
                    </a:lnTo>
                    <a:lnTo>
                      <a:pt x="288" y="134"/>
                    </a:lnTo>
                    <a:lnTo>
                      <a:pt x="288" y="130"/>
                    </a:lnTo>
                    <a:lnTo>
                      <a:pt x="288" y="130"/>
                    </a:lnTo>
                    <a:lnTo>
                      <a:pt x="288" y="130"/>
                    </a:lnTo>
                    <a:lnTo>
                      <a:pt x="288" y="130"/>
                    </a:lnTo>
                    <a:lnTo>
                      <a:pt x="288" y="130"/>
                    </a:lnTo>
                    <a:lnTo>
                      <a:pt x="293" y="130"/>
                    </a:lnTo>
                    <a:lnTo>
                      <a:pt x="293" y="130"/>
                    </a:lnTo>
                    <a:lnTo>
                      <a:pt x="293" y="130"/>
                    </a:lnTo>
                    <a:lnTo>
                      <a:pt x="293" y="130"/>
                    </a:lnTo>
                    <a:lnTo>
                      <a:pt x="293" y="130"/>
                    </a:lnTo>
                    <a:lnTo>
                      <a:pt x="293" y="130"/>
                    </a:lnTo>
                    <a:lnTo>
                      <a:pt x="293" y="130"/>
                    </a:lnTo>
                    <a:lnTo>
                      <a:pt x="293" y="130"/>
                    </a:lnTo>
                    <a:lnTo>
                      <a:pt x="293" y="126"/>
                    </a:lnTo>
                    <a:lnTo>
                      <a:pt x="293" y="130"/>
                    </a:lnTo>
                    <a:lnTo>
                      <a:pt x="293" y="130"/>
                    </a:lnTo>
                    <a:lnTo>
                      <a:pt x="293" y="126"/>
                    </a:lnTo>
                    <a:lnTo>
                      <a:pt x="293" y="126"/>
                    </a:lnTo>
                    <a:lnTo>
                      <a:pt x="298" y="126"/>
                    </a:lnTo>
                    <a:lnTo>
                      <a:pt x="298" y="126"/>
                    </a:lnTo>
                    <a:lnTo>
                      <a:pt x="298" y="126"/>
                    </a:lnTo>
                    <a:lnTo>
                      <a:pt x="298" y="126"/>
                    </a:lnTo>
                    <a:lnTo>
                      <a:pt x="298" y="126"/>
                    </a:lnTo>
                    <a:lnTo>
                      <a:pt x="298" y="126"/>
                    </a:lnTo>
                    <a:lnTo>
                      <a:pt x="298" y="126"/>
                    </a:lnTo>
                    <a:lnTo>
                      <a:pt x="298" y="126"/>
                    </a:lnTo>
                    <a:lnTo>
                      <a:pt x="298" y="126"/>
                    </a:lnTo>
                    <a:lnTo>
                      <a:pt x="298" y="126"/>
                    </a:lnTo>
                    <a:lnTo>
                      <a:pt x="298" y="126"/>
                    </a:lnTo>
                    <a:lnTo>
                      <a:pt x="298" y="126"/>
                    </a:lnTo>
                    <a:lnTo>
                      <a:pt x="303" y="126"/>
                    </a:lnTo>
                    <a:lnTo>
                      <a:pt x="303" y="126"/>
                    </a:lnTo>
                    <a:lnTo>
                      <a:pt x="303" y="126"/>
                    </a:lnTo>
                    <a:lnTo>
                      <a:pt x="303" y="126"/>
                    </a:lnTo>
                    <a:lnTo>
                      <a:pt x="303" y="126"/>
                    </a:lnTo>
                    <a:lnTo>
                      <a:pt x="303" y="126"/>
                    </a:lnTo>
                    <a:lnTo>
                      <a:pt x="303" y="121"/>
                    </a:lnTo>
                    <a:lnTo>
                      <a:pt x="303" y="121"/>
                    </a:lnTo>
                    <a:lnTo>
                      <a:pt x="303" y="121"/>
                    </a:lnTo>
                    <a:lnTo>
                      <a:pt x="303" y="121"/>
                    </a:lnTo>
                    <a:lnTo>
                      <a:pt x="303" y="121"/>
                    </a:lnTo>
                    <a:lnTo>
                      <a:pt x="303" y="121"/>
                    </a:lnTo>
                    <a:lnTo>
                      <a:pt x="303" y="121"/>
                    </a:lnTo>
                    <a:lnTo>
                      <a:pt x="307" y="121"/>
                    </a:lnTo>
                    <a:lnTo>
                      <a:pt x="307" y="121"/>
                    </a:lnTo>
                    <a:lnTo>
                      <a:pt x="307" y="121"/>
                    </a:lnTo>
                    <a:lnTo>
                      <a:pt x="307" y="117"/>
                    </a:lnTo>
                    <a:lnTo>
                      <a:pt x="307" y="117"/>
                    </a:lnTo>
                    <a:lnTo>
                      <a:pt x="307" y="117"/>
                    </a:lnTo>
                    <a:lnTo>
                      <a:pt x="307" y="117"/>
                    </a:lnTo>
                    <a:lnTo>
                      <a:pt x="307" y="117"/>
                    </a:lnTo>
                    <a:lnTo>
                      <a:pt x="307" y="117"/>
                    </a:lnTo>
                    <a:lnTo>
                      <a:pt x="307" y="117"/>
                    </a:lnTo>
                    <a:lnTo>
                      <a:pt x="307" y="117"/>
                    </a:lnTo>
                    <a:lnTo>
                      <a:pt x="307" y="117"/>
                    </a:lnTo>
                    <a:lnTo>
                      <a:pt x="307" y="117"/>
                    </a:lnTo>
                    <a:lnTo>
                      <a:pt x="307" y="117"/>
                    </a:lnTo>
                    <a:lnTo>
                      <a:pt x="312" y="117"/>
                    </a:lnTo>
                    <a:lnTo>
                      <a:pt x="312" y="117"/>
                    </a:lnTo>
                    <a:lnTo>
                      <a:pt x="312" y="117"/>
                    </a:lnTo>
                    <a:lnTo>
                      <a:pt x="312" y="117"/>
                    </a:lnTo>
                    <a:lnTo>
                      <a:pt x="312" y="117"/>
                    </a:lnTo>
                    <a:lnTo>
                      <a:pt x="312" y="117"/>
                    </a:lnTo>
                    <a:lnTo>
                      <a:pt x="312" y="117"/>
                    </a:lnTo>
                    <a:lnTo>
                      <a:pt x="312" y="117"/>
                    </a:lnTo>
                    <a:lnTo>
                      <a:pt x="312" y="112"/>
                    </a:lnTo>
                    <a:lnTo>
                      <a:pt x="312" y="112"/>
                    </a:lnTo>
                    <a:lnTo>
                      <a:pt x="312" y="112"/>
                    </a:lnTo>
                    <a:lnTo>
                      <a:pt x="312" y="112"/>
                    </a:lnTo>
                    <a:lnTo>
                      <a:pt x="312" y="112"/>
                    </a:lnTo>
                    <a:lnTo>
                      <a:pt x="317" y="112"/>
                    </a:lnTo>
                    <a:lnTo>
                      <a:pt x="317" y="112"/>
                    </a:lnTo>
                    <a:lnTo>
                      <a:pt x="317" y="112"/>
                    </a:lnTo>
                    <a:lnTo>
                      <a:pt x="317" y="112"/>
                    </a:lnTo>
                    <a:lnTo>
                      <a:pt x="317" y="112"/>
                    </a:lnTo>
                    <a:lnTo>
                      <a:pt x="317" y="108"/>
                    </a:lnTo>
                    <a:lnTo>
                      <a:pt x="317" y="108"/>
                    </a:lnTo>
                    <a:lnTo>
                      <a:pt x="317" y="108"/>
                    </a:lnTo>
                    <a:lnTo>
                      <a:pt x="317" y="108"/>
                    </a:lnTo>
                    <a:lnTo>
                      <a:pt x="317" y="108"/>
                    </a:lnTo>
                    <a:lnTo>
                      <a:pt x="317" y="108"/>
                    </a:lnTo>
                    <a:lnTo>
                      <a:pt x="317" y="108"/>
                    </a:lnTo>
                    <a:lnTo>
                      <a:pt x="317" y="108"/>
                    </a:lnTo>
                    <a:lnTo>
                      <a:pt x="322" y="108"/>
                    </a:lnTo>
                    <a:lnTo>
                      <a:pt x="322" y="108"/>
                    </a:lnTo>
                    <a:lnTo>
                      <a:pt x="322" y="108"/>
                    </a:lnTo>
                    <a:lnTo>
                      <a:pt x="322" y="108"/>
                    </a:lnTo>
                    <a:lnTo>
                      <a:pt x="322" y="108"/>
                    </a:lnTo>
                    <a:lnTo>
                      <a:pt x="322" y="108"/>
                    </a:lnTo>
                    <a:lnTo>
                      <a:pt x="322" y="108"/>
                    </a:lnTo>
                    <a:lnTo>
                      <a:pt x="322" y="108"/>
                    </a:lnTo>
                    <a:lnTo>
                      <a:pt x="322" y="108"/>
                    </a:lnTo>
                    <a:lnTo>
                      <a:pt x="322" y="108"/>
                    </a:lnTo>
                    <a:lnTo>
                      <a:pt x="322" y="108"/>
                    </a:lnTo>
                    <a:lnTo>
                      <a:pt x="322" y="103"/>
                    </a:lnTo>
                    <a:lnTo>
                      <a:pt x="322" y="103"/>
                    </a:lnTo>
                    <a:lnTo>
                      <a:pt x="322" y="103"/>
                    </a:lnTo>
                    <a:lnTo>
                      <a:pt x="327" y="103"/>
                    </a:lnTo>
                    <a:lnTo>
                      <a:pt x="327" y="103"/>
                    </a:lnTo>
                    <a:lnTo>
                      <a:pt x="327" y="103"/>
                    </a:lnTo>
                    <a:lnTo>
                      <a:pt x="327" y="103"/>
                    </a:lnTo>
                    <a:lnTo>
                      <a:pt x="327" y="103"/>
                    </a:lnTo>
                    <a:lnTo>
                      <a:pt x="327" y="103"/>
                    </a:lnTo>
                    <a:lnTo>
                      <a:pt x="327" y="99"/>
                    </a:lnTo>
                    <a:lnTo>
                      <a:pt x="327" y="103"/>
                    </a:lnTo>
                    <a:lnTo>
                      <a:pt x="327" y="99"/>
                    </a:lnTo>
                    <a:lnTo>
                      <a:pt x="327" y="99"/>
                    </a:lnTo>
                    <a:lnTo>
                      <a:pt x="327" y="99"/>
                    </a:lnTo>
                    <a:lnTo>
                      <a:pt x="327" y="99"/>
                    </a:lnTo>
                    <a:lnTo>
                      <a:pt x="331" y="99"/>
                    </a:lnTo>
                    <a:lnTo>
                      <a:pt x="331" y="99"/>
                    </a:lnTo>
                    <a:lnTo>
                      <a:pt x="331" y="99"/>
                    </a:lnTo>
                    <a:lnTo>
                      <a:pt x="331" y="99"/>
                    </a:lnTo>
                    <a:lnTo>
                      <a:pt x="331" y="99"/>
                    </a:lnTo>
                    <a:lnTo>
                      <a:pt x="331" y="99"/>
                    </a:lnTo>
                    <a:lnTo>
                      <a:pt x="331" y="99"/>
                    </a:lnTo>
                    <a:lnTo>
                      <a:pt x="331" y="99"/>
                    </a:lnTo>
                    <a:lnTo>
                      <a:pt x="331" y="99"/>
                    </a:lnTo>
                    <a:lnTo>
                      <a:pt x="331" y="99"/>
                    </a:lnTo>
                    <a:lnTo>
                      <a:pt x="331" y="99"/>
                    </a:lnTo>
                    <a:lnTo>
                      <a:pt x="331" y="99"/>
                    </a:lnTo>
                    <a:lnTo>
                      <a:pt x="331" y="99"/>
                    </a:lnTo>
                    <a:lnTo>
                      <a:pt x="336" y="99"/>
                    </a:lnTo>
                    <a:lnTo>
                      <a:pt x="336" y="94"/>
                    </a:lnTo>
                    <a:lnTo>
                      <a:pt x="336" y="94"/>
                    </a:lnTo>
                    <a:lnTo>
                      <a:pt x="336" y="94"/>
                    </a:lnTo>
                    <a:lnTo>
                      <a:pt x="336" y="94"/>
                    </a:lnTo>
                    <a:lnTo>
                      <a:pt x="336" y="94"/>
                    </a:lnTo>
                    <a:lnTo>
                      <a:pt x="336" y="94"/>
                    </a:lnTo>
                    <a:lnTo>
                      <a:pt x="336" y="94"/>
                    </a:lnTo>
                    <a:lnTo>
                      <a:pt x="336" y="94"/>
                    </a:lnTo>
                    <a:lnTo>
                      <a:pt x="336" y="94"/>
                    </a:lnTo>
                    <a:lnTo>
                      <a:pt x="336" y="94"/>
                    </a:lnTo>
                    <a:lnTo>
                      <a:pt x="336" y="94"/>
                    </a:lnTo>
                    <a:lnTo>
                      <a:pt x="336" y="94"/>
                    </a:lnTo>
                    <a:lnTo>
                      <a:pt x="341" y="94"/>
                    </a:lnTo>
                    <a:lnTo>
                      <a:pt x="341" y="94"/>
                    </a:lnTo>
                    <a:lnTo>
                      <a:pt x="341" y="94"/>
                    </a:lnTo>
                    <a:lnTo>
                      <a:pt x="341" y="94"/>
                    </a:lnTo>
                    <a:lnTo>
                      <a:pt x="341" y="94"/>
                    </a:lnTo>
                    <a:lnTo>
                      <a:pt x="341" y="90"/>
                    </a:lnTo>
                    <a:lnTo>
                      <a:pt x="341" y="90"/>
                    </a:lnTo>
                    <a:lnTo>
                      <a:pt x="341" y="90"/>
                    </a:lnTo>
                    <a:lnTo>
                      <a:pt x="341" y="90"/>
                    </a:lnTo>
                    <a:lnTo>
                      <a:pt x="341" y="90"/>
                    </a:lnTo>
                    <a:lnTo>
                      <a:pt x="341" y="90"/>
                    </a:lnTo>
                    <a:lnTo>
                      <a:pt x="341" y="90"/>
                    </a:lnTo>
                    <a:lnTo>
                      <a:pt x="341" y="90"/>
                    </a:lnTo>
                    <a:lnTo>
                      <a:pt x="341" y="90"/>
                    </a:lnTo>
                    <a:lnTo>
                      <a:pt x="346" y="90"/>
                    </a:lnTo>
                    <a:lnTo>
                      <a:pt x="346" y="90"/>
                    </a:lnTo>
                    <a:lnTo>
                      <a:pt x="346" y="90"/>
                    </a:lnTo>
                    <a:lnTo>
                      <a:pt x="346" y="90"/>
                    </a:lnTo>
                    <a:lnTo>
                      <a:pt x="346" y="90"/>
                    </a:lnTo>
                    <a:lnTo>
                      <a:pt x="346" y="90"/>
                    </a:lnTo>
                    <a:lnTo>
                      <a:pt x="346" y="90"/>
                    </a:lnTo>
                    <a:lnTo>
                      <a:pt x="346" y="85"/>
                    </a:lnTo>
                    <a:lnTo>
                      <a:pt x="346" y="85"/>
                    </a:lnTo>
                    <a:lnTo>
                      <a:pt x="346" y="85"/>
                    </a:lnTo>
                    <a:lnTo>
                      <a:pt x="346" y="85"/>
                    </a:lnTo>
                    <a:lnTo>
                      <a:pt x="346" y="85"/>
                    </a:lnTo>
                    <a:lnTo>
                      <a:pt x="346" y="85"/>
                    </a:lnTo>
                    <a:lnTo>
                      <a:pt x="351" y="85"/>
                    </a:lnTo>
                    <a:lnTo>
                      <a:pt x="351" y="85"/>
                    </a:lnTo>
                    <a:lnTo>
                      <a:pt x="351" y="85"/>
                    </a:lnTo>
                    <a:lnTo>
                      <a:pt x="351" y="85"/>
                    </a:lnTo>
                    <a:lnTo>
                      <a:pt x="351" y="85"/>
                    </a:lnTo>
                    <a:lnTo>
                      <a:pt x="351" y="85"/>
                    </a:lnTo>
                    <a:lnTo>
                      <a:pt x="351" y="85"/>
                    </a:lnTo>
                    <a:lnTo>
                      <a:pt x="351" y="85"/>
                    </a:lnTo>
                    <a:lnTo>
                      <a:pt x="351" y="85"/>
                    </a:lnTo>
                    <a:lnTo>
                      <a:pt x="351" y="85"/>
                    </a:lnTo>
                    <a:lnTo>
                      <a:pt x="351" y="85"/>
                    </a:lnTo>
                    <a:lnTo>
                      <a:pt x="351" y="85"/>
                    </a:lnTo>
                    <a:lnTo>
                      <a:pt x="355" y="85"/>
                    </a:lnTo>
                    <a:lnTo>
                      <a:pt x="355" y="85"/>
                    </a:lnTo>
                    <a:lnTo>
                      <a:pt x="355" y="81"/>
                    </a:lnTo>
                    <a:lnTo>
                      <a:pt x="355" y="81"/>
                    </a:lnTo>
                    <a:lnTo>
                      <a:pt x="355" y="81"/>
                    </a:lnTo>
                    <a:lnTo>
                      <a:pt x="355" y="81"/>
                    </a:lnTo>
                    <a:lnTo>
                      <a:pt x="355" y="81"/>
                    </a:lnTo>
                    <a:lnTo>
                      <a:pt x="355" y="81"/>
                    </a:lnTo>
                    <a:lnTo>
                      <a:pt x="355" y="81"/>
                    </a:lnTo>
                    <a:lnTo>
                      <a:pt x="355" y="81"/>
                    </a:lnTo>
                    <a:lnTo>
                      <a:pt x="355" y="81"/>
                    </a:lnTo>
                    <a:lnTo>
                      <a:pt x="355" y="81"/>
                    </a:lnTo>
                    <a:lnTo>
                      <a:pt x="355" y="81"/>
                    </a:lnTo>
                    <a:lnTo>
                      <a:pt x="360" y="81"/>
                    </a:lnTo>
                    <a:lnTo>
                      <a:pt x="360" y="81"/>
                    </a:lnTo>
                    <a:lnTo>
                      <a:pt x="360" y="81"/>
                    </a:lnTo>
                    <a:lnTo>
                      <a:pt x="360" y="81"/>
                    </a:lnTo>
                    <a:lnTo>
                      <a:pt x="360" y="81"/>
                    </a:lnTo>
                    <a:lnTo>
                      <a:pt x="360" y="81"/>
                    </a:lnTo>
                    <a:lnTo>
                      <a:pt x="360" y="76"/>
                    </a:lnTo>
                    <a:lnTo>
                      <a:pt x="360" y="81"/>
                    </a:lnTo>
                    <a:lnTo>
                      <a:pt x="360" y="81"/>
                    </a:lnTo>
                    <a:lnTo>
                      <a:pt x="360" y="76"/>
                    </a:lnTo>
                    <a:lnTo>
                      <a:pt x="360" y="76"/>
                    </a:lnTo>
                    <a:lnTo>
                      <a:pt x="360" y="76"/>
                    </a:lnTo>
                    <a:lnTo>
                      <a:pt x="360" y="76"/>
                    </a:lnTo>
                    <a:lnTo>
                      <a:pt x="360" y="76"/>
                    </a:lnTo>
                    <a:lnTo>
                      <a:pt x="365" y="76"/>
                    </a:lnTo>
                    <a:lnTo>
                      <a:pt x="365" y="76"/>
                    </a:lnTo>
                    <a:lnTo>
                      <a:pt x="365" y="76"/>
                    </a:lnTo>
                    <a:lnTo>
                      <a:pt x="365" y="76"/>
                    </a:lnTo>
                    <a:lnTo>
                      <a:pt x="365" y="72"/>
                    </a:lnTo>
                    <a:lnTo>
                      <a:pt x="365" y="72"/>
                    </a:lnTo>
                    <a:lnTo>
                      <a:pt x="365" y="72"/>
                    </a:lnTo>
                    <a:lnTo>
                      <a:pt x="365" y="72"/>
                    </a:lnTo>
                    <a:lnTo>
                      <a:pt x="365" y="72"/>
                    </a:lnTo>
                    <a:lnTo>
                      <a:pt x="365" y="72"/>
                    </a:lnTo>
                    <a:lnTo>
                      <a:pt x="365" y="72"/>
                    </a:lnTo>
                    <a:lnTo>
                      <a:pt x="365" y="72"/>
                    </a:lnTo>
                    <a:lnTo>
                      <a:pt x="365" y="72"/>
                    </a:lnTo>
                    <a:lnTo>
                      <a:pt x="370" y="72"/>
                    </a:lnTo>
                    <a:lnTo>
                      <a:pt x="370" y="72"/>
                    </a:lnTo>
                    <a:lnTo>
                      <a:pt x="370" y="72"/>
                    </a:lnTo>
                    <a:lnTo>
                      <a:pt x="370" y="72"/>
                    </a:lnTo>
                    <a:lnTo>
                      <a:pt x="370" y="72"/>
                    </a:lnTo>
                    <a:lnTo>
                      <a:pt x="370" y="72"/>
                    </a:lnTo>
                    <a:lnTo>
                      <a:pt x="370" y="67"/>
                    </a:lnTo>
                    <a:lnTo>
                      <a:pt x="370" y="67"/>
                    </a:lnTo>
                    <a:lnTo>
                      <a:pt x="370" y="67"/>
                    </a:lnTo>
                    <a:lnTo>
                      <a:pt x="370" y="67"/>
                    </a:lnTo>
                    <a:lnTo>
                      <a:pt x="370" y="67"/>
                    </a:lnTo>
                    <a:lnTo>
                      <a:pt x="370" y="67"/>
                    </a:lnTo>
                    <a:lnTo>
                      <a:pt x="370" y="67"/>
                    </a:lnTo>
                    <a:lnTo>
                      <a:pt x="374" y="67"/>
                    </a:lnTo>
                    <a:lnTo>
                      <a:pt x="374" y="67"/>
                    </a:lnTo>
                    <a:lnTo>
                      <a:pt x="374" y="67"/>
                    </a:lnTo>
                    <a:lnTo>
                      <a:pt x="374" y="67"/>
                    </a:lnTo>
                    <a:lnTo>
                      <a:pt x="374" y="67"/>
                    </a:lnTo>
                    <a:lnTo>
                      <a:pt x="374" y="67"/>
                    </a:lnTo>
                    <a:lnTo>
                      <a:pt x="374" y="67"/>
                    </a:lnTo>
                    <a:lnTo>
                      <a:pt x="374" y="67"/>
                    </a:lnTo>
                    <a:lnTo>
                      <a:pt x="374" y="67"/>
                    </a:lnTo>
                    <a:lnTo>
                      <a:pt x="374" y="67"/>
                    </a:lnTo>
                    <a:lnTo>
                      <a:pt x="374" y="67"/>
                    </a:lnTo>
                    <a:lnTo>
                      <a:pt x="374" y="63"/>
                    </a:lnTo>
                    <a:lnTo>
                      <a:pt x="374" y="63"/>
                    </a:lnTo>
                    <a:lnTo>
                      <a:pt x="374" y="63"/>
                    </a:lnTo>
                    <a:lnTo>
                      <a:pt x="379" y="63"/>
                    </a:lnTo>
                    <a:lnTo>
                      <a:pt x="379" y="63"/>
                    </a:lnTo>
                    <a:lnTo>
                      <a:pt x="379" y="63"/>
                    </a:lnTo>
                    <a:lnTo>
                      <a:pt x="379" y="63"/>
                    </a:lnTo>
                    <a:lnTo>
                      <a:pt x="379" y="63"/>
                    </a:lnTo>
                    <a:lnTo>
                      <a:pt x="379" y="63"/>
                    </a:lnTo>
                    <a:lnTo>
                      <a:pt x="379" y="63"/>
                    </a:lnTo>
                    <a:lnTo>
                      <a:pt x="379" y="63"/>
                    </a:lnTo>
                    <a:lnTo>
                      <a:pt x="379" y="63"/>
                    </a:lnTo>
                    <a:lnTo>
                      <a:pt x="379" y="63"/>
                    </a:lnTo>
                    <a:lnTo>
                      <a:pt x="379" y="63"/>
                    </a:lnTo>
                    <a:lnTo>
                      <a:pt x="379" y="63"/>
                    </a:lnTo>
                    <a:lnTo>
                      <a:pt x="384" y="63"/>
                    </a:lnTo>
                    <a:lnTo>
                      <a:pt x="384" y="63"/>
                    </a:lnTo>
                    <a:lnTo>
                      <a:pt x="384" y="63"/>
                    </a:lnTo>
                    <a:lnTo>
                      <a:pt x="384" y="63"/>
                    </a:lnTo>
                    <a:lnTo>
                      <a:pt x="384" y="58"/>
                    </a:lnTo>
                    <a:lnTo>
                      <a:pt x="384" y="58"/>
                    </a:lnTo>
                    <a:lnTo>
                      <a:pt x="384" y="58"/>
                    </a:lnTo>
                    <a:lnTo>
                      <a:pt x="384" y="58"/>
                    </a:lnTo>
                    <a:lnTo>
                      <a:pt x="384" y="58"/>
                    </a:lnTo>
                    <a:lnTo>
                      <a:pt x="384" y="58"/>
                    </a:lnTo>
                    <a:lnTo>
                      <a:pt x="384" y="58"/>
                    </a:lnTo>
                    <a:lnTo>
                      <a:pt x="384" y="58"/>
                    </a:lnTo>
                    <a:lnTo>
                      <a:pt x="384" y="58"/>
                    </a:lnTo>
                    <a:lnTo>
                      <a:pt x="389" y="58"/>
                    </a:lnTo>
                    <a:lnTo>
                      <a:pt x="389" y="58"/>
                    </a:lnTo>
                    <a:lnTo>
                      <a:pt x="389" y="58"/>
                    </a:lnTo>
                    <a:lnTo>
                      <a:pt x="389" y="58"/>
                    </a:lnTo>
                    <a:lnTo>
                      <a:pt x="389" y="58"/>
                    </a:lnTo>
                    <a:lnTo>
                      <a:pt x="389" y="54"/>
                    </a:lnTo>
                    <a:lnTo>
                      <a:pt x="389" y="54"/>
                    </a:lnTo>
                    <a:lnTo>
                      <a:pt x="389" y="54"/>
                    </a:lnTo>
                    <a:lnTo>
                      <a:pt x="389" y="54"/>
                    </a:lnTo>
                    <a:lnTo>
                      <a:pt x="389" y="54"/>
                    </a:lnTo>
                    <a:lnTo>
                      <a:pt x="389" y="54"/>
                    </a:lnTo>
                    <a:lnTo>
                      <a:pt x="389" y="54"/>
                    </a:lnTo>
                    <a:lnTo>
                      <a:pt x="389" y="54"/>
                    </a:lnTo>
                    <a:lnTo>
                      <a:pt x="394" y="54"/>
                    </a:lnTo>
                    <a:lnTo>
                      <a:pt x="394" y="54"/>
                    </a:lnTo>
                    <a:lnTo>
                      <a:pt x="394" y="54"/>
                    </a:lnTo>
                    <a:lnTo>
                      <a:pt x="394" y="54"/>
                    </a:lnTo>
                    <a:lnTo>
                      <a:pt x="394" y="54"/>
                    </a:lnTo>
                    <a:lnTo>
                      <a:pt x="394" y="54"/>
                    </a:lnTo>
                    <a:lnTo>
                      <a:pt x="394" y="54"/>
                    </a:lnTo>
                    <a:lnTo>
                      <a:pt x="394" y="54"/>
                    </a:lnTo>
                    <a:lnTo>
                      <a:pt x="394" y="54"/>
                    </a:lnTo>
                    <a:lnTo>
                      <a:pt x="394" y="54"/>
                    </a:lnTo>
                    <a:lnTo>
                      <a:pt x="394" y="49"/>
                    </a:lnTo>
                    <a:lnTo>
                      <a:pt x="394" y="49"/>
                    </a:lnTo>
                    <a:lnTo>
                      <a:pt x="394" y="49"/>
                    </a:lnTo>
                    <a:lnTo>
                      <a:pt x="394" y="49"/>
                    </a:lnTo>
                    <a:lnTo>
                      <a:pt x="398" y="49"/>
                    </a:lnTo>
                    <a:lnTo>
                      <a:pt x="398" y="49"/>
                    </a:lnTo>
                    <a:lnTo>
                      <a:pt x="398" y="49"/>
                    </a:lnTo>
                    <a:lnTo>
                      <a:pt x="398" y="49"/>
                    </a:lnTo>
                    <a:lnTo>
                      <a:pt x="398" y="49"/>
                    </a:lnTo>
                    <a:lnTo>
                      <a:pt x="398" y="49"/>
                    </a:lnTo>
                    <a:lnTo>
                      <a:pt x="398" y="49"/>
                    </a:lnTo>
                    <a:lnTo>
                      <a:pt x="398" y="49"/>
                    </a:lnTo>
                    <a:lnTo>
                      <a:pt x="398" y="49"/>
                    </a:lnTo>
                    <a:lnTo>
                      <a:pt x="398" y="49"/>
                    </a:lnTo>
                    <a:lnTo>
                      <a:pt x="398" y="49"/>
                    </a:lnTo>
                    <a:lnTo>
                      <a:pt x="398" y="49"/>
                    </a:lnTo>
                    <a:lnTo>
                      <a:pt x="398" y="49"/>
                    </a:lnTo>
                    <a:lnTo>
                      <a:pt x="403" y="49"/>
                    </a:lnTo>
                    <a:lnTo>
                      <a:pt x="403" y="49"/>
                    </a:lnTo>
                    <a:lnTo>
                      <a:pt x="403" y="49"/>
                    </a:lnTo>
                    <a:lnTo>
                      <a:pt x="403" y="49"/>
                    </a:lnTo>
                    <a:lnTo>
                      <a:pt x="403" y="49"/>
                    </a:lnTo>
                    <a:lnTo>
                      <a:pt x="403" y="49"/>
                    </a:lnTo>
                    <a:lnTo>
                      <a:pt x="403" y="49"/>
                    </a:lnTo>
                    <a:lnTo>
                      <a:pt x="403" y="49"/>
                    </a:lnTo>
                    <a:lnTo>
                      <a:pt x="403" y="45"/>
                    </a:lnTo>
                    <a:lnTo>
                      <a:pt x="403" y="45"/>
                    </a:lnTo>
                    <a:lnTo>
                      <a:pt x="403" y="45"/>
                    </a:lnTo>
                    <a:lnTo>
                      <a:pt x="403" y="45"/>
                    </a:lnTo>
                    <a:lnTo>
                      <a:pt x="403" y="45"/>
                    </a:lnTo>
                    <a:lnTo>
                      <a:pt x="408" y="45"/>
                    </a:lnTo>
                    <a:lnTo>
                      <a:pt x="408" y="45"/>
                    </a:lnTo>
                    <a:lnTo>
                      <a:pt x="408" y="45"/>
                    </a:lnTo>
                    <a:lnTo>
                      <a:pt x="408" y="45"/>
                    </a:lnTo>
                    <a:lnTo>
                      <a:pt x="408" y="45"/>
                    </a:lnTo>
                    <a:lnTo>
                      <a:pt x="408" y="45"/>
                    </a:lnTo>
                    <a:lnTo>
                      <a:pt x="408" y="45"/>
                    </a:lnTo>
                    <a:lnTo>
                      <a:pt x="408" y="45"/>
                    </a:lnTo>
                    <a:lnTo>
                      <a:pt x="408" y="45"/>
                    </a:lnTo>
                    <a:lnTo>
                      <a:pt x="408" y="40"/>
                    </a:lnTo>
                    <a:lnTo>
                      <a:pt x="408" y="40"/>
                    </a:lnTo>
                    <a:lnTo>
                      <a:pt x="408" y="40"/>
                    </a:lnTo>
                    <a:lnTo>
                      <a:pt x="408" y="40"/>
                    </a:lnTo>
                    <a:lnTo>
                      <a:pt x="408" y="40"/>
                    </a:lnTo>
                    <a:lnTo>
                      <a:pt x="413" y="40"/>
                    </a:lnTo>
                    <a:lnTo>
                      <a:pt x="413" y="40"/>
                    </a:lnTo>
                    <a:lnTo>
                      <a:pt x="413" y="40"/>
                    </a:lnTo>
                    <a:lnTo>
                      <a:pt x="413" y="40"/>
                    </a:lnTo>
                    <a:lnTo>
                      <a:pt x="413" y="40"/>
                    </a:lnTo>
                    <a:lnTo>
                      <a:pt x="413" y="40"/>
                    </a:lnTo>
                    <a:lnTo>
                      <a:pt x="413" y="40"/>
                    </a:lnTo>
                    <a:lnTo>
                      <a:pt x="413" y="40"/>
                    </a:lnTo>
                    <a:lnTo>
                      <a:pt x="413" y="40"/>
                    </a:lnTo>
                    <a:lnTo>
                      <a:pt x="413" y="40"/>
                    </a:lnTo>
                    <a:lnTo>
                      <a:pt x="413" y="40"/>
                    </a:lnTo>
                    <a:lnTo>
                      <a:pt x="413" y="40"/>
                    </a:lnTo>
                    <a:lnTo>
                      <a:pt x="418" y="40"/>
                    </a:lnTo>
                    <a:lnTo>
                      <a:pt x="418" y="40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18" y="31"/>
                    </a:lnTo>
                    <a:lnTo>
                      <a:pt x="418" y="36"/>
                    </a:lnTo>
                    <a:lnTo>
                      <a:pt x="418" y="31"/>
                    </a:lnTo>
                    <a:lnTo>
                      <a:pt x="422" y="31"/>
                    </a:lnTo>
                    <a:lnTo>
                      <a:pt x="422" y="31"/>
                    </a:lnTo>
                    <a:lnTo>
                      <a:pt x="422" y="31"/>
                    </a:lnTo>
                    <a:lnTo>
                      <a:pt x="422" y="31"/>
                    </a:lnTo>
                    <a:lnTo>
                      <a:pt x="422" y="31"/>
                    </a:lnTo>
                    <a:lnTo>
                      <a:pt x="422" y="31"/>
                    </a:lnTo>
                    <a:lnTo>
                      <a:pt x="422" y="31"/>
                    </a:lnTo>
                    <a:lnTo>
                      <a:pt x="422" y="31"/>
                    </a:lnTo>
                    <a:lnTo>
                      <a:pt x="422" y="31"/>
                    </a:lnTo>
                    <a:lnTo>
                      <a:pt x="422" y="31"/>
                    </a:lnTo>
                    <a:lnTo>
                      <a:pt x="422" y="31"/>
                    </a:lnTo>
                    <a:lnTo>
                      <a:pt x="422" y="31"/>
                    </a:lnTo>
                    <a:lnTo>
                      <a:pt x="422" y="31"/>
                    </a:lnTo>
                    <a:lnTo>
                      <a:pt x="427" y="31"/>
                    </a:lnTo>
                    <a:lnTo>
                      <a:pt x="427" y="31"/>
                    </a:lnTo>
                    <a:lnTo>
                      <a:pt x="427" y="31"/>
                    </a:lnTo>
                    <a:lnTo>
                      <a:pt x="427" y="31"/>
                    </a:lnTo>
                    <a:lnTo>
                      <a:pt x="427" y="31"/>
                    </a:lnTo>
                    <a:lnTo>
                      <a:pt x="427" y="31"/>
                    </a:lnTo>
                    <a:lnTo>
                      <a:pt x="427" y="31"/>
                    </a:lnTo>
                    <a:lnTo>
                      <a:pt x="427" y="31"/>
                    </a:lnTo>
                    <a:lnTo>
                      <a:pt x="427" y="31"/>
                    </a:lnTo>
                    <a:lnTo>
                      <a:pt x="427" y="31"/>
                    </a:lnTo>
                    <a:lnTo>
                      <a:pt x="427" y="31"/>
                    </a:lnTo>
                    <a:lnTo>
                      <a:pt x="427" y="31"/>
                    </a:lnTo>
                    <a:lnTo>
                      <a:pt x="427" y="27"/>
                    </a:lnTo>
                    <a:lnTo>
                      <a:pt x="427" y="27"/>
                    </a:lnTo>
                    <a:lnTo>
                      <a:pt x="432" y="27"/>
                    </a:lnTo>
                    <a:lnTo>
                      <a:pt x="432" y="27"/>
                    </a:lnTo>
                    <a:lnTo>
                      <a:pt x="432" y="27"/>
                    </a:lnTo>
                    <a:lnTo>
                      <a:pt x="432" y="27"/>
                    </a:lnTo>
                    <a:lnTo>
                      <a:pt x="432" y="27"/>
                    </a:lnTo>
                    <a:lnTo>
                      <a:pt x="432" y="27"/>
                    </a:lnTo>
                    <a:lnTo>
                      <a:pt x="432" y="27"/>
                    </a:lnTo>
                    <a:lnTo>
                      <a:pt x="432" y="22"/>
                    </a:lnTo>
                    <a:lnTo>
                      <a:pt x="432" y="22"/>
                    </a:lnTo>
                    <a:lnTo>
                      <a:pt x="432" y="27"/>
                    </a:lnTo>
                    <a:lnTo>
                      <a:pt x="432" y="22"/>
                    </a:lnTo>
                    <a:lnTo>
                      <a:pt x="432" y="22"/>
                    </a:lnTo>
                    <a:lnTo>
                      <a:pt x="432" y="22"/>
                    </a:lnTo>
                    <a:lnTo>
                      <a:pt x="437" y="22"/>
                    </a:lnTo>
                    <a:lnTo>
                      <a:pt x="437" y="22"/>
                    </a:lnTo>
                    <a:lnTo>
                      <a:pt x="437" y="22"/>
                    </a:lnTo>
                    <a:lnTo>
                      <a:pt x="437" y="22"/>
                    </a:lnTo>
                    <a:lnTo>
                      <a:pt x="437" y="22"/>
                    </a:lnTo>
                    <a:lnTo>
                      <a:pt x="437" y="22"/>
                    </a:lnTo>
                    <a:lnTo>
                      <a:pt x="437" y="22"/>
                    </a:lnTo>
                    <a:lnTo>
                      <a:pt x="437" y="22"/>
                    </a:lnTo>
                    <a:lnTo>
                      <a:pt x="437" y="22"/>
                    </a:lnTo>
                    <a:lnTo>
                      <a:pt x="437" y="22"/>
                    </a:lnTo>
                    <a:lnTo>
                      <a:pt x="437" y="22"/>
                    </a:lnTo>
                    <a:lnTo>
                      <a:pt x="437" y="22"/>
                    </a:lnTo>
                    <a:lnTo>
                      <a:pt x="437" y="22"/>
                    </a:lnTo>
                    <a:lnTo>
                      <a:pt x="442" y="22"/>
                    </a:lnTo>
                    <a:lnTo>
                      <a:pt x="442" y="22"/>
                    </a:lnTo>
                    <a:lnTo>
                      <a:pt x="442" y="22"/>
                    </a:lnTo>
                    <a:lnTo>
                      <a:pt x="442" y="22"/>
                    </a:lnTo>
                    <a:lnTo>
                      <a:pt x="442" y="22"/>
                    </a:lnTo>
                    <a:lnTo>
                      <a:pt x="442" y="22"/>
                    </a:lnTo>
                    <a:lnTo>
                      <a:pt x="442" y="22"/>
                    </a:lnTo>
                    <a:lnTo>
                      <a:pt x="442" y="22"/>
                    </a:lnTo>
                    <a:lnTo>
                      <a:pt x="442" y="18"/>
                    </a:lnTo>
                    <a:lnTo>
                      <a:pt x="442" y="18"/>
                    </a:lnTo>
                    <a:lnTo>
                      <a:pt x="442" y="18"/>
                    </a:lnTo>
                    <a:lnTo>
                      <a:pt x="442" y="18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51" y="18"/>
                    </a:lnTo>
                    <a:lnTo>
                      <a:pt x="451" y="18"/>
                    </a:lnTo>
                    <a:lnTo>
                      <a:pt x="451" y="18"/>
                    </a:lnTo>
                    <a:lnTo>
                      <a:pt x="451" y="18"/>
                    </a:lnTo>
                    <a:lnTo>
                      <a:pt x="451" y="13"/>
                    </a:lnTo>
                    <a:lnTo>
                      <a:pt x="451" y="13"/>
                    </a:lnTo>
                    <a:lnTo>
                      <a:pt x="451" y="13"/>
                    </a:lnTo>
                    <a:lnTo>
                      <a:pt x="451" y="13"/>
                    </a:lnTo>
                    <a:lnTo>
                      <a:pt x="451" y="13"/>
                    </a:lnTo>
                    <a:lnTo>
                      <a:pt x="451" y="13"/>
                    </a:lnTo>
                    <a:lnTo>
                      <a:pt x="451" y="13"/>
                    </a:lnTo>
                    <a:lnTo>
                      <a:pt x="451" y="13"/>
                    </a:lnTo>
                    <a:lnTo>
                      <a:pt x="451" y="13"/>
                    </a:lnTo>
                    <a:lnTo>
                      <a:pt x="456" y="13"/>
                    </a:lnTo>
                    <a:lnTo>
                      <a:pt x="456" y="13"/>
                    </a:lnTo>
                    <a:lnTo>
                      <a:pt x="456" y="13"/>
                    </a:lnTo>
                    <a:lnTo>
                      <a:pt x="456" y="13"/>
                    </a:lnTo>
                    <a:lnTo>
                      <a:pt x="456" y="13"/>
                    </a:lnTo>
                    <a:lnTo>
                      <a:pt x="456" y="13"/>
                    </a:lnTo>
                    <a:lnTo>
                      <a:pt x="456" y="13"/>
                    </a:lnTo>
                    <a:lnTo>
                      <a:pt x="456" y="13"/>
                    </a:lnTo>
                    <a:lnTo>
                      <a:pt x="456" y="13"/>
                    </a:lnTo>
                    <a:lnTo>
                      <a:pt x="456" y="13"/>
                    </a:lnTo>
                    <a:lnTo>
                      <a:pt x="456" y="13"/>
                    </a:lnTo>
                    <a:lnTo>
                      <a:pt x="456" y="13"/>
                    </a:lnTo>
                    <a:lnTo>
                      <a:pt x="456" y="9"/>
                    </a:lnTo>
                    <a:lnTo>
                      <a:pt x="461" y="13"/>
                    </a:lnTo>
                    <a:lnTo>
                      <a:pt x="461" y="13"/>
                    </a:lnTo>
                    <a:lnTo>
                      <a:pt x="461" y="13"/>
                    </a:lnTo>
                    <a:lnTo>
                      <a:pt x="461" y="13"/>
                    </a:lnTo>
                    <a:lnTo>
                      <a:pt x="461" y="13"/>
                    </a:lnTo>
                    <a:lnTo>
                      <a:pt x="461" y="13"/>
                    </a:lnTo>
                    <a:lnTo>
                      <a:pt x="461" y="13"/>
                    </a:lnTo>
                    <a:lnTo>
                      <a:pt x="461" y="13"/>
                    </a:lnTo>
                    <a:lnTo>
                      <a:pt x="461" y="9"/>
                    </a:lnTo>
                    <a:lnTo>
                      <a:pt x="461" y="13"/>
                    </a:lnTo>
                    <a:lnTo>
                      <a:pt x="461" y="13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4"/>
                    </a:lnTo>
                    <a:lnTo>
                      <a:pt x="466" y="4"/>
                    </a:lnTo>
                    <a:lnTo>
                      <a:pt x="466" y="4"/>
                    </a:lnTo>
                    <a:lnTo>
                      <a:pt x="466" y="4"/>
                    </a:lnTo>
                    <a:lnTo>
                      <a:pt x="466" y="4"/>
                    </a:lnTo>
                    <a:lnTo>
                      <a:pt x="466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5" y="4"/>
                    </a:lnTo>
                    <a:lnTo>
                      <a:pt x="475" y="4"/>
                    </a:lnTo>
                    <a:lnTo>
                      <a:pt x="475" y="4"/>
                    </a:lnTo>
                    <a:lnTo>
                      <a:pt x="475" y="4"/>
                    </a:lnTo>
                    <a:lnTo>
                      <a:pt x="475" y="4"/>
                    </a:lnTo>
                    <a:lnTo>
                      <a:pt x="475" y="4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618" name="Freeform 282"/>
              <p:cNvSpPr>
                <a:spLocks/>
              </p:cNvSpPr>
              <p:nvPr/>
            </p:nvSpPr>
            <p:spPr bwMode="auto">
              <a:xfrm>
                <a:off x="3449" y="1125"/>
                <a:ext cx="475" cy="292"/>
              </a:xfrm>
              <a:custGeom>
                <a:avLst/>
                <a:gdLst>
                  <a:gd name="T0" fmla="*/ 9 w 475"/>
                  <a:gd name="T1" fmla="*/ 135 h 292"/>
                  <a:gd name="T2" fmla="*/ 14 w 475"/>
                  <a:gd name="T3" fmla="*/ 131 h 292"/>
                  <a:gd name="T4" fmla="*/ 24 w 475"/>
                  <a:gd name="T5" fmla="*/ 126 h 292"/>
                  <a:gd name="T6" fmla="*/ 33 w 475"/>
                  <a:gd name="T7" fmla="*/ 122 h 292"/>
                  <a:gd name="T8" fmla="*/ 38 w 475"/>
                  <a:gd name="T9" fmla="*/ 117 h 292"/>
                  <a:gd name="T10" fmla="*/ 48 w 475"/>
                  <a:gd name="T11" fmla="*/ 113 h 292"/>
                  <a:gd name="T12" fmla="*/ 53 w 475"/>
                  <a:gd name="T13" fmla="*/ 108 h 292"/>
                  <a:gd name="T14" fmla="*/ 62 w 475"/>
                  <a:gd name="T15" fmla="*/ 104 h 292"/>
                  <a:gd name="T16" fmla="*/ 72 w 475"/>
                  <a:gd name="T17" fmla="*/ 95 h 292"/>
                  <a:gd name="T18" fmla="*/ 77 w 475"/>
                  <a:gd name="T19" fmla="*/ 95 h 292"/>
                  <a:gd name="T20" fmla="*/ 86 w 475"/>
                  <a:gd name="T21" fmla="*/ 90 h 292"/>
                  <a:gd name="T22" fmla="*/ 91 w 475"/>
                  <a:gd name="T23" fmla="*/ 81 h 292"/>
                  <a:gd name="T24" fmla="*/ 101 w 475"/>
                  <a:gd name="T25" fmla="*/ 81 h 292"/>
                  <a:gd name="T26" fmla="*/ 110 w 475"/>
                  <a:gd name="T27" fmla="*/ 77 h 292"/>
                  <a:gd name="T28" fmla="*/ 115 w 475"/>
                  <a:gd name="T29" fmla="*/ 72 h 292"/>
                  <a:gd name="T30" fmla="*/ 125 w 475"/>
                  <a:gd name="T31" fmla="*/ 68 h 292"/>
                  <a:gd name="T32" fmla="*/ 129 w 475"/>
                  <a:gd name="T33" fmla="*/ 63 h 292"/>
                  <a:gd name="T34" fmla="*/ 139 w 475"/>
                  <a:gd name="T35" fmla="*/ 54 h 292"/>
                  <a:gd name="T36" fmla="*/ 149 w 475"/>
                  <a:gd name="T37" fmla="*/ 54 h 292"/>
                  <a:gd name="T38" fmla="*/ 153 w 475"/>
                  <a:gd name="T39" fmla="*/ 50 h 292"/>
                  <a:gd name="T40" fmla="*/ 163 w 475"/>
                  <a:gd name="T41" fmla="*/ 45 h 292"/>
                  <a:gd name="T42" fmla="*/ 168 w 475"/>
                  <a:gd name="T43" fmla="*/ 41 h 292"/>
                  <a:gd name="T44" fmla="*/ 177 w 475"/>
                  <a:gd name="T45" fmla="*/ 36 h 292"/>
                  <a:gd name="T46" fmla="*/ 187 w 475"/>
                  <a:gd name="T47" fmla="*/ 36 h 292"/>
                  <a:gd name="T48" fmla="*/ 192 w 475"/>
                  <a:gd name="T49" fmla="*/ 32 h 292"/>
                  <a:gd name="T50" fmla="*/ 201 w 475"/>
                  <a:gd name="T51" fmla="*/ 27 h 292"/>
                  <a:gd name="T52" fmla="*/ 211 w 475"/>
                  <a:gd name="T53" fmla="*/ 23 h 292"/>
                  <a:gd name="T54" fmla="*/ 216 w 475"/>
                  <a:gd name="T55" fmla="*/ 18 h 292"/>
                  <a:gd name="T56" fmla="*/ 225 w 475"/>
                  <a:gd name="T57" fmla="*/ 14 h 292"/>
                  <a:gd name="T58" fmla="*/ 230 w 475"/>
                  <a:gd name="T59" fmla="*/ 9 h 292"/>
                  <a:gd name="T60" fmla="*/ 240 w 475"/>
                  <a:gd name="T61" fmla="*/ 9 h 292"/>
                  <a:gd name="T62" fmla="*/ 244 w 475"/>
                  <a:gd name="T63" fmla="*/ 5 h 292"/>
                  <a:gd name="T64" fmla="*/ 254 w 475"/>
                  <a:gd name="T65" fmla="*/ 0 h 292"/>
                  <a:gd name="T66" fmla="*/ 264 w 475"/>
                  <a:gd name="T67" fmla="*/ 9 h 292"/>
                  <a:gd name="T68" fmla="*/ 268 w 475"/>
                  <a:gd name="T69" fmla="*/ 14 h 292"/>
                  <a:gd name="T70" fmla="*/ 278 w 475"/>
                  <a:gd name="T71" fmla="*/ 23 h 292"/>
                  <a:gd name="T72" fmla="*/ 283 w 475"/>
                  <a:gd name="T73" fmla="*/ 27 h 292"/>
                  <a:gd name="T74" fmla="*/ 292 w 475"/>
                  <a:gd name="T75" fmla="*/ 36 h 292"/>
                  <a:gd name="T76" fmla="*/ 302 w 475"/>
                  <a:gd name="T77" fmla="*/ 41 h 292"/>
                  <a:gd name="T78" fmla="*/ 307 w 475"/>
                  <a:gd name="T79" fmla="*/ 45 h 292"/>
                  <a:gd name="T80" fmla="*/ 316 w 475"/>
                  <a:gd name="T81" fmla="*/ 50 h 292"/>
                  <a:gd name="T82" fmla="*/ 326 w 475"/>
                  <a:gd name="T83" fmla="*/ 54 h 292"/>
                  <a:gd name="T84" fmla="*/ 331 w 475"/>
                  <a:gd name="T85" fmla="*/ 54 h 292"/>
                  <a:gd name="T86" fmla="*/ 340 w 475"/>
                  <a:gd name="T87" fmla="*/ 59 h 292"/>
                  <a:gd name="T88" fmla="*/ 345 w 475"/>
                  <a:gd name="T89" fmla="*/ 63 h 292"/>
                  <a:gd name="T90" fmla="*/ 355 w 475"/>
                  <a:gd name="T91" fmla="*/ 68 h 292"/>
                  <a:gd name="T92" fmla="*/ 364 w 475"/>
                  <a:gd name="T93" fmla="*/ 72 h 292"/>
                  <a:gd name="T94" fmla="*/ 369 w 475"/>
                  <a:gd name="T95" fmla="*/ 90 h 292"/>
                  <a:gd name="T96" fmla="*/ 379 w 475"/>
                  <a:gd name="T97" fmla="*/ 104 h 292"/>
                  <a:gd name="T98" fmla="*/ 384 w 475"/>
                  <a:gd name="T99" fmla="*/ 122 h 292"/>
                  <a:gd name="T100" fmla="*/ 393 w 475"/>
                  <a:gd name="T101" fmla="*/ 135 h 292"/>
                  <a:gd name="T102" fmla="*/ 398 w 475"/>
                  <a:gd name="T103" fmla="*/ 153 h 292"/>
                  <a:gd name="T104" fmla="*/ 408 w 475"/>
                  <a:gd name="T105" fmla="*/ 167 h 292"/>
                  <a:gd name="T106" fmla="*/ 417 w 475"/>
                  <a:gd name="T107" fmla="*/ 180 h 292"/>
                  <a:gd name="T108" fmla="*/ 422 w 475"/>
                  <a:gd name="T109" fmla="*/ 198 h 292"/>
                  <a:gd name="T110" fmla="*/ 432 w 475"/>
                  <a:gd name="T111" fmla="*/ 212 h 292"/>
                  <a:gd name="T112" fmla="*/ 441 w 475"/>
                  <a:gd name="T113" fmla="*/ 225 h 292"/>
                  <a:gd name="T114" fmla="*/ 446 w 475"/>
                  <a:gd name="T115" fmla="*/ 239 h 292"/>
                  <a:gd name="T116" fmla="*/ 456 w 475"/>
                  <a:gd name="T117" fmla="*/ 252 h 292"/>
                  <a:gd name="T118" fmla="*/ 460 w 475"/>
                  <a:gd name="T119" fmla="*/ 265 h 292"/>
                  <a:gd name="T120" fmla="*/ 470 w 475"/>
                  <a:gd name="T121" fmla="*/ 2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5" h="292">
                    <a:moveTo>
                      <a:pt x="0" y="144"/>
                    </a:moveTo>
                    <a:lnTo>
                      <a:pt x="0" y="140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5" y="140"/>
                    </a:lnTo>
                    <a:lnTo>
                      <a:pt x="5" y="140"/>
                    </a:lnTo>
                    <a:lnTo>
                      <a:pt x="5" y="140"/>
                    </a:lnTo>
                    <a:lnTo>
                      <a:pt x="5" y="140"/>
                    </a:lnTo>
                    <a:lnTo>
                      <a:pt x="5" y="140"/>
                    </a:lnTo>
                    <a:lnTo>
                      <a:pt x="5" y="140"/>
                    </a:lnTo>
                    <a:lnTo>
                      <a:pt x="5" y="135"/>
                    </a:lnTo>
                    <a:lnTo>
                      <a:pt x="5" y="135"/>
                    </a:lnTo>
                    <a:lnTo>
                      <a:pt x="5" y="135"/>
                    </a:lnTo>
                    <a:lnTo>
                      <a:pt x="5" y="135"/>
                    </a:lnTo>
                    <a:lnTo>
                      <a:pt x="5" y="135"/>
                    </a:lnTo>
                    <a:lnTo>
                      <a:pt x="5" y="135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14" y="135"/>
                    </a:lnTo>
                    <a:lnTo>
                      <a:pt x="14" y="135"/>
                    </a:lnTo>
                    <a:lnTo>
                      <a:pt x="14" y="135"/>
                    </a:lnTo>
                    <a:lnTo>
                      <a:pt x="14" y="135"/>
                    </a:lnTo>
                    <a:lnTo>
                      <a:pt x="14" y="135"/>
                    </a:lnTo>
                    <a:lnTo>
                      <a:pt x="14" y="135"/>
                    </a:lnTo>
                    <a:lnTo>
                      <a:pt x="14" y="131"/>
                    </a:lnTo>
                    <a:lnTo>
                      <a:pt x="14" y="131"/>
                    </a:lnTo>
                    <a:lnTo>
                      <a:pt x="14" y="131"/>
                    </a:lnTo>
                    <a:lnTo>
                      <a:pt x="14" y="131"/>
                    </a:lnTo>
                    <a:lnTo>
                      <a:pt x="14" y="131"/>
                    </a:lnTo>
                    <a:lnTo>
                      <a:pt x="14" y="131"/>
                    </a:lnTo>
                    <a:lnTo>
                      <a:pt x="14" y="131"/>
                    </a:lnTo>
                    <a:lnTo>
                      <a:pt x="19" y="131"/>
                    </a:lnTo>
                    <a:lnTo>
                      <a:pt x="19" y="131"/>
                    </a:lnTo>
                    <a:lnTo>
                      <a:pt x="19" y="131"/>
                    </a:lnTo>
                    <a:lnTo>
                      <a:pt x="19" y="131"/>
                    </a:lnTo>
                    <a:lnTo>
                      <a:pt x="19" y="131"/>
                    </a:lnTo>
                    <a:lnTo>
                      <a:pt x="19" y="131"/>
                    </a:lnTo>
                    <a:lnTo>
                      <a:pt x="19" y="131"/>
                    </a:lnTo>
                    <a:lnTo>
                      <a:pt x="19" y="131"/>
                    </a:lnTo>
                    <a:lnTo>
                      <a:pt x="19" y="131"/>
                    </a:lnTo>
                    <a:lnTo>
                      <a:pt x="19" y="131"/>
                    </a:lnTo>
                    <a:lnTo>
                      <a:pt x="19" y="131"/>
                    </a:lnTo>
                    <a:lnTo>
                      <a:pt x="19" y="126"/>
                    </a:lnTo>
                    <a:lnTo>
                      <a:pt x="19" y="126"/>
                    </a:lnTo>
                    <a:lnTo>
                      <a:pt x="19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2"/>
                    </a:lnTo>
                    <a:lnTo>
                      <a:pt x="24" y="126"/>
                    </a:lnTo>
                    <a:lnTo>
                      <a:pt x="29" y="126"/>
                    </a:lnTo>
                    <a:lnTo>
                      <a:pt x="29" y="126"/>
                    </a:lnTo>
                    <a:lnTo>
                      <a:pt x="29" y="122"/>
                    </a:lnTo>
                    <a:lnTo>
                      <a:pt x="29" y="122"/>
                    </a:lnTo>
                    <a:lnTo>
                      <a:pt x="29" y="122"/>
                    </a:lnTo>
                    <a:lnTo>
                      <a:pt x="29" y="122"/>
                    </a:lnTo>
                    <a:lnTo>
                      <a:pt x="29" y="122"/>
                    </a:lnTo>
                    <a:lnTo>
                      <a:pt x="29" y="122"/>
                    </a:lnTo>
                    <a:lnTo>
                      <a:pt x="29" y="122"/>
                    </a:lnTo>
                    <a:lnTo>
                      <a:pt x="29" y="122"/>
                    </a:lnTo>
                    <a:lnTo>
                      <a:pt x="29" y="122"/>
                    </a:lnTo>
                    <a:lnTo>
                      <a:pt x="29" y="122"/>
                    </a:lnTo>
                    <a:lnTo>
                      <a:pt x="29" y="122"/>
                    </a:lnTo>
                    <a:lnTo>
                      <a:pt x="33" y="122"/>
                    </a:lnTo>
                    <a:lnTo>
                      <a:pt x="33" y="122"/>
                    </a:lnTo>
                    <a:lnTo>
                      <a:pt x="33" y="122"/>
                    </a:lnTo>
                    <a:lnTo>
                      <a:pt x="33" y="122"/>
                    </a:lnTo>
                    <a:lnTo>
                      <a:pt x="33" y="122"/>
                    </a:lnTo>
                    <a:lnTo>
                      <a:pt x="33" y="122"/>
                    </a:lnTo>
                    <a:lnTo>
                      <a:pt x="33" y="122"/>
                    </a:lnTo>
                    <a:lnTo>
                      <a:pt x="33" y="122"/>
                    </a:lnTo>
                    <a:lnTo>
                      <a:pt x="33" y="122"/>
                    </a:lnTo>
                    <a:lnTo>
                      <a:pt x="33" y="122"/>
                    </a:lnTo>
                    <a:lnTo>
                      <a:pt x="33" y="122"/>
                    </a:lnTo>
                    <a:lnTo>
                      <a:pt x="33" y="122"/>
                    </a:lnTo>
                    <a:lnTo>
                      <a:pt x="38" y="122"/>
                    </a:lnTo>
                    <a:lnTo>
                      <a:pt x="38" y="122"/>
                    </a:lnTo>
                    <a:lnTo>
                      <a:pt x="38" y="122"/>
                    </a:lnTo>
                    <a:lnTo>
                      <a:pt x="38" y="122"/>
                    </a:lnTo>
                    <a:lnTo>
                      <a:pt x="38" y="117"/>
                    </a:lnTo>
                    <a:lnTo>
                      <a:pt x="38" y="117"/>
                    </a:lnTo>
                    <a:lnTo>
                      <a:pt x="38" y="117"/>
                    </a:lnTo>
                    <a:lnTo>
                      <a:pt x="38" y="117"/>
                    </a:lnTo>
                    <a:lnTo>
                      <a:pt x="38" y="117"/>
                    </a:lnTo>
                    <a:lnTo>
                      <a:pt x="38" y="117"/>
                    </a:lnTo>
                    <a:lnTo>
                      <a:pt x="38" y="117"/>
                    </a:lnTo>
                    <a:lnTo>
                      <a:pt x="38" y="117"/>
                    </a:lnTo>
                    <a:lnTo>
                      <a:pt x="38" y="117"/>
                    </a:lnTo>
                    <a:lnTo>
                      <a:pt x="38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3"/>
                    </a:lnTo>
                    <a:lnTo>
                      <a:pt x="43" y="113"/>
                    </a:lnTo>
                    <a:lnTo>
                      <a:pt x="43" y="113"/>
                    </a:lnTo>
                    <a:lnTo>
                      <a:pt x="43" y="113"/>
                    </a:lnTo>
                    <a:lnTo>
                      <a:pt x="43" y="113"/>
                    </a:lnTo>
                    <a:lnTo>
                      <a:pt x="43" y="113"/>
                    </a:lnTo>
                    <a:lnTo>
                      <a:pt x="43" y="113"/>
                    </a:lnTo>
                    <a:lnTo>
                      <a:pt x="48" y="113"/>
                    </a:lnTo>
                    <a:lnTo>
                      <a:pt x="48" y="113"/>
                    </a:lnTo>
                    <a:lnTo>
                      <a:pt x="48" y="113"/>
                    </a:lnTo>
                    <a:lnTo>
                      <a:pt x="48" y="113"/>
                    </a:lnTo>
                    <a:lnTo>
                      <a:pt x="48" y="113"/>
                    </a:lnTo>
                    <a:lnTo>
                      <a:pt x="48" y="113"/>
                    </a:lnTo>
                    <a:lnTo>
                      <a:pt x="48" y="113"/>
                    </a:lnTo>
                    <a:lnTo>
                      <a:pt x="48" y="113"/>
                    </a:lnTo>
                    <a:lnTo>
                      <a:pt x="48" y="113"/>
                    </a:lnTo>
                    <a:lnTo>
                      <a:pt x="48" y="113"/>
                    </a:lnTo>
                    <a:lnTo>
                      <a:pt x="48" y="113"/>
                    </a:lnTo>
                    <a:lnTo>
                      <a:pt x="48" y="113"/>
                    </a:lnTo>
                    <a:lnTo>
                      <a:pt x="48" y="113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7" y="108"/>
                    </a:lnTo>
                    <a:lnTo>
                      <a:pt x="57" y="108"/>
                    </a:lnTo>
                    <a:lnTo>
                      <a:pt x="57" y="108"/>
                    </a:lnTo>
                    <a:lnTo>
                      <a:pt x="57" y="108"/>
                    </a:lnTo>
                    <a:lnTo>
                      <a:pt x="57" y="108"/>
                    </a:lnTo>
                    <a:lnTo>
                      <a:pt x="57" y="108"/>
                    </a:lnTo>
                    <a:lnTo>
                      <a:pt x="57" y="108"/>
                    </a:lnTo>
                    <a:lnTo>
                      <a:pt x="57" y="108"/>
                    </a:lnTo>
                    <a:lnTo>
                      <a:pt x="57" y="104"/>
                    </a:lnTo>
                    <a:lnTo>
                      <a:pt x="57" y="104"/>
                    </a:lnTo>
                    <a:lnTo>
                      <a:pt x="57" y="104"/>
                    </a:lnTo>
                    <a:lnTo>
                      <a:pt x="57" y="104"/>
                    </a:lnTo>
                    <a:lnTo>
                      <a:pt x="57" y="104"/>
                    </a:lnTo>
                    <a:lnTo>
                      <a:pt x="62" y="104"/>
                    </a:lnTo>
                    <a:lnTo>
                      <a:pt x="62" y="104"/>
                    </a:lnTo>
                    <a:lnTo>
                      <a:pt x="62" y="104"/>
                    </a:lnTo>
                    <a:lnTo>
                      <a:pt x="62" y="104"/>
                    </a:lnTo>
                    <a:lnTo>
                      <a:pt x="62" y="104"/>
                    </a:lnTo>
                    <a:lnTo>
                      <a:pt x="62" y="104"/>
                    </a:lnTo>
                    <a:lnTo>
                      <a:pt x="62" y="104"/>
                    </a:lnTo>
                    <a:lnTo>
                      <a:pt x="62" y="104"/>
                    </a:lnTo>
                    <a:lnTo>
                      <a:pt x="62" y="104"/>
                    </a:lnTo>
                    <a:lnTo>
                      <a:pt x="62" y="104"/>
                    </a:lnTo>
                    <a:lnTo>
                      <a:pt x="62" y="104"/>
                    </a:lnTo>
                    <a:lnTo>
                      <a:pt x="62" y="104"/>
                    </a:lnTo>
                    <a:lnTo>
                      <a:pt x="67" y="104"/>
                    </a:lnTo>
                    <a:lnTo>
                      <a:pt x="67" y="99"/>
                    </a:lnTo>
                    <a:lnTo>
                      <a:pt x="67" y="99"/>
                    </a:lnTo>
                    <a:lnTo>
                      <a:pt x="67" y="99"/>
                    </a:lnTo>
                    <a:lnTo>
                      <a:pt x="67" y="99"/>
                    </a:lnTo>
                    <a:lnTo>
                      <a:pt x="67" y="99"/>
                    </a:lnTo>
                    <a:lnTo>
                      <a:pt x="67" y="99"/>
                    </a:lnTo>
                    <a:lnTo>
                      <a:pt x="67" y="99"/>
                    </a:lnTo>
                    <a:lnTo>
                      <a:pt x="67" y="99"/>
                    </a:lnTo>
                    <a:lnTo>
                      <a:pt x="67" y="99"/>
                    </a:lnTo>
                    <a:lnTo>
                      <a:pt x="67" y="99"/>
                    </a:lnTo>
                    <a:lnTo>
                      <a:pt x="67" y="99"/>
                    </a:lnTo>
                    <a:lnTo>
                      <a:pt x="67" y="99"/>
                    </a:lnTo>
                    <a:lnTo>
                      <a:pt x="72" y="99"/>
                    </a:lnTo>
                    <a:lnTo>
                      <a:pt x="72" y="95"/>
                    </a:lnTo>
                    <a:lnTo>
                      <a:pt x="72" y="95"/>
                    </a:lnTo>
                    <a:lnTo>
                      <a:pt x="72" y="95"/>
                    </a:lnTo>
                    <a:lnTo>
                      <a:pt x="72" y="95"/>
                    </a:lnTo>
                    <a:lnTo>
                      <a:pt x="72" y="95"/>
                    </a:lnTo>
                    <a:lnTo>
                      <a:pt x="72" y="95"/>
                    </a:lnTo>
                    <a:lnTo>
                      <a:pt x="72" y="95"/>
                    </a:lnTo>
                    <a:lnTo>
                      <a:pt x="72" y="95"/>
                    </a:lnTo>
                    <a:lnTo>
                      <a:pt x="72" y="95"/>
                    </a:lnTo>
                    <a:lnTo>
                      <a:pt x="72" y="95"/>
                    </a:lnTo>
                    <a:lnTo>
                      <a:pt x="72" y="95"/>
                    </a:lnTo>
                    <a:lnTo>
                      <a:pt x="72" y="95"/>
                    </a:lnTo>
                    <a:lnTo>
                      <a:pt x="72" y="95"/>
                    </a:lnTo>
                    <a:lnTo>
                      <a:pt x="77" y="95"/>
                    </a:lnTo>
                    <a:lnTo>
                      <a:pt x="77" y="95"/>
                    </a:lnTo>
                    <a:lnTo>
                      <a:pt x="77" y="95"/>
                    </a:lnTo>
                    <a:lnTo>
                      <a:pt x="77" y="95"/>
                    </a:lnTo>
                    <a:lnTo>
                      <a:pt x="77" y="95"/>
                    </a:lnTo>
                    <a:lnTo>
                      <a:pt x="77" y="95"/>
                    </a:lnTo>
                    <a:lnTo>
                      <a:pt x="77" y="95"/>
                    </a:lnTo>
                    <a:lnTo>
                      <a:pt x="77" y="95"/>
                    </a:lnTo>
                    <a:lnTo>
                      <a:pt x="77" y="95"/>
                    </a:lnTo>
                    <a:lnTo>
                      <a:pt x="77" y="95"/>
                    </a:lnTo>
                    <a:lnTo>
                      <a:pt x="77" y="90"/>
                    </a:lnTo>
                    <a:lnTo>
                      <a:pt x="77" y="90"/>
                    </a:lnTo>
                    <a:lnTo>
                      <a:pt x="77" y="90"/>
                    </a:lnTo>
                    <a:lnTo>
                      <a:pt x="81" y="90"/>
                    </a:lnTo>
                    <a:lnTo>
                      <a:pt x="81" y="90"/>
                    </a:lnTo>
                    <a:lnTo>
                      <a:pt x="81" y="90"/>
                    </a:lnTo>
                    <a:lnTo>
                      <a:pt x="81" y="90"/>
                    </a:lnTo>
                    <a:lnTo>
                      <a:pt x="81" y="90"/>
                    </a:lnTo>
                    <a:lnTo>
                      <a:pt x="81" y="90"/>
                    </a:lnTo>
                    <a:lnTo>
                      <a:pt x="81" y="90"/>
                    </a:lnTo>
                    <a:lnTo>
                      <a:pt x="81" y="90"/>
                    </a:lnTo>
                    <a:lnTo>
                      <a:pt x="81" y="90"/>
                    </a:lnTo>
                    <a:lnTo>
                      <a:pt x="81" y="90"/>
                    </a:lnTo>
                    <a:lnTo>
                      <a:pt x="81" y="90"/>
                    </a:lnTo>
                    <a:lnTo>
                      <a:pt x="81" y="90"/>
                    </a:lnTo>
                    <a:lnTo>
                      <a:pt x="81" y="9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91" y="86"/>
                    </a:lnTo>
                    <a:lnTo>
                      <a:pt x="91" y="86"/>
                    </a:lnTo>
                    <a:lnTo>
                      <a:pt x="91" y="86"/>
                    </a:lnTo>
                    <a:lnTo>
                      <a:pt x="91" y="86"/>
                    </a:lnTo>
                    <a:lnTo>
                      <a:pt x="91" y="86"/>
                    </a:lnTo>
                    <a:lnTo>
                      <a:pt x="91" y="86"/>
                    </a:lnTo>
                    <a:lnTo>
                      <a:pt x="91" y="86"/>
                    </a:lnTo>
                    <a:lnTo>
                      <a:pt x="91" y="86"/>
                    </a:lnTo>
                    <a:lnTo>
                      <a:pt x="91" y="86"/>
                    </a:lnTo>
                    <a:lnTo>
                      <a:pt x="91" y="86"/>
                    </a:lnTo>
                    <a:lnTo>
                      <a:pt x="91" y="86"/>
                    </a:lnTo>
                    <a:lnTo>
                      <a:pt x="91" y="81"/>
                    </a:lnTo>
                    <a:lnTo>
                      <a:pt x="91" y="81"/>
                    </a:lnTo>
                    <a:lnTo>
                      <a:pt x="96" y="81"/>
                    </a:lnTo>
                    <a:lnTo>
                      <a:pt x="96" y="81"/>
                    </a:lnTo>
                    <a:lnTo>
                      <a:pt x="96" y="81"/>
                    </a:lnTo>
                    <a:lnTo>
                      <a:pt x="96" y="81"/>
                    </a:lnTo>
                    <a:lnTo>
                      <a:pt x="96" y="81"/>
                    </a:lnTo>
                    <a:lnTo>
                      <a:pt x="96" y="81"/>
                    </a:lnTo>
                    <a:lnTo>
                      <a:pt x="96" y="81"/>
                    </a:lnTo>
                    <a:lnTo>
                      <a:pt x="96" y="81"/>
                    </a:lnTo>
                    <a:lnTo>
                      <a:pt x="96" y="81"/>
                    </a:lnTo>
                    <a:lnTo>
                      <a:pt x="96" y="81"/>
                    </a:lnTo>
                    <a:lnTo>
                      <a:pt x="96" y="81"/>
                    </a:lnTo>
                    <a:lnTo>
                      <a:pt x="96" y="81"/>
                    </a:lnTo>
                    <a:lnTo>
                      <a:pt x="101" y="81"/>
                    </a:lnTo>
                    <a:lnTo>
                      <a:pt x="101" y="81"/>
                    </a:lnTo>
                    <a:lnTo>
                      <a:pt x="101" y="81"/>
                    </a:lnTo>
                    <a:lnTo>
                      <a:pt x="101" y="81"/>
                    </a:lnTo>
                    <a:lnTo>
                      <a:pt x="101" y="81"/>
                    </a:lnTo>
                    <a:lnTo>
                      <a:pt x="101" y="81"/>
                    </a:lnTo>
                    <a:lnTo>
                      <a:pt x="101" y="81"/>
                    </a:lnTo>
                    <a:lnTo>
                      <a:pt x="101" y="81"/>
                    </a:lnTo>
                    <a:lnTo>
                      <a:pt x="101" y="81"/>
                    </a:lnTo>
                    <a:lnTo>
                      <a:pt x="101" y="81"/>
                    </a:lnTo>
                    <a:lnTo>
                      <a:pt x="101" y="77"/>
                    </a:lnTo>
                    <a:lnTo>
                      <a:pt x="101" y="77"/>
                    </a:lnTo>
                    <a:lnTo>
                      <a:pt x="101" y="77"/>
                    </a:lnTo>
                    <a:lnTo>
                      <a:pt x="105" y="77"/>
                    </a:lnTo>
                    <a:lnTo>
                      <a:pt x="105" y="77"/>
                    </a:lnTo>
                    <a:lnTo>
                      <a:pt x="105" y="77"/>
                    </a:lnTo>
                    <a:lnTo>
                      <a:pt x="105" y="77"/>
                    </a:lnTo>
                    <a:lnTo>
                      <a:pt x="105" y="77"/>
                    </a:lnTo>
                    <a:lnTo>
                      <a:pt x="105" y="77"/>
                    </a:lnTo>
                    <a:lnTo>
                      <a:pt x="105" y="77"/>
                    </a:lnTo>
                    <a:lnTo>
                      <a:pt x="105" y="77"/>
                    </a:lnTo>
                    <a:lnTo>
                      <a:pt x="105" y="77"/>
                    </a:lnTo>
                    <a:lnTo>
                      <a:pt x="105" y="77"/>
                    </a:lnTo>
                    <a:lnTo>
                      <a:pt x="105" y="77"/>
                    </a:lnTo>
                    <a:lnTo>
                      <a:pt x="105" y="77"/>
                    </a:lnTo>
                    <a:lnTo>
                      <a:pt x="105" y="77"/>
                    </a:lnTo>
                    <a:lnTo>
                      <a:pt x="105" y="77"/>
                    </a:lnTo>
                    <a:lnTo>
                      <a:pt x="110" y="77"/>
                    </a:lnTo>
                    <a:lnTo>
                      <a:pt x="110" y="77"/>
                    </a:lnTo>
                    <a:lnTo>
                      <a:pt x="110" y="77"/>
                    </a:lnTo>
                    <a:lnTo>
                      <a:pt x="110" y="77"/>
                    </a:lnTo>
                    <a:lnTo>
                      <a:pt x="110" y="77"/>
                    </a:lnTo>
                    <a:lnTo>
                      <a:pt x="110" y="77"/>
                    </a:lnTo>
                    <a:lnTo>
                      <a:pt x="110" y="77"/>
                    </a:lnTo>
                    <a:lnTo>
                      <a:pt x="110" y="77"/>
                    </a:lnTo>
                    <a:lnTo>
                      <a:pt x="110" y="77"/>
                    </a:lnTo>
                    <a:lnTo>
                      <a:pt x="110" y="72"/>
                    </a:lnTo>
                    <a:lnTo>
                      <a:pt x="110" y="77"/>
                    </a:lnTo>
                    <a:lnTo>
                      <a:pt x="110" y="77"/>
                    </a:lnTo>
                    <a:lnTo>
                      <a:pt x="110" y="72"/>
                    </a:lnTo>
                    <a:lnTo>
                      <a:pt x="115" y="72"/>
                    </a:lnTo>
                    <a:lnTo>
                      <a:pt x="115" y="72"/>
                    </a:lnTo>
                    <a:lnTo>
                      <a:pt x="115" y="72"/>
                    </a:lnTo>
                    <a:lnTo>
                      <a:pt x="115" y="72"/>
                    </a:lnTo>
                    <a:lnTo>
                      <a:pt x="115" y="72"/>
                    </a:lnTo>
                    <a:lnTo>
                      <a:pt x="115" y="72"/>
                    </a:lnTo>
                    <a:lnTo>
                      <a:pt x="115" y="72"/>
                    </a:lnTo>
                    <a:lnTo>
                      <a:pt x="115" y="72"/>
                    </a:lnTo>
                    <a:lnTo>
                      <a:pt x="115" y="72"/>
                    </a:lnTo>
                    <a:lnTo>
                      <a:pt x="115" y="72"/>
                    </a:lnTo>
                    <a:lnTo>
                      <a:pt x="115" y="68"/>
                    </a:lnTo>
                    <a:lnTo>
                      <a:pt x="115" y="68"/>
                    </a:lnTo>
                    <a:lnTo>
                      <a:pt x="115" y="68"/>
                    </a:lnTo>
                    <a:lnTo>
                      <a:pt x="120" y="68"/>
                    </a:lnTo>
                    <a:lnTo>
                      <a:pt x="120" y="68"/>
                    </a:lnTo>
                    <a:lnTo>
                      <a:pt x="120" y="68"/>
                    </a:lnTo>
                    <a:lnTo>
                      <a:pt x="120" y="68"/>
                    </a:lnTo>
                    <a:lnTo>
                      <a:pt x="120" y="68"/>
                    </a:lnTo>
                    <a:lnTo>
                      <a:pt x="120" y="68"/>
                    </a:lnTo>
                    <a:lnTo>
                      <a:pt x="120" y="68"/>
                    </a:lnTo>
                    <a:lnTo>
                      <a:pt x="120" y="68"/>
                    </a:lnTo>
                    <a:lnTo>
                      <a:pt x="120" y="68"/>
                    </a:lnTo>
                    <a:lnTo>
                      <a:pt x="120" y="68"/>
                    </a:lnTo>
                    <a:lnTo>
                      <a:pt x="120" y="68"/>
                    </a:lnTo>
                    <a:lnTo>
                      <a:pt x="120" y="68"/>
                    </a:lnTo>
                    <a:lnTo>
                      <a:pt x="125" y="68"/>
                    </a:lnTo>
                    <a:lnTo>
                      <a:pt x="125" y="68"/>
                    </a:lnTo>
                    <a:lnTo>
                      <a:pt x="125" y="68"/>
                    </a:lnTo>
                    <a:lnTo>
                      <a:pt x="125" y="68"/>
                    </a:lnTo>
                    <a:lnTo>
                      <a:pt x="125" y="68"/>
                    </a:lnTo>
                    <a:lnTo>
                      <a:pt x="125" y="68"/>
                    </a:lnTo>
                    <a:lnTo>
                      <a:pt x="125" y="68"/>
                    </a:lnTo>
                    <a:lnTo>
                      <a:pt x="125" y="68"/>
                    </a:lnTo>
                    <a:lnTo>
                      <a:pt x="125" y="68"/>
                    </a:lnTo>
                    <a:lnTo>
                      <a:pt x="125" y="68"/>
                    </a:lnTo>
                    <a:lnTo>
                      <a:pt x="125" y="68"/>
                    </a:lnTo>
                    <a:lnTo>
                      <a:pt x="125" y="63"/>
                    </a:lnTo>
                    <a:lnTo>
                      <a:pt x="125" y="63"/>
                    </a:lnTo>
                    <a:lnTo>
                      <a:pt x="125" y="63"/>
                    </a:lnTo>
                    <a:lnTo>
                      <a:pt x="129" y="63"/>
                    </a:lnTo>
                    <a:lnTo>
                      <a:pt x="129" y="63"/>
                    </a:lnTo>
                    <a:lnTo>
                      <a:pt x="129" y="63"/>
                    </a:lnTo>
                    <a:lnTo>
                      <a:pt x="129" y="63"/>
                    </a:lnTo>
                    <a:lnTo>
                      <a:pt x="129" y="63"/>
                    </a:lnTo>
                    <a:lnTo>
                      <a:pt x="129" y="63"/>
                    </a:lnTo>
                    <a:lnTo>
                      <a:pt x="129" y="63"/>
                    </a:lnTo>
                    <a:lnTo>
                      <a:pt x="129" y="63"/>
                    </a:lnTo>
                    <a:lnTo>
                      <a:pt x="129" y="63"/>
                    </a:lnTo>
                    <a:lnTo>
                      <a:pt x="129" y="63"/>
                    </a:lnTo>
                    <a:lnTo>
                      <a:pt x="129" y="63"/>
                    </a:lnTo>
                    <a:lnTo>
                      <a:pt x="129" y="63"/>
                    </a:lnTo>
                    <a:lnTo>
                      <a:pt x="129" y="63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4" y="59"/>
                    </a:lnTo>
                    <a:lnTo>
                      <a:pt x="134" y="59"/>
                    </a:lnTo>
                    <a:lnTo>
                      <a:pt x="134" y="59"/>
                    </a:lnTo>
                    <a:lnTo>
                      <a:pt x="134" y="59"/>
                    </a:lnTo>
                    <a:lnTo>
                      <a:pt x="134" y="59"/>
                    </a:lnTo>
                    <a:lnTo>
                      <a:pt x="134" y="59"/>
                    </a:lnTo>
                    <a:lnTo>
                      <a:pt x="134" y="59"/>
                    </a:lnTo>
                    <a:lnTo>
                      <a:pt x="134" y="59"/>
                    </a:lnTo>
                    <a:lnTo>
                      <a:pt x="139" y="59"/>
                    </a:lnTo>
                    <a:lnTo>
                      <a:pt x="139" y="59"/>
                    </a:lnTo>
                    <a:lnTo>
                      <a:pt x="139" y="59"/>
                    </a:lnTo>
                    <a:lnTo>
                      <a:pt x="139" y="54"/>
                    </a:lnTo>
                    <a:lnTo>
                      <a:pt x="139" y="59"/>
                    </a:lnTo>
                    <a:lnTo>
                      <a:pt x="139" y="54"/>
                    </a:lnTo>
                    <a:lnTo>
                      <a:pt x="139" y="54"/>
                    </a:lnTo>
                    <a:lnTo>
                      <a:pt x="139" y="54"/>
                    </a:lnTo>
                    <a:lnTo>
                      <a:pt x="139" y="54"/>
                    </a:lnTo>
                    <a:lnTo>
                      <a:pt x="139" y="54"/>
                    </a:lnTo>
                    <a:lnTo>
                      <a:pt x="139" y="54"/>
                    </a:lnTo>
                    <a:lnTo>
                      <a:pt x="139" y="54"/>
                    </a:lnTo>
                    <a:lnTo>
                      <a:pt x="139" y="54"/>
                    </a:lnTo>
                    <a:lnTo>
                      <a:pt x="139" y="54"/>
                    </a:lnTo>
                    <a:lnTo>
                      <a:pt x="144" y="54"/>
                    </a:lnTo>
                    <a:lnTo>
                      <a:pt x="144" y="54"/>
                    </a:lnTo>
                    <a:lnTo>
                      <a:pt x="144" y="54"/>
                    </a:lnTo>
                    <a:lnTo>
                      <a:pt x="144" y="54"/>
                    </a:lnTo>
                    <a:lnTo>
                      <a:pt x="144" y="54"/>
                    </a:lnTo>
                    <a:lnTo>
                      <a:pt x="144" y="54"/>
                    </a:lnTo>
                    <a:lnTo>
                      <a:pt x="144" y="54"/>
                    </a:lnTo>
                    <a:lnTo>
                      <a:pt x="144" y="54"/>
                    </a:lnTo>
                    <a:lnTo>
                      <a:pt x="144" y="54"/>
                    </a:lnTo>
                    <a:lnTo>
                      <a:pt x="144" y="54"/>
                    </a:lnTo>
                    <a:lnTo>
                      <a:pt x="144" y="54"/>
                    </a:lnTo>
                    <a:lnTo>
                      <a:pt x="144" y="54"/>
                    </a:lnTo>
                    <a:lnTo>
                      <a:pt x="144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0"/>
                    </a:lnTo>
                    <a:lnTo>
                      <a:pt x="153" y="50"/>
                    </a:lnTo>
                    <a:lnTo>
                      <a:pt x="153" y="50"/>
                    </a:lnTo>
                    <a:lnTo>
                      <a:pt x="153" y="50"/>
                    </a:lnTo>
                    <a:lnTo>
                      <a:pt x="153" y="50"/>
                    </a:lnTo>
                    <a:lnTo>
                      <a:pt x="153" y="50"/>
                    </a:lnTo>
                    <a:lnTo>
                      <a:pt x="153" y="50"/>
                    </a:lnTo>
                    <a:lnTo>
                      <a:pt x="153" y="50"/>
                    </a:lnTo>
                    <a:lnTo>
                      <a:pt x="153" y="50"/>
                    </a:lnTo>
                    <a:lnTo>
                      <a:pt x="153" y="50"/>
                    </a:lnTo>
                    <a:lnTo>
                      <a:pt x="153" y="50"/>
                    </a:lnTo>
                    <a:lnTo>
                      <a:pt x="153" y="50"/>
                    </a:lnTo>
                    <a:lnTo>
                      <a:pt x="153" y="50"/>
                    </a:lnTo>
                    <a:lnTo>
                      <a:pt x="153" y="50"/>
                    </a:lnTo>
                    <a:lnTo>
                      <a:pt x="158" y="50"/>
                    </a:lnTo>
                    <a:lnTo>
                      <a:pt x="158" y="50"/>
                    </a:lnTo>
                    <a:lnTo>
                      <a:pt x="158" y="45"/>
                    </a:lnTo>
                    <a:lnTo>
                      <a:pt x="158" y="45"/>
                    </a:lnTo>
                    <a:lnTo>
                      <a:pt x="158" y="45"/>
                    </a:lnTo>
                    <a:lnTo>
                      <a:pt x="158" y="50"/>
                    </a:lnTo>
                    <a:lnTo>
                      <a:pt x="158" y="45"/>
                    </a:lnTo>
                    <a:lnTo>
                      <a:pt x="158" y="45"/>
                    </a:lnTo>
                    <a:lnTo>
                      <a:pt x="158" y="45"/>
                    </a:lnTo>
                    <a:lnTo>
                      <a:pt x="158" y="45"/>
                    </a:lnTo>
                    <a:lnTo>
                      <a:pt x="158" y="45"/>
                    </a:lnTo>
                    <a:lnTo>
                      <a:pt x="158" y="45"/>
                    </a:lnTo>
                    <a:lnTo>
                      <a:pt x="158" y="45"/>
                    </a:lnTo>
                    <a:lnTo>
                      <a:pt x="158" y="45"/>
                    </a:lnTo>
                    <a:lnTo>
                      <a:pt x="163" y="45"/>
                    </a:lnTo>
                    <a:lnTo>
                      <a:pt x="163" y="45"/>
                    </a:lnTo>
                    <a:lnTo>
                      <a:pt x="163" y="45"/>
                    </a:lnTo>
                    <a:lnTo>
                      <a:pt x="163" y="45"/>
                    </a:lnTo>
                    <a:lnTo>
                      <a:pt x="163" y="45"/>
                    </a:lnTo>
                    <a:lnTo>
                      <a:pt x="163" y="45"/>
                    </a:lnTo>
                    <a:lnTo>
                      <a:pt x="163" y="45"/>
                    </a:lnTo>
                    <a:lnTo>
                      <a:pt x="163" y="45"/>
                    </a:lnTo>
                    <a:lnTo>
                      <a:pt x="163" y="45"/>
                    </a:lnTo>
                    <a:lnTo>
                      <a:pt x="163" y="45"/>
                    </a:lnTo>
                    <a:lnTo>
                      <a:pt x="163" y="45"/>
                    </a:lnTo>
                    <a:lnTo>
                      <a:pt x="163" y="45"/>
                    </a:lnTo>
                    <a:lnTo>
                      <a:pt x="163" y="45"/>
                    </a:lnTo>
                    <a:lnTo>
                      <a:pt x="168" y="45"/>
                    </a:lnTo>
                    <a:lnTo>
                      <a:pt x="168" y="45"/>
                    </a:lnTo>
                    <a:lnTo>
                      <a:pt x="168" y="45"/>
                    </a:lnTo>
                    <a:lnTo>
                      <a:pt x="168" y="45"/>
                    </a:lnTo>
                    <a:lnTo>
                      <a:pt x="168" y="41"/>
                    </a:lnTo>
                    <a:lnTo>
                      <a:pt x="168" y="41"/>
                    </a:lnTo>
                    <a:lnTo>
                      <a:pt x="168" y="41"/>
                    </a:lnTo>
                    <a:lnTo>
                      <a:pt x="168" y="41"/>
                    </a:lnTo>
                    <a:lnTo>
                      <a:pt x="168" y="41"/>
                    </a:lnTo>
                    <a:lnTo>
                      <a:pt x="168" y="41"/>
                    </a:lnTo>
                    <a:lnTo>
                      <a:pt x="168" y="41"/>
                    </a:lnTo>
                    <a:lnTo>
                      <a:pt x="168" y="41"/>
                    </a:lnTo>
                    <a:lnTo>
                      <a:pt x="168" y="41"/>
                    </a:lnTo>
                    <a:lnTo>
                      <a:pt x="173" y="41"/>
                    </a:lnTo>
                    <a:lnTo>
                      <a:pt x="173" y="41"/>
                    </a:lnTo>
                    <a:lnTo>
                      <a:pt x="173" y="41"/>
                    </a:lnTo>
                    <a:lnTo>
                      <a:pt x="173" y="41"/>
                    </a:lnTo>
                    <a:lnTo>
                      <a:pt x="173" y="41"/>
                    </a:lnTo>
                    <a:lnTo>
                      <a:pt x="173" y="41"/>
                    </a:lnTo>
                    <a:lnTo>
                      <a:pt x="173" y="36"/>
                    </a:lnTo>
                    <a:lnTo>
                      <a:pt x="173" y="41"/>
                    </a:lnTo>
                    <a:lnTo>
                      <a:pt x="173" y="41"/>
                    </a:lnTo>
                    <a:lnTo>
                      <a:pt x="173" y="36"/>
                    </a:lnTo>
                    <a:lnTo>
                      <a:pt x="173" y="36"/>
                    </a:lnTo>
                    <a:lnTo>
                      <a:pt x="173" y="36"/>
                    </a:lnTo>
                    <a:lnTo>
                      <a:pt x="173" y="36"/>
                    </a:lnTo>
                    <a:lnTo>
                      <a:pt x="173" y="36"/>
                    </a:lnTo>
                    <a:lnTo>
                      <a:pt x="177" y="36"/>
                    </a:lnTo>
                    <a:lnTo>
                      <a:pt x="177" y="36"/>
                    </a:lnTo>
                    <a:lnTo>
                      <a:pt x="177" y="36"/>
                    </a:lnTo>
                    <a:lnTo>
                      <a:pt x="177" y="36"/>
                    </a:lnTo>
                    <a:lnTo>
                      <a:pt x="177" y="36"/>
                    </a:lnTo>
                    <a:lnTo>
                      <a:pt x="177" y="36"/>
                    </a:lnTo>
                    <a:lnTo>
                      <a:pt x="177" y="36"/>
                    </a:lnTo>
                    <a:lnTo>
                      <a:pt x="177" y="36"/>
                    </a:lnTo>
                    <a:lnTo>
                      <a:pt x="177" y="36"/>
                    </a:lnTo>
                    <a:lnTo>
                      <a:pt x="177" y="36"/>
                    </a:lnTo>
                    <a:lnTo>
                      <a:pt x="177" y="36"/>
                    </a:lnTo>
                    <a:lnTo>
                      <a:pt x="177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7" y="36"/>
                    </a:lnTo>
                    <a:lnTo>
                      <a:pt x="187" y="36"/>
                    </a:lnTo>
                    <a:lnTo>
                      <a:pt x="187" y="36"/>
                    </a:lnTo>
                    <a:lnTo>
                      <a:pt x="187" y="36"/>
                    </a:lnTo>
                    <a:lnTo>
                      <a:pt x="187" y="32"/>
                    </a:lnTo>
                    <a:lnTo>
                      <a:pt x="187" y="32"/>
                    </a:lnTo>
                    <a:lnTo>
                      <a:pt x="187" y="32"/>
                    </a:lnTo>
                    <a:lnTo>
                      <a:pt x="187" y="32"/>
                    </a:lnTo>
                    <a:lnTo>
                      <a:pt x="187" y="32"/>
                    </a:lnTo>
                    <a:lnTo>
                      <a:pt x="187" y="32"/>
                    </a:lnTo>
                    <a:lnTo>
                      <a:pt x="187" y="32"/>
                    </a:lnTo>
                    <a:lnTo>
                      <a:pt x="187" y="32"/>
                    </a:lnTo>
                    <a:lnTo>
                      <a:pt x="187" y="32"/>
                    </a:lnTo>
                    <a:lnTo>
                      <a:pt x="192" y="32"/>
                    </a:lnTo>
                    <a:lnTo>
                      <a:pt x="192" y="32"/>
                    </a:lnTo>
                    <a:lnTo>
                      <a:pt x="192" y="32"/>
                    </a:lnTo>
                    <a:lnTo>
                      <a:pt x="192" y="32"/>
                    </a:lnTo>
                    <a:lnTo>
                      <a:pt x="192" y="32"/>
                    </a:lnTo>
                    <a:lnTo>
                      <a:pt x="192" y="32"/>
                    </a:lnTo>
                    <a:lnTo>
                      <a:pt x="192" y="32"/>
                    </a:lnTo>
                    <a:lnTo>
                      <a:pt x="192" y="32"/>
                    </a:lnTo>
                    <a:lnTo>
                      <a:pt x="192" y="32"/>
                    </a:lnTo>
                    <a:lnTo>
                      <a:pt x="192" y="32"/>
                    </a:lnTo>
                    <a:lnTo>
                      <a:pt x="192" y="32"/>
                    </a:lnTo>
                    <a:lnTo>
                      <a:pt x="192" y="32"/>
                    </a:lnTo>
                    <a:lnTo>
                      <a:pt x="192" y="27"/>
                    </a:lnTo>
                    <a:lnTo>
                      <a:pt x="192" y="27"/>
                    </a:lnTo>
                    <a:lnTo>
                      <a:pt x="196" y="27"/>
                    </a:lnTo>
                    <a:lnTo>
                      <a:pt x="196" y="27"/>
                    </a:lnTo>
                    <a:lnTo>
                      <a:pt x="196" y="27"/>
                    </a:lnTo>
                    <a:lnTo>
                      <a:pt x="196" y="27"/>
                    </a:lnTo>
                    <a:lnTo>
                      <a:pt x="196" y="27"/>
                    </a:lnTo>
                    <a:lnTo>
                      <a:pt x="196" y="27"/>
                    </a:lnTo>
                    <a:lnTo>
                      <a:pt x="196" y="27"/>
                    </a:lnTo>
                    <a:lnTo>
                      <a:pt x="196" y="27"/>
                    </a:lnTo>
                    <a:lnTo>
                      <a:pt x="196" y="27"/>
                    </a:lnTo>
                    <a:lnTo>
                      <a:pt x="196" y="27"/>
                    </a:lnTo>
                    <a:lnTo>
                      <a:pt x="196" y="27"/>
                    </a:lnTo>
                    <a:lnTo>
                      <a:pt x="196" y="27"/>
                    </a:lnTo>
                    <a:lnTo>
                      <a:pt x="196" y="27"/>
                    </a:lnTo>
                    <a:lnTo>
                      <a:pt x="201" y="27"/>
                    </a:lnTo>
                    <a:lnTo>
                      <a:pt x="201" y="27"/>
                    </a:lnTo>
                    <a:lnTo>
                      <a:pt x="201" y="27"/>
                    </a:lnTo>
                    <a:lnTo>
                      <a:pt x="201" y="27"/>
                    </a:lnTo>
                    <a:lnTo>
                      <a:pt x="201" y="27"/>
                    </a:lnTo>
                    <a:lnTo>
                      <a:pt x="201" y="27"/>
                    </a:lnTo>
                    <a:lnTo>
                      <a:pt x="201" y="27"/>
                    </a:lnTo>
                    <a:lnTo>
                      <a:pt x="201" y="23"/>
                    </a:lnTo>
                    <a:lnTo>
                      <a:pt x="201" y="23"/>
                    </a:lnTo>
                    <a:lnTo>
                      <a:pt x="201" y="23"/>
                    </a:lnTo>
                    <a:lnTo>
                      <a:pt x="201" y="23"/>
                    </a:lnTo>
                    <a:lnTo>
                      <a:pt x="201" y="23"/>
                    </a:lnTo>
                    <a:lnTo>
                      <a:pt x="201" y="23"/>
                    </a:lnTo>
                    <a:lnTo>
                      <a:pt x="206" y="23"/>
                    </a:lnTo>
                    <a:lnTo>
                      <a:pt x="206" y="23"/>
                    </a:lnTo>
                    <a:lnTo>
                      <a:pt x="206" y="23"/>
                    </a:lnTo>
                    <a:lnTo>
                      <a:pt x="206" y="23"/>
                    </a:lnTo>
                    <a:lnTo>
                      <a:pt x="206" y="23"/>
                    </a:lnTo>
                    <a:lnTo>
                      <a:pt x="206" y="23"/>
                    </a:lnTo>
                    <a:lnTo>
                      <a:pt x="206" y="23"/>
                    </a:lnTo>
                    <a:lnTo>
                      <a:pt x="206" y="23"/>
                    </a:lnTo>
                    <a:lnTo>
                      <a:pt x="206" y="23"/>
                    </a:lnTo>
                    <a:lnTo>
                      <a:pt x="206" y="23"/>
                    </a:lnTo>
                    <a:lnTo>
                      <a:pt x="206" y="23"/>
                    </a:lnTo>
                    <a:lnTo>
                      <a:pt x="206" y="23"/>
                    </a:lnTo>
                    <a:lnTo>
                      <a:pt x="211" y="23"/>
                    </a:lnTo>
                    <a:lnTo>
                      <a:pt x="211" y="23"/>
                    </a:lnTo>
                    <a:lnTo>
                      <a:pt x="211" y="23"/>
                    </a:lnTo>
                    <a:lnTo>
                      <a:pt x="211" y="23"/>
                    </a:lnTo>
                    <a:lnTo>
                      <a:pt x="211" y="23"/>
                    </a:lnTo>
                    <a:lnTo>
                      <a:pt x="211" y="23"/>
                    </a:lnTo>
                    <a:lnTo>
                      <a:pt x="211" y="23"/>
                    </a:lnTo>
                    <a:lnTo>
                      <a:pt x="211" y="23"/>
                    </a:lnTo>
                    <a:lnTo>
                      <a:pt x="211" y="23"/>
                    </a:lnTo>
                    <a:lnTo>
                      <a:pt x="211" y="23"/>
                    </a:lnTo>
                    <a:lnTo>
                      <a:pt x="211" y="23"/>
                    </a:lnTo>
                    <a:lnTo>
                      <a:pt x="211" y="18"/>
                    </a:lnTo>
                    <a:lnTo>
                      <a:pt x="211" y="18"/>
                    </a:lnTo>
                    <a:lnTo>
                      <a:pt x="211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20" y="18"/>
                    </a:lnTo>
                    <a:lnTo>
                      <a:pt x="220" y="18"/>
                    </a:lnTo>
                    <a:lnTo>
                      <a:pt x="220" y="14"/>
                    </a:lnTo>
                    <a:lnTo>
                      <a:pt x="220" y="14"/>
                    </a:lnTo>
                    <a:lnTo>
                      <a:pt x="220" y="14"/>
                    </a:lnTo>
                    <a:lnTo>
                      <a:pt x="220" y="14"/>
                    </a:lnTo>
                    <a:lnTo>
                      <a:pt x="220" y="14"/>
                    </a:lnTo>
                    <a:lnTo>
                      <a:pt x="220" y="14"/>
                    </a:lnTo>
                    <a:lnTo>
                      <a:pt x="220" y="14"/>
                    </a:lnTo>
                    <a:lnTo>
                      <a:pt x="220" y="14"/>
                    </a:lnTo>
                    <a:lnTo>
                      <a:pt x="220" y="14"/>
                    </a:lnTo>
                    <a:lnTo>
                      <a:pt x="220" y="14"/>
                    </a:lnTo>
                    <a:lnTo>
                      <a:pt x="220" y="14"/>
                    </a:lnTo>
                    <a:lnTo>
                      <a:pt x="225" y="14"/>
                    </a:lnTo>
                    <a:lnTo>
                      <a:pt x="225" y="14"/>
                    </a:lnTo>
                    <a:lnTo>
                      <a:pt x="225" y="14"/>
                    </a:lnTo>
                    <a:lnTo>
                      <a:pt x="225" y="14"/>
                    </a:lnTo>
                    <a:lnTo>
                      <a:pt x="225" y="14"/>
                    </a:lnTo>
                    <a:lnTo>
                      <a:pt x="225" y="14"/>
                    </a:lnTo>
                    <a:lnTo>
                      <a:pt x="225" y="14"/>
                    </a:lnTo>
                    <a:lnTo>
                      <a:pt x="225" y="14"/>
                    </a:lnTo>
                    <a:lnTo>
                      <a:pt x="225" y="14"/>
                    </a:lnTo>
                    <a:lnTo>
                      <a:pt x="225" y="14"/>
                    </a:lnTo>
                    <a:lnTo>
                      <a:pt x="225" y="14"/>
                    </a:lnTo>
                    <a:lnTo>
                      <a:pt x="225" y="14"/>
                    </a:lnTo>
                    <a:lnTo>
                      <a:pt x="225" y="14"/>
                    </a:lnTo>
                    <a:lnTo>
                      <a:pt x="225" y="14"/>
                    </a:lnTo>
                    <a:lnTo>
                      <a:pt x="230" y="14"/>
                    </a:lnTo>
                    <a:lnTo>
                      <a:pt x="230" y="14"/>
                    </a:lnTo>
                    <a:lnTo>
                      <a:pt x="230" y="9"/>
                    </a:lnTo>
                    <a:lnTo>
                      <a:pt x="230" y="9"/>
                    </a:lnTo>
                    <a:lnTo>
                      <a:pt x="230" y="14"/>
                    </a:lnTo>
                    <a:lnTo>
                      <a:pt x="230" y="14"/>
                    </a:lnTo>
                    <a:lnTo>
                      <a:pt x="230" y="9"/>
                    </a:lnTo>
                    <a:lnTo>
                      <a:pt x="230" y="9"/>
                    </a:lnTo>
                    <a:lnTo>
                      <a:pt x="230" y="9"/>
                    </a:lnTo>
                    <a:lnTo>
                      <a:pt x="230" y="9"/>
                    </a:lnTo>
                    <a:lnTo>
                      <a:pt x="230" y="9"/>
                    </a:lnTo>
                    <a:lnTo>
                      <a:pt x="230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5"/>
                    </a:lnTo>
                    <a:lnTo>
                      <a:pt x="240" y="5"/>
                    </a:lnTo>
                    <a:lnTo>
                      <a:pt x="240" y="5"/>
                    </a:lnTo>
                    <a:lnTo>
                      <a:pt x="244" y="5"/>
                    </a:lnTo>
                    <a:lnTo>
                      <a:pt x="244" y="5"/>
                    </a:lnTo>
                    <a:lnTo>
                      <a:pt x="244" y="5"/>
                    </a:lnTo>
                    <a:lnTo>
                      <a:pt x="244" y="5"/>
                    </a:lnTo>
                    <a:lnTo>
                      <a:pt x="244" y="5"/>
                    </a:lnTo>
                    <a:lnTo>
                      <a:pt x="244" y="5"/>
                    </a:lnTo>
                    <a:lnTo>
                      <a:pt x="244" y="5"/>
                    </a:lnTo>
                    <a:lnTo>
                      <a:pt x="244" y="5"/>
                    </a:lnTo>
                    <a:lnTo>
                      <a:pt x="244" y="5"/>
                    </a:lnTo>
                    <a:lnTo>
                      <a:pt x="244" y="5"/>
                    </a:lnTo>
                    <a:lnTo>
                      <a:pt x="244" y="5"/>
                    </a:lnTo>
                    <a:lnTo>
                      <a:pt x="244" y="5"/>
                    </a:lnTo>
                    <a:lnTo>
                      <a:pt x="244" y="5"/>
                    </a:lnTo>
                    <a:lnTo>
                      <a:pt x="244" y="5"/>
                    </a:lnTo>
                    <a:lnTo>
                      <a:pt x="249" y="5"/>
                    </a:lnTo>
                    <a:lnTo>
                      <a:pt x="249" y="5"/>
                    </a:lnTo>
                    <a:lnTo>
                      <a:pt x="249" y="5"/>
                    </a:lnTo>
                    <a:lnTo>
                      <a:pt x="249" y="0"/>
                    </a:lnTo>
                    <a:lnTo>
                      <a:pt x="249" y="0"/>
                    </a:lnTo>
                    <a:lnTo>
                      <a:pt x="249" y="0"/>
                    </a:lnTo>
                    <a:lnTo>
                      <a:pt x="249" y="0"/>
                    </a:lnTo>
                    <a:lnTo>
                      <a:pt x="249" y="0"/>
                    </a:lnTo>
                    <a:lnTo>
                      <a:pt x="249" y="0"/>
                    </a:lnTo>
                    <a:lnTo>
                      <a:pt x="249" y="0"/>
                    </a:lnTo>
                    <a:lnTo>
                      <a:pt x="249" y="0"/>
                    </a:lnTo>
                    <a:lnTo>
                      <a:pt x="249" y="0"/>
                    </a:lnTo>
                    <a:lnTo>
                      <a:pt x="249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59" y="0"/>
                    </a:lnTo>
                    <a:lnTo>
                      <a:pt x="259" y="5"/>
                    </a:lnTo>
                    <a:lnTo>
                      <a:pt x="259" y="5"/>
                    </a:lnTo>
                    <a:lnTo>
                      <a:pt x="259" y="5"/>
                    </a:lnTo>
                    <a:lnTo>
                      <a:pt x="259" y="5"/>
                    </a:lnTo>
                    <a:lnTo>
                      <a:pt x="259" y="5"/>
                    </a:lnTo>
                    <a:lnTo>
                      <a:pt x="259" y="5"/>
                    </a:lnTo>
                    <a:lnTo>
                      <a:pt x="259" y="5"/>
                    </a:lnTo>
                    <a:lnTo>
                      <a:pt x="259" y="5"/>
                    </a:lnTo>
                    <a:lnTo>
                      <a:pt x="259" y="5"/>
                    </a:lnTo>
                    <a:lnTo>
                      <a:pt x="259" y="9"/>
                    </a:lnTo>
                    <a:lnTo>
                      <a:pt x="264" y="9"/>
                    </a:lnTo>
                    <a:lnTo>
                      <a:pt x="264" y="9"/>
                    </a:lnTo>
                    <a:lnTo>
                      <a:pt x="264" y="9"/>
                    </a:lnTo>
                    <a:lnTo>
                      <a:pt x="264" y="9"/>
                    </a:lnTo>
                    <a:lnTo>
                      <a:pt x="264" y="9"/>
                    </a:lnTo>
                    <a:lnTo>
                      <a:pt x="264" y="9"/>
                    </a:lnTo>
                    <a:lnTo>
                      <a:pt x="264" y="9"/>
                    </a:lnTo>
                    <a:lnTo>
                      <a:pt x="264" y="9"/>
                    </a:lnTo>
                    <a:lnTo>
                      <a:pt x="264" y="9"/>
                    </a:lnTo>
                    <a:lnTo>
                      <a:pt x="264" y="9"/>
                    </a:lnTo>
                    <a:lnTo>
                      <a:pt x="264" y="9"/>
                    </a:lnTo>
                    <a:lnTo>
                      <a:pt x="264" y="9"/>
                    </a:lnTo>
                    <a:lnTo>
                      <a:pt x="268" y="9"/>
                    </a:lnTo>
                    <a:lnTo>
                      <a:pt x="268" y="9"/>
                    </a:lnTo>
                    <a:lnTo>
                      <a:pt x="268" y="9"/>
                    </a:lnTo>
                    <a:lnTo>
                      <a:pt x="268" y="14"/>
                    </a:lnTo>
                    <a:lnTo>
                      <a:pt x="268" y="14"/>
                    </a:lnTo>
                    <a:lnTo>
                      <a:pt x="268" y="14"/>
                    </a:lnTo>
                    <a:lnTo>
                      <a:pt x="268" y="14"/>
                    </a:lnTo>
                    <a:lnTo>
                      <a:pt x="268" y="14"/>
                    </a:lnTo>
                    <a:lnTo>
                      <a:pt x="268" y="14"/>
                    </a:lnTo>
                    <a:lnTo>
                      <a:pt x="268" y="14"/>
                    </a:lnTo>
                    <a:lnTo>
                      <a:pt x="268" y="14"/>
                    </a:lnTo>
                    <a:lnTo>
                      <a:pt x="268" y="18"/>
                    </a:lnTo>
                    <a:lnTo>
                      <a:pt x="268" y="18"/>
                    </a:lnTo>
                    <a:lnTo>
                      <a:pt x="273" y="18"/>
                    </a:lnTo>
                    <a:lnTo>
                      <a:pt x="273" y="18"/>
                    </a:lnTo>
                    <a:lnTo>
                      <a:pt x="273" y="18"/>
                    </a:lnTo>
                    <a:lnTo>
                      <a:pt x="273" y="18"/>
                    </a:lnTo>
                    <a:lnTo>
                      <a:pt x="273" y="18"/>
                    </a:lnTo>
                    <a:lnTo>
                      <a:pt x="273" y="18"/>
                    </a:lnTo>
                    <a:lnTo>
                      <a:pt x="273" y="18"/>
                    </a:lnTo>
                    <a:lnTo>
                      <a:pt x="273" y="18"/>
                    </a:lnTo>
                    <a:lnTo>
                      <a:pt x="273" y="18"/>
                    </a:lnTo>
                    <a:lnTo>
                      <a:pt x="273" y="18"/>
                    </a:lnTo>
                    <a:lnTo>
                      <a:pt x="273" y="18"/>
                    </a:lnTo>
                    <a:lnTo>
                      <a:pt x="273" y="18"/>
                    </a:lnTo>
                    <a:lnTo>
                      <a:pt x="273" y="18"/>
                    </a:lnTo>
                    <a:lnTo>
                      <a:pt x="278" y="18"/>
                    </a:lnTo>
                    <a:lnTo>
                      <a:pt x="278" y="18"/>
                    </a:lnTo>
                    <a:lnTo>
                      <a:pt x="278" y="18"/>
                    </a:lnTo>
                    <a:lnTo>
                      <a:pt x="278" y="18"/>
                    </a:lnTo>
                    <a:lnTo>
                      <a:pt x="278" y="18"/>
                    </a:lnTo>
                    <a:lnTo>
                      <a:pt x="278" y="23"/>
                    </a:lnTo>
                    <a:lnTo>
                      <a:pt x="278" y="23"/>
                    </a:lnTo>
                    <a:lnTo>
                      <a:pt x="278" y="23"/>
                    </a:lnTo>
                    <a:lnTo>
                      <a:pt x="278" y="23"/>
                    </a:lnTo>
                    <a:lnTo>
                      <a:pt x="278" y="23"/>
                    </a:lnTo>
                    <a:lnTo>
                      <a:pt x="278" y="23"/>
                    </a:lnTo>
                    <a:lnTo>
                      <a:pt x="278" y="23"/>
                    </a:lnTo>
                    <a:lnTo>
                      <a:pt x="278" y="23"/>
                    </a:lnTo>
                    <a:lnTo>
                      <a:pt x="278" y="23"/>
                    </a:lnTo>
                    <a:lnTo>
                      <a:pt x="283" y="23"/>
                    </a:lnTo>
                    <a:lnTo>
                      <a:pt x="283" y="27"/>
                    </a:lnTo>
                    <a:lnTo>
                      <a:pt x="283" y="27"/>
                    </a:lnTo>
                    <a:lnTo>
                      <a:pt x="283" y="27"/>
                    </a:lnTo>
                    <a:lnTo>
                      <a:pt x="283" y="27"/>
                    </a:lnTo>
                    <a:lnTo>
                      <a:pt x="283" y="27"/>
                    </a:lnTo>
                    <a:lnTo>
                      <a:pt x="283" y="27"/>
                    </a:lnTo>
                    <a:lnTo>
                      <a:pt x="283" y="27"/>
                    </a:lnTo>
                    <a:lnTo>
                      <a:pt x="283" y="27"/>
                    </a:lnTo>
                    <a:lnTo>
                      <a:pt x="283" y="27"/>
                    </a:lnTo>
                    <a:lnTo>
                      <a:pt x="283" y="27"/>
                    </a:lnTo>
                    <a:lnTo>
                      <a:pt x="283" y="27"/>
                    </a:lnTo>
                    <a:lnTo>
                      <a:pt x="283" y="27"/>
                    </a:lnTo>
                    <a:lnTo>
                      <a:pt x="288" y="27"/>
                    </a:lnTo>
                    <a:lnTo>
                      <a:pt x="288" y="27"/>
                    </a:lnTo>
                    <a:lnTo>
                      <a:pt x="288" y="27"/>
                    </a:lnTo>
                    <a:lnTo>
                      <a:pt x="288" y="27"/>
                    </a:lnTo>
                    <a:lnTo>
                      <a:pt x="288" y="27"/>
                    </a:lnTo>
                    <a:lnTo>
                      <a:pt x="288" y="27"/>
                    </a:lnTo>
                    <a:lnTo>
                      <a:pt x="288" y="32"/>
                    </a:lnTo>
                    <a:lnTo>
                      <a:pt x="288" y="32"/>
                    </a:lnTo>
                    <a:lnTo>
                      <a:pt x="288" y="32"/>
                    </a:lnTo>
                    <a:lnTo>
                      <a:pt x="288" y="32"/>
                    </a:lnTo>
                    <a:lnTo>
                      <a:pt x="288" y="32"/>
                    </a:lnTo>
                    <a:lnTo>
                      <a:pt x="288" y="32"/>
                    </a:lnTo>
                    <a:lnTo>
                      <a:pt x="288" y="32"/>
                    </a:lnTo>
                    <a:lnTo>
                      <a:pt x="292" y="32"/>
                    </a:lnTo>
                    <a:lnTo>
                      <a:pt x="292" y="32"/>
                    </a:lnTo>
                    <a:lnTo>
                      <a:pt x="292" y="32"/>
                    </a:lnTo>
                    <a:lnTo>
                      <a:pt x="292" y="32"/>
                    </a:lnTo>
                    <a:lnTo>
                      <a:pt x="292" y="32"/>
                    </a:lnTo>
                    <a:lnTo>
                      <a:pt x="292" y="32"/>
                    </a:lnTo>
                    <a:lnTo>
                      <a:pt x="292" y="36"/>
                    </a:lnTo>
                    <a:lnTo>
                      <a:pt x="292" y="36"/>
                    </a:lnTo>
                    <a:lnTo>
                      <a:pt x="292" y="36"/>
                    </a:lnTo>
                    <a:lnTo>
                      <a:pt x="292" y="36"/>
                    </a:lnTo>
                    <a:lnTo>
                      <a:pt x="292" y="36"/>
                    </a:lnTo>
                    <a:lnTo>
                      <a:pt x="292" y="36"/>
                    </a:lnTo>
                    <a:lnTo>
                      <a:pt x="297" y="36"/>
                    </a:lnTo>
                    <a:lnTo>
                      <a:pt x="297" y="36"/>
                    </a:lnTo>
                    <a:lnTo>
                      <a:pt x="297" y="36"/>
                    </a:lnTo>
                    <a:lnTo>
                      <a:pt x="297" y="36"/>
                    </a:lnTo>
                    <a:lnTo>
                      <a:pt x="297" y="36"/>
                    </a:lnTo>
                    <a:lnTo>
                      <a:pt x="297" y="36"/>
                    </a:lnTo>
                    <a:lnTo>
                      <a:pt x="297" y="36"/>
                    </a:lnTo>
                    <a:lnTo>
                      <a:pt x="297" y="36"/>
                    </a:lnTo>
                    <a:lnTo>
                      <a:pt x="297" y="36"/>
                    </a:lnTo>
                    <a:lnTo>
                      <a:pt x="297" y="36"/>
                    </a:lnTo>
                    <a:lnTo>
                      <a:pt x="297" y="36"/>
                    </a:lnTo>
                    <a:lnTo>
                      <a:pt x="297" y="36"/>
                    </a:lnTo>
                    <a:lnTo>
                      <a:pt x="297" y="41"/>
                    </a:lnTo>
                    <a:lnTo>
                      <a:pt x="297" y="41"/>
                    </a:lnTo>
                    <a:lnTo>
                      <a:pt x="302" y="41"/>
                    </a:lnTo>
                    <a:lnTo>
                      <a:pt x="302" y="41"/>
                    </a:lnTo>
                    <a:lnTo>
                      <a:pt x="302" y="41"/>
                    </a:lnTo>
                    <a:lnTo>
                      <a:pt x="302" y="41"/>
                    </a:lnTo>
                    <a:lnTo>
                      <a:pt x="302" y="41"/>
                    </a:lnTo>
                    <a:lnTo>
                      <a:pt x="302" y="41"/>
                    </a:lnTo>
                    <a:lnTo>
                      <a:pt x="302" y="41"/>
                    </a:lnTo>
                    <a:lnTo>
                      <a:pt x="302" y="41"/>
                    </a:lnTo>
                    <a:lnTo>
                      <a:pt x="302" y="41"/>
                    </a:lnTo>
                    <a:lnTo>
                      <a:pt x="302" y="41"/>
                    </a:lnTo>
                    <a:lnTo>
                      <a:pt x="302" y="41"/>
                    </a:lnTo>
                    <a:lnTo>
                      <a:pt x="302" y="41"/>
                    </a:lnTo>
                    <a:lnTo>
                      <a:pt x="302" y="41"/>
                    </a:lnTo>
                    <a:lnTo>
                      <a:pt x="307" y="41"/>
                    </a:lnTo>
                    <a:lnTo>
                      <a:pt x="307" y="41"/>
                    </a:lnTo>
                    <a:lnTo>
                      <a:pt x="307" y="41"/>
                    </a:lnTo>
                    <a:lnTo>
                      <a:pt x="307" y="41"/>
                    </a:lnTo>
                    <a:lnTo>
                      <a:pt x="307" y="41"/>
                    </a:lnTo>
                    <a:lnTo>
                      <a:pt x="307" y="41"/>
                    </a:lnTo>
                    <a:lnTo>
                      <a:pt x="307" y="41"/>
                    </a:lnTo>
                    <a:lnTo>
                      <a:pt x="307" y="45"/>
                    </a:lnTo>
                    <a:lnTo>
                      <a:pt x="307" y="45"/>
                    </a:lnTo>
                    <a:lnTo>
                      <a:pt x="307" y="45"/>
                    </a:lnTo>
                    <a:lnTo>
                      <a:pt x="307" y="45"/>
                    </a:lnTo>
                    <a:lnTo>
                      <a:pt x="307" y="45"/>
                    </a:lnTo>
                    <a:lnTo>
                      <a:pt x="307" y="45"/>
                    </a:lnTo>
                    <a:lnTo>
                      <a:pt x="312" y="45"/>
                    </a:lnTo>
                    <a:lnTo>
                      <a:pt x="312" y="45"/>
                    </a:lnTo>
                    <a:lnTo>
                      <a:pt x="312" y="45"/>
                    </a:lnTo>
                    <a:lnTo>
                      <a:pt x="312" y="45"/>
                    </a:lnTo>
                    <a:lnTo>
                      <a:pt x="312" y="45"/>
                    </a:lnTo>
                    <a:lnTo>
                      <a:pt x="312" y="45"/>
                    </a:lnTo>
                    <a:lnTo>
                      <a:pt x="312" y="45"/>
                    </a:lnTo>
                    <a:lnTo>
                      <a:pt x="312" y="45"/>
                    </a:lnTo>
                    <a:lnTo>
                      <a:pt x="312" y="45"/>
                    </a:lnTo>
                    <a:lnTo>
                      <a:pt x="312" y="45"/>
                    </a:lnTo>
                    <a:lnTo>
                      <a:pt x="312" y="45"/>
                    </a:lnTo>
                    <a:lnTo>
                      <a:pt x="312" y="45"/>
                    </a:lnTo>
                    <a:lnTo>
                      <a:pt x="312" y="45"/>
                    </a:lnTo>
                    <a:lnTo>
                      <a:pt x="312" y="45"/>
                    </a:lnTo>
                    <a:lnTo>
                      <a:pt x="316" y="45"/>
                    </a:lnTo>
                    <a:lnTo>
                      <a:pt x="316" y="50"/>
                    </a:lnTo>
                    <a:lnTo>
                      <a:pt x="316" y="50"/>
                    </a:lnTo>
                    <a:lnTo>
                      <a:pt x="316" y="50"/>
                    </a:lnTo>
                    <a:lnTo>
                      <a:pt x="316" y="50"/>
                    </a:lnTo>
                    <a:lnTo>
                      <a:pt x="316" y="50"/>
                    </a:lnTo>
                    <a:lnTo>
                      <a:pt x="316" y="50"/>
                    </a:lnTo>
                    <a:lnTo>
                      <a:pt x="316" y="50"/>
                    </a:lnTo>
                    <a:lnTo>
                      <a:pt x="316" y="50"/>
                    </a:lnTo>
                    <a:lnTo>
                      <a:pt x="316" y="50"/>
                    </a:lnTo>
                    <a:lnTo>
                      <a:pt x="316" y="50"/>
                    </a:lnTo>
                    <a:lnTo>
                      <a:pt x="316" y="50"/>
                    </a:lnTo>
                    <a:lnTo>
                      <a:pt x="316" y="50"/>
                    </a:lnTo>
                    <a:lnTo>
                      <a:pt x="321" y="50"/>
                    </a:lnTo>
                    <a:lnTo>
                      <a:pt x="321" y="50"/>
                    </a:lnTo>
                    <a:lnTo>
                      <a:pt x="321" y="50"/>
                    </a:lnTo>
                    <a:lnTo>
                      <a:pt x="321" y="50"/>
                    </a:lnTo>
                    <a:lnTo>
                      <a:pt x="321" y="50"/>
                    </a:lnTo>
                    <a:lnTo>
                      <a:pt x="321" y="50"/>
                    </a:lnTo>
                    <a:lnTo>
                      <a:pt x="321" y="50"/>
                    </a:lnTo>
                    <a:lnTo>
                      <a:pt x="321" y="50"/>
                    </a:lnTo>
                    <a:lnTo>
                      <a:pt x="321" y="50"/>
                    </a:lnTo>
                    <a:lnTo>
                      <a:pt x="321" y="50"/>
                    </a:lnTo>
                    <a:lnTo>
                      <a:pt x="321" y="54"/>
                    </a:lnTo>
                    <a:lnTo>
                      <a:pt x="321" y="50"/>
                    </a:lnTo>
                    <a:lnTo>
                      <a:pt x="326" y="54"/>
                    </a:lnTo>
                    <a:lnTo>
                      <a:pt x="326" y="54"/>
                    </a:lnTo>
                    <a:lnTo>
                      <a:pt x="326" y="54"/>
                    </a:lnTo>
                    <a:lnTo>
                      <a:pt x="326" y="54"/>
                    </a:lnTo>
                    <a:lnTo>
                      <a:pt x="326" y="54"/>
                    </a:lnTo>
                    <a:lnTo>
                      <a:pt x="326" y="54"/>
                    </a:lnTo>
                    <a:lnTo>
                      <a:pt x="326" y="54"/>
                    </a:lnTo>
                    <a:lnTo>
                      <a:pt x="326" y="54"/>
                    </a:lnTo>
                    <a:lnTo>
                      <a:pt x="326" y="54"/>
                    </a:lnTo>
                    <a:lnTo>
                      <a:pt x="326" y="54"/>
                    </a:lnTo>
                    <a:lnTo>
                      <a:pt x="326" y="54"/>
                    </a:lnTo>
                    <a:lnTo>
                      <a:pt x="326" y="54"/>
                    </a:lnTo>
                    <a:lnTo>
                      <a:pt x="326" y="54"/>
                    </a:lnTo>
                    <a:lnTo>
                      <a:pt x="331" y="54"/>
                    </a:lnTo>
                    <a:lnTo>
                      <a:pt x="331" y="54"/>
                    </a:lnTo>
                    <a:lnTo>
                      <a:pt x="331" y="54"/>
                    </a:lnTo>
                    <a:lnTo>
                      <a:pt x="331" y="54"/>
                    </a:lnTo>
                    <a:lnTo>
                      <a:pt x="331" y="54"/>
                    </a:lnTo>
                    <a:lnTo>
                      <a:pt x="331" y="54"/>
                    </a:lnTo>
                    <a:lnTo>
                      <a:pt x="331" y="54"/>
                    </a:lnTo>
                    <a:lnTo>
                      <a:pt x="331" y="54"/>
                    </a:lnTo>
                    <a:lnTo>
                      <a:pt x="331" y="54"/>
                    </a:lnTo>
                    <a:lnTo>
                      <a:pt x="331" y="54"/>
                    </a:lnTo>
                    <a:lnTo>
                      <a:pt x="331" y="54"/>
                    </a:lnTo>
                    <a:lnTo>
                      <a:pt x="331" y="54"/>
                    </a:lnTo>
                    <a:lnTo>
                      <a:pt x="331" y="54"/>
                    </a:lnTo>
                    <a:lnTo>
                      <a:pt x="331" y="59"/>
                    </a:lnTo>
                    <a:lnTo>
                      <a:pt x="336" y="59"/>
                    </a:lnTo>
                    <a:lnTo>
                      <a:pt x="336" y="59"/>
                    </a:lnTo>
                    <a:lnTo>
                      <a:pt x="336" y="59"/>
                    </a:lnTo>
                    <a:lnTo>
                      <a:pt x="336" y="59"/>
                    </a:lnTo>
                    <a:lnTo>
                      <a:pt x="336" y="59"/>
                    </a:lnTo>
                    <a:lnTo>
                      <a:pt x="336" y="59"/>
                    </a:lnTo>
                    <a:lnTo>
                      <a:pt x="336" y="59"/>
                    </a:lnTo>
                    <a:lnTo>
                      <a:pt x="336" y="59"/>
                    </a:lnTo>
                    <a:lnTo>
                      <a:pt x="336" y="59"/>
                    </a:lnTo>
                    <a:lnTo>
                      <a:pt x="336" y="59"/>
                    </a:lnTo>
                    <a:lnTo>
                      <a:pt x="336" y="59"/>
                    </a:lnTo>
                    <a:lnTo>
                      <a:pt x="336" y="59"/>
                    </a:lnTo>
                    <a:lnTo>
                      <a:pt x="336" y="59"/>
                    </a:lnTo>
                    <a:lnTo>
                      <a:pt x="340" y="59"/>
                    </a:lnTo>
                    <a:lnTo>
                      <a:pt x="340" y="59"/>
                    </a:lnTo>
                    <a:lnTo>
                      <a:pt x="340" y="59"/>
                    </a:lnTo>
                    <a:lnTo>
                      <a:pt x="340" y="59"/>
                    </a:lnTo>
                    <a:lnTo>
                      <a:pt x="340" y="59"/>
                    </a:lnTo>
                    <a:lnTo>
                      <a:pt x="340" y="59"/>
                    </a:lnTo>
                    <a:lnTo>
                      <a:pt x="340" y="59"/>
                    </a:lnTo>
                    <a:lnTo>
                      <a:pt x="340" y="59"/>
                    </a:lnTo>
                    <a:lnTo>
                      <a:pt x="340" y="63"/>
                    </a:lnTo>
                    <a:lnTo>
                      <a:pt x="340" y="63"/>
                    </a:lnTo>
                    <a:lnTo>
                      <a:pt x="340" y="63"/>
                    </a:lnTo>
                    <a:lnTo>
                      <a:pt x="340" y="63"/>
                    </a:lnTo>
                    <a:lnTo>
                      <a:pt x="340" y="63"/>
                    </a:lnTo>
                    <a:lnTo>
                      <a:pt x="345" y="63"/>
                    </a:lnTo>
                    <a:lnTo>
                      <a:pt x="345" y="63"/>
                    </a:lnTo>
                    <a:lnTo>
                      <a:pt x="345" y="63"/>
                    </a:lnTo>
                    <a:lnTo>
                      <a:pt x="345" y="63"/>
                    </a:lnTo>
                    <a:lnTo>
                      <a:pt x="345" y="63"/>
                    </a:lnTo>
                    <a:lnTo>
                      <a:pt x="345" y="63"/>
                    </a:lnTo>
                    <a:lnTo>
                      <a:pt x="345" y="63"/>
                    </a:lnTo>
                    <a:lnTo>
                      <a:pt x="345" y="63"/>
                    </a:lnTo>
                    <a:lnTo>
                      <a:pt x="345" y="63"/>
                    </a:lnTo>
                    <a:lnTo>
                      <a:pt x="345" y="63"/>
                    </a:lnTo>
                    <a:lnTo>
                      <a:pt x="345" y="63"/>
                    </a:lnTo>
                    <a:lnTo>
                      <a:pt x="345" y="63"/>
                    </a:lnTo>
                    <a:lnTo>
                      <a:pt x="350" y="63"/>
                    </a:lnTo>
                    <a:lnTo>
                      <a:pt x="350" y="63"/>
                    </a:lnTo>
                    <a:lnTo>
                      <a:pt x="350" y="63"/>
                    </a:lnTo>
                    <a:lnTo>
                      <a:pt x="350" y="63"/>
                    </a:lnTo>
                    <a:lnTo>
                      <a:pt x="350" y="63"/>
                    </a:lnTo>
                    <a:lnTo>
                      <a:pt x="350" y="63"/>
                    </a:lnTo>
                    <a:lnTo>
                      <a:pt x="350" y="63"/>
                    </a:lnTo>
                    <a:lnTo>
                      <a:pt x="350" y="63"/>
                    </a:lnTo>
                    <a:lnTo>
                      <a:pt x="350" y="68"/>
                    </a:lnTo>
                    <a:lnTo>
                      <a:pt x="350" y="68"/>
                    </a:lnTo>
                    <a:lnTo>
                      <a:pt x="350" y="68"/>
                    </a:lnTo>
                    <a:lnTo>
                      <a:pt x="350" y="68"/>
                    </a:lnTo>
                    <a:lnTo>
                      <a:pt x="350" y="68"/>
                    </a:lnTo>
                    <a:lnTo>
                      <a:pt x="350" y="68"/>
                    </a:lnTo>
                    <a:lnTo>
                      <a:pt x="355" y="68"/>
                    </a:lnTo>
                    <a:lnTo>
                      <a:pt x="355" y="68"/>
                    </a:lnTo>
                    <a:lnTo>
                      <a:pt x="355" y="68"/>
                    </a:lnTo>
                    <a:lnTo>
                      <a:pt x="355" y="68"/>
                    </a:lnTo>
                    <a:lnTo>
                      <a:pt x="355" y="68"/>
                    </a:lnTo>
                    <a:lnTo>
                      <a:pt x="355" y="68"/>
                    </a:lnTo>
                    <a:lnTo>
                      <a:pt x="355" y="68"/>
                    </a:lnTo>
                    <a:lnTo>
                      <a:pt x="355" y="68"/>
                    </a:lnTo>
                    <a:lnTo>
                      <a:pt x="355" y="68"/>
                    </a:lnTo>
                    <a:lnTo>
                      <a:pt x="355" y="68"/>
                    </a:lnTo>
                    <a:lnTo>
                      <a:pt x="355" y="68"/>
                    </a:lnTo>
                    <a:lnTo>
                      <a:pt x="355" y="68"/>
                    </a:lnTo>
                    <a:lnTo>
                      <a:pt x="355" y="68"/>
                    </a:lnTo>
                    <a:lnTo>
                      <a:pt x="360" y="68"/>
                    </a:lnTo>
                    <a:lnTo>
                      <a:pt x="360" y="68"/>
                    </a:lnTo>
                    <a:lnTo>
                      <a:pt x="360" y="68"/>
                    </a:lnTo>
                    <a:lnTo>
                      <a:pt x="360" y="68"/>
                    </a:lnTo>
                    <a:lnTo>
                      <a:pt x="360" y="72"/>
                    </a:lnTo>
                    <a:lnTo>
                      <a:pt x="360" y="68"/>
                    </a:lnTo>
                    <a:lnTo>
                      <a:pt x="360" y="72"/>
                    </a:lnTo>
                    <a:lnTo>
                      <a:pt x="360" y="72"/>
                    </a:lnTo>
                    <a:lnTo>
                      <a:pt x="360" y="72"/>
                    </a:lnTo>
                    <a:lnTo>
                      <a:pt x="360" y="72"/>
                    </a:lnTo>
                    <a:lnTo>
                      <a:pt x="360" y="72"/>
                    </a:lnTo>
                    <a:lnTo>
                      <a:pt x="360" y="72"/>
                    </a:lnTo>
                    <a:lnTo>
                      <a:pt x="360" y="72"/>
                    </a:lnTo>
                    <a:lnTo>
                      <a:pt x="364" y="72"/>
                    </a:lnTo>
                    <a:lnTo>
                      <a:pt x="364" y="72"/>
                    </a:lnTo>
                    <a:lnTo>
                      <a:pt x="364" y="72"/>
                    </a:lnTo>
                    <a:lnTo>
                      <a:pt x="364" y="72"/>
                    </a:lnTo>
                    <a:lnTo>
                      <a:pt x="364" y="77"/>
                    </a:lnTo>
                    <a:lnTo>
                      <a:pt x="364" y="77"/>
                    </a:lnTo>
                    <a:lnTo>
                      <a:pt x="364" y="77"/>
                    </a:lnTo>
                    <a:lnTo>
                      <a:pt x="364" y="77"/>
                    </a:lnTo>
                    <a:lnTo>
                      <a:pt x="364" y="77"/>
                    </a:lnTo>
                    <a:lnTo>
                      <a:pt x="364" y="81"/>
                    </a:lnTo>
                    <a:lnTo>
                      <a:pt x="364" y="81"/>
                    </a:lnTo>
                    <a:lnTo>
                      <a:pt x="364" y="81"/>
                    </a:lnTo>
                    <a:lnTo>
                      <a:pt x="364" y="81"/>
                    </a:lnTo>
                    <a:lnTo>
                      <a:pt x="364" y="81"/>
                    </a:lnTo>
                    <a:lnTo>
                      <a:pt x="369" y="81"/>
                    </a:lnTo>
                    <a:lnTo>
                      <a:pt x="369" y="86"/>
                    </a:lnTo>
                    <a:lnTo>
                      <a:pt x="369" y="86"/>
                    </a:lnTo>
                    <a:lnTo>
                      <a:pt x="369" y="86"/>
                    </a:lnTo>
                    <a:lnTo>
                      <a:pt x="369" y="86"/>
                    </a:lnTo>
                    <a:lnTo>
                      <a:pt x="369" y="86"/>
                    </a:lnTo>
                    <a:lnTo>
                      <a:pt x="369" y="90"/>
                    </a:lnTo>
                    <a:lnTo>
                      <a:pt x="369" y="90"/>
                    </a:lnTo>
                    <a:lnTo>
                      <a:pt x="369" y="90"/>
                    </a:lnTo>
                    <a:lnTo>
                      <a:pt x="369" y="90"/>
                    </a:lnTo>
                    <a:lnTo>
                      <a:pt x="369" y="90"/>
                    </a:lnTo>
                    <a:lnTo>
                      <a:pt x="369" y="90"/>
                    </a:lnTo>
                    <a:lnTo>
                      <a:pt x="369" y="95"/>
                    </a:lnTo>
                    <a:lnTo>
                      <a:pt x="374" y="95"/>
                    </a:lnTo>
                    <a:lnTo>
                      <a:pt x="374" y="95"/>
                    </a:lnTo>
                    <a:lnTo>
                      <a:pt x="374" y="95"/>
                    </a:lnTo>
                    <a:lnTo>
                      <a:pt x="374" y="95"/>
                    </a:lnTo>
                    <a:lnTo>
                      <a:pt x="374" y="95"/>
                    </a:lnTo>
                    <a:lnTo>
                      <a:pt x="374" y="99"/>
                    </a:lnTo>
                    <a:lnTo>
                      <a:pt x="374" y="99"/>
                    </a:lnTo>
                    <a:lnTo>
                      <a:pt x="374" y="99"/>
                    </a:lnTo>
                    <a:lnTo>
                      <a:pt x="374" y="99"/>
                    </a:lnTo>
                    <a:lnTo>
                      <a:pt x="374" y="99"/>
                    </a:lnTo>
                    <a:lnTo>
                      <a:pt x="374" y="99"/>
                    </a:lnTo>
                    <a:lnTo>
                      <a:pt x="374" y="104"/>
                    </a:lnTo>
                    <a:lnTo>
                      <a:pt x="379" y="104"/>
                    </a:lnTo>
                    <a:lnTo>
                      <a:pt x="379" y="104"/>
                    </a:lnTo>
                    <a:lnTo>
                      <a:pt x="379" y="104"/>
                    </a:lnTo>
                    <a:lnTo>
                      <a:pt x="379" y="104"/>
                    </a:lnTo>
                    <a:lnTo>
                      <a:pt x="379" y="104"/>
                    </a:lnTo>
                    <a:lnTo>
                      <a:pt x="379" y="108"/>
                    </a:lnTo>
                    <a:lnTo>
                      <a:pt x="379" y="108"/>
                    </a:lnTo>
                    <a:lnTo>
                      <a:pt x="379" y="108"/>
                    </a:lnTo>
                    <a:lnTo>
                      <a:pt x="379" y="108"/>
                    </a:lnTo>
                    <a:lnTo>
                      <a:pt x="379" y="108"/>
                    </a:lnTo>
                    <a:lnTo>
                      <a:pt x="379" y="108"/>
                    </a:lnTo>
                    <a:lnTo>
                      <a:pt x="379" y="113"/>
                    </a:lnTo>
                    <a:lnTo>
                      <a:pt x="379" y="113"/>
                    </a:lnTo>
                    <a:lnTo>
                      <a:pt x="384" y="113"/>
                    </a:lnTo>
                    <a:lnTo>
                      <a:pt x="384" y="113"/>
                    </a:lnTo>
                    <a:lnTo>
                      <a:pt x="384" y="113"/>
                    </a:lnTo>
                    <a:lnTo>
                      <a:pt x="384" y="113"/>
                    </a:lnTo>
                    <a:lnTo>
                      <a:pt x="384" y="117"/>
                    </a:lnTo>
                    <a:lnTo>
                      <a:pt x="384" y="117"/>
                    </a:lnTo>
                    <a:lnTo>
                      <a:pt x="384" y="117"/>
                    </a:lnTo>
                    <a:lnTo>
                      <a:pt x="384" y="117"/>
                    </a:lnTo>
                    <a:lnTo>
                      <a:pt x="384" y="117"/>
                    </a:lnTo>
                    <a:lnTo>
                      <a:pt x="384" y="117"/>
                    </a:lnTo>
                    <a:lnTo>
                      <a:pt x="384" y="122"/>
                    </a:lnTo>
                    <a:lnTo>
                      <a:pt x="384" y="122"/>
                    </a:lnTo>
                    <a:lnTo>
                      <a:pt x="384" y="122"/>
                    </a:lnTo>
                    <a:lnTo>
                      <a:pt x="384" y="122"/>
                    </a:lnTo>
                    <a:lnTo>
                      <a:pt x="388" y="122"/>
                    </a:lnTo>
                    <a:lnTo>
                      <a:pt x="388" y="122"/>
                    </a:lnTo>
                    <a:lnTo>
                      <a:pt x="388" y="126"/>
                    </a:lnTo>
                    <a:lnTo>
                      <a:pt x="388" y="126"/>
                    </a:lnTo>
                    <a:lnTo>
                      <a:pt x="388" y="126"/>
                    </a:lnTo>
                    <a:lnTo>
                      <a:pt x="388" y="126"/>
                    </a:lnTo>
                    <a:lnTo>
                      <a:pt x="388" y="126"/>
                    </a:lnTo>
                    <a:lnTo>
                      <a:pt x="388" y="126"/>
                    </a:lnTo>
                    <a:lnTo>
                      <a:pt x="388" y="131"/>
                    </a:lnTo>
                    <a:lnTo>
                      <a:pt x="388" y="131"/>
                    </a:lnTo>
                    <a:lnTo>
                      <a:pt x="388" y="131"/>
                    </a:lnTo>
                    <a:lnTo>
                      <a:pt x="388" y="131"/>
                    </a:lnTo>
                    <a:lnTo>
                      <a:pt x="388" y="131"/>
                    </a:lnTo>
                    <a:lnTo>
                      <a:pt x="393" y="131"/>
                    </a:lnTo>
                    <a:lnTo>
                      <a:pt x="393" y="135"/>
                    </a:lnTo>
                    <a:lnTo>
                      <a:pt x="393" y="135"/>
                    </a:lnTo>
                    <a:lnTo>
                      <a:pt x="393" y="135"/>
                    </a:lnTo>
                    <a:lnTo>
                      <a:pt x="393" y="135"/>
                    </a:lnTo>
                    <a:lnTo>
                      <a:pt x="393" y="135"/>
                    </a:lnTo>
                    <a:lnTo>
                      <a:pt x="393" y="135"/>
                    </a:lnTo>
                    <a:lnTo>
                      <a:pt x="393" y="140"/>
                    </a:lnTo>
                    <a:lnTo>
                      <a:pt x="393" y="140"/>
                    </a:lnTo>
                    <a:lnTo>
                      <a:pt x="393" y="140"/>
                    </a:lnTo>
                    <a:lnTo>
                      <a:pt x="393" y="140"/>
                    </a:lnTo>
                    <a:lnTo>
                      <a:pt x="393" y="140"/>
                    </a:lnTo>
                    <a:lnTo>
                      <a:pt x="393" y="140"/>
                    </a:lnTo>
                    <a:lnTo>
                      <a:pt x="398" y="144"/>
                    </a:lnTo>
                    <a:lnTo>
                      <a:pt x="398" y="144"/>
                    </a:lnTo>
                    <a:lnTo>
                      <a:pt x="398" y="144"/>
                    </a:lnTo>
                    <a:lnTo>
                      <a:pt x="398" y="144"/>
                    </a:lnTo>
                    <a:lnTo>
                      <a:pt x="398" y="144"/>
                    </a:lnTo>
                    <a:lnTo>
                      <a:pt x="398" y="144"/>
                    </a:lnTo>
                    <a:lnTo>
                      <a:pt x="398" y="149"/>
                    </a:lnTo>
                    <a:lnTo>
                      <a:pt x="398" y="149"/>
                    </a:lnTo>
                    <a:lnTo>
                      <a:pt x="398" y="149"/>
                    </a:lnTo>
                    <a:lnTo>
                      <a:pt x="398" y="149"/>
                    </a:lnTo>
                    <a:lnTo>
                      <a:pt x="398" y="149"/>
                    </a:lnTo>
                    <a:lnTo>
                      <a:pt x="398" y="149"/>
                    </a:lnTo>
                    <a:lnTo>
                      <a:pt x="398" y="153"/>
                    </a:lnTo>
                    <a:lnTo>
                      <a:pt x="398" y="153"/>
                    </a:lnTo>
                    <a:lnTo>
                      <a:pt x="403" y="153"/>
                    </a:lnTo>
                    <a:lnTo>
                      <a:pt x="403" y="153"/>
                    </a:lnTo>
                    <a:lnTo>
                      <a:pt x="403" y="153"/>
                    </a:lnTo>
                    <a:lnTo>
                      <a:pt x="403" y="153"/>
                    </a:lnTo>
                    <a:lnTo>
                      <a:pt x="403" y="153"/>
                    </a:lnTo>
                    <a:lnTo>
                      <a:pt x="403" y="158"/>
                    </a:lnTo>
                    <a:lnTo>
                      <a:pt x="403" y="158"/>
                    </a:lnTo>
                    <a:lnTo>
                      <a:pt x="403" y="158"/>
                    </a:lnTo>
                    <a:lnTo>
                      <a:pt x="403" y="158"/>
                    </a:lnTo>
                    <a:lnTo>
                      <a:pt x="403" y="158"/>
                    </a:lnTo>
                    <a:lnTo>
                      <a:pt x="403" y="158"/>
                    </a:lnTo>
                    <a:lnTo>
                      <a:pt x="403" y="158"/>
                    </a:lnTo>
                    <a:lnTo>
                      <a:pt x="403" y="162"/>
                    </a:lnTo>
                    <a:lnTo>
                      <a:pt x="408" y="162"/>
                    </a:lnTo>
                    <a:lnTo>
                      <a:pt x="408" y="162"/>
                    </a:lnTo>
                    <a:lnTo>
                      <a:pt x="408" y="162"/>
                    </a:lnTo>
                    <a:lnTo>
                      <a:pt x="408" y="162"/>
                    </a:lnTo>
                    <a:lnTo>
                      <a:pt x="408" y="167"/>
                    </a:lnTo>
                    <a:lnTo>
                      <a:pt x="408" y="167"/>
                    </a:lnTo>
                    <a:lnTo>
                      <a:pt x="408" y="167"/>
                    </a:lnTo>
                    <a:lnTo>
                      <a:pt x="408" y="167"/>
                    </a:lnTo>
                    <a:lnTo>
                      <a:pt x="408" y="167"/>
                    </a:lnTo>
                    <a:lnTo>
                      <a:pt x="408" y="167"/>
                    </a:lnTo>
                    <a:lnTo>
                      <a:pt x="408" y="171"/>
                    </a:lnTo>
                    <a:lnTo>
                      <a:pt x="408" y="171"/>
                    </a:lnTo>
                    <a:lnTo>
                      <a:pt x="412" y="171"/>
                    </a:lnTo>
                    <a:lnTo>
                      <a:pt x="412" y="171"/>
                    </a:lnTo>
                    <a:lnTo>
                      <a:pt x="412" y="171"/>
                    </a:lnTo>
                    <a:lnTo>
                      <a:pt x="412" y="171"/>
                    </a:lnTo>
                    <a:lnTo>
                      <a:pt x="412" y="171"/>
                    </a:lnTo>
                    <a:lnTo>
                      <a:pt x="412" y="176"/>
                    </a:lnTo>
                    <a:lnTo>
                      <a:pt x="412" y="176"/>
                    </a:lnTo>
                    <a:lnTo>
                      <a:pt x="412" y="176"/>
                    </a:lnTo>
                    <a:lnTo>
                      <a:pt x="412" y="176"/>
                    </a:lnTo>
                    <a:lnTo>
                      <a:pt x="412" y="176"/>
                    </a:lnTo>
                    <a:lnTo>
                      <a:pt x="412" y="176"/>
                    </a:lnTo>
                    <a:lnTo>
                      <a:pt x="412" y="180"/>
                    </a:lnTo>
                    <a:lnTo>
                      <a:pt x="412" y="180"/>
                    </a:lnTo>
                    <a:lnTo>
                      <a:pt x="417" y="180"/>
                    </a:lnTo>
                    <a:lnTo>
                      <a:pt x="417" y="180"/>
                    </a:lnTo>
                    <a:lnTo>
                      <a:pt x="417" y="180"/>
                    </a:lnTo>
                    <a:lnTo>
                      <a:pt x="417" y="180"/>
                    </a:lnTo>
                    <a:lnTo>
                      <a:pt x="417" y="180"/>
                    </a:lnTo>
                    <a:lnTo>
                      <a:pt x="417" y="185"/>
                    </a:lnTo>
                    <a:lnTo>
                      <a:pt x="417" y="185"/>
                    </a:lnTo>
                    <a:lnTo>
                      <a:pt x="417" y="185"/>
                    </a:lnTo>
                    <a:lnTo>
                      <a:pt x="417" y="185"/>
                    </a:lnTo>
                    <a:lnTo>
                      <a:pt x="417" y="185"/>
                    </a:lnTo>
                    <a:lnTo>
                      <a:pt x="417" y="185"/>
                    </a:lnTo>
                    <a:lnTo>
                      <a:pt x="417" y="189"/>
                    </a:lnTo>
                    <a:lnTo>
                      <a:pt x="417" y="189"/>
                    </a:lnTo>
                    <a:lnTo>
                      <a:pt x="417" y="189"/>
                    </a:lnTo>
                    <a:lnTo>
                      <a:pt x="422" y="189"/>
                    </a:lnTo>
                    <a:lnTo>
                      <a:pt x="422" y="189"/>
                    </a:lnTo>
                    <a:lnTo>
                      <a:pt x="422" y="194"/>
                    </a:lnTo>
                    <a:lnTo>
                      <a:pt x="422" y="194"/>
                    </a:lnTo>
                    <a:lnTo>
                      <a:pt x="422" y="194"/>
                    </a:lnTo>
                    <a:lnTo>
                      <a:pt x="422" y="194"/>
                    </a:lnTo>
                    <a:lnTo>
                      <a:pt x="422" y="194"/>
                    </a:lnTo>
                    <a:lnTo>
                      <a:pt x="422" y="194"/>
                    </a:lnTo>
                    <a:lnTo>
                      <a:pt x="422" y="194"/>
                    </a:lnTo>
                    <a:lnTo>
                      <a:pt x="422" y="194"/>
                    </a:lnTo>
                    <a:lnTo>
                      <a:pt x="422" y="198"/>
                    </a:lnTo>
                    <a:lnTo>
                      <a:pt x="422" y="198"/>
                    </a:lnTo>
                    <a:lnTo>
                      <a:pt x="422" y="198"/>
                    </a:lnTo>
                    <a:lnTo>
                      <a:pt x="427" y="198"/>
                    </a:lnTo>
                    <a:lnTo>
                      <a:pt x="427" y="198"/>
                    </a:lnTo>
                    <a:lnTo>
                      <a:pt x="427" y="198"/>
                    </a:lnTo>
                    <a:lnTo>
                      <a:pt x="427" y="198"/>
                    </a:lnTo>
                    <a:lnTo>
                      <a:pt x="427" y="203"/>
                    </a:lnTo>
                    <a:lnTo>
                      <a:pt x="427" y="203"/>
                    </a:lnTo>
                    <a:lnTo>
                      <a:pt x="427" y="203"/>
                    </a:lnTo>
                    <a:lnTo>
                      <a:pt x="427" y="203"/>
                    </a:lnTo>
                    <a:lnTo>
                      <a:pt x="427" y="203"/>
                    </a:lnTo>
                    <a:lnTo>
                      <a:pt x="427" y="207"/>
                    </a:lnTo>
                    <a:lnTo>
                      <a:pt x="427" y="207"/>
                    </a:lnTo>
                    <a:lnTo>
                      <a:pt x="427" y="207"/>
                    </a:lnTo>
                    <a:lnTo>
                      <a:pt x="427" y="207"/>
                    </a:lnTo>
                    <a:lnTo>
                      <a:pt x="432" y="207"/>
                    </a:lnTo>
                    <a:lnTo>
                      <a:pt x="432" y="207"/>
                    </a:lnTo>
                    <a:lnTo>
                      <a:pt x="432" y="212"/>
                    </a:lnTo>
                    <a:lnTo>
                      <a:pt x="432" y="212"/>
                    </a:lnTo>
                    <a:lnTo>
                      <a:pt x="432" y="212"/>
                    </a:lnTo>
                    <a:lnTo>
                      <a:pt x="432" y="212"/>
                    </a:lnTo>
                    <a:lnTo>
                      <a:pt x="432" y="212"/>
                    </a:lnTo>
                    <a:lnTo>
                      <a:pt x="432" y="212"/>
                    </a:lnTo>
                    <a:lnTo>
                      <a:pt x="432" y="212"/>
                    </a:lnTo>
                    <a:lnTo>
                      <a:pt x="432" y="216"/>
                    </a:lnTo>
                    <a:lnTo>
                      <a:pt x="432" y="216"/>
                    </a:lnTo>
                    <a:lnTo>
                      <a:pt x="432" y="216"/>
                    </a:lnTo>
                    <a:lnTo>
                      <a:pt x="432" y="216"/>
                    </a:lnTo>
                    <a:lnTo>
                      <a:pt x="432" y="216"/>
                    </a:lnTo>
                    <a:lnTo>
                      <a:pt x="436" y="216"/>
                    </a:lnTo>
                    <a:lnTo>
                      <a:pt x="436" y="216"/>
                    </a:lnTo>
                    <a:lnTo>
                      <a:pt x="436" y="221"/>
                    </a:lnTo>
                    <a:lnTo>
                      <a:pt x="436" y="221"/>
                    </a:lnTo>
                    <a:lnTo>
                      <a:pt x="436" y="221"/>
                    </a:lnTo>
                    <a:lnTo>
                      <a:pt x="436" y="221"/>
                    </a:lnTo>
                    <a:lnTo>
                      <a:pt x="436" y="221"/>
                    </a:lnTo>
                    <a:lnTo>
                      <a:pt x="436" y="221"/>
                    </a:lnTo>
                    <a:lnTo>
                      <a:pt x="436" y="221"/>
                    </a:lnTo>
                    <a:lnTo>
                      <a:pt x="436" y="225"/>
                    </a:lnTo>
                    <a:lnTo>
                      <a:pt x="436" y="225"/>
                    </a:lnTo>
                    <a:lnTo>
                      <a:pt x="436" y="225"/>
                    </a:lnTo>
                    <a:lnTo>
                      <a:pt x="441" y="225"/>
                    </a:lnTo>
                    <a:lnTo>
                      <a:pt x="441" y="225"/>
                    </a:lnTo>
                    <a:lnTo>
                      <a:pt x="441" y="225"/>
                    </a:lnTo>
                    <a:lnTo>
                      <a:pt x="441" y="230"/>
                    </a:lnTo>
                    <a:lnTo>
                      <a:pt x="441" y="230"/>
                    </a:lnTo>
                    <a:lnTo>
                      <a:pt x="441" y="230"/>
                    </a:lnTo>
                    <a:lnTo>
                      <a:pt x="441" y="230"/>
                    </a:lnTo>
                    <a:lnTo>
                      <a:pt x="441" y="230"/>
                    </a:lnTo>
                    <a:lnTo>
                      <a:pt x="441" y="230"/>
                    </a:lnTo>
                    <a:lnTo>
                      <a:pt x="441" y="230"/>
                    </a:lnTo>
                    <a:lnTo>
                      <a:pt x="441" y="234"/>
                    </a:lnTo>
                    <a:lnTo>
                      <a:pt x="441" y="234"/>
                    </a:lnTo>
                    <a:lnTo>
                      <a:pt x="441" y="234"/>
                    </a:lnTo>
                    <a:lnTo>
                      <a:pt x="446" y="234"/>
                    </a:lnTo>
                    <a:lnTo>
                      <a:pt x="446" y="234"/>
                    </a:lnTo>
                    <a:lnTo>
                      <a:pt x="446" y="234"/>
                    </a:lnTo>
                    <a:lnTo>
                      <a:pt x="446" y="239"/>
                    </a:lnTo>
                    <a:lnTo>
                      <a:pt x="446" y="239"/>
                    </a:lnTo>
                    <a:lnTo>
                      <a:pt x="446" y="239"/>
                    </a:lnTo>
                    <a:lnTo>
                      <a:pt x="446" y="239"/>
                    </a:lnTo>
                    <a:lnTo>
                      <a:pt x="446" y="239"/>
                    </a:lnTo>
                    <a:lnTo>
                      <a:pt x="446" y="239"/>
                    </a:lnTo>
                    <a:lnTo>
                      <a:pt x="446" y="239"/>
                    </a:lnTo>
                    <a:lnTo>
                      <a:pt x="446" y="239"/>
                    </a:lnTo>
                    <a:lnTo>
                      <a:pt x="446" y="243"/>
                    </a:lnTo>
                    <a:lnTo>
                      <a:pt x="446" y="243"/>
                    </a:lnTo>
                    <a:lnTo>
                      <a:pt x="451" y="243"/>
                    </a:lnTo>
                    <a:lnTo>
                      <a:pt x="451" y="243"/>
                    </a:lnTo>
                    <a:lnTo>
                      <a:pt x="451" y="243"/>
                    </a:lnTo>
                    <a:lnTo>
                      <a:pt x="451" y="243"/>
                    </a:lnTo>
                    <a:lnTo>
                      <a:pt x="451" y="248"/>
                    </a:lnTo>
                    <a:lnTo>
                      <a:pt x="451" y="248"/>
                    </a:lnTo>
                    <a:lnTo>
                      <a:pt x="451" y="248"/>
                    </a:lnTo>
                    <a:lnTo>
                      <a:pt x="451" y="248"/>
                    </a:lnTo>
                    <a:lnTo>
                      <a:pt x="451" y="248"/>
                    </a:lnTo>
                    <a:lnTo>
                      <a:pt x="451" y="248"/>
                    </a:lnTo>
                    <a:lnTo>
                      <a:pt x="451" y="252"/>
                    </a:lnTo>
                    <a:lnTo>
                      <a:pt x="451" y="252"/>
                    </a:lnTo>
                    <a:lnTo>
                      <a:pt x="451" y="252"/>
                    </a:lnTo>
                    <a:lnTo>
                      <a:pt x="451" y="252"/>
                    </a:lnTo>
                    <a:lnTo>
                      <a:pt x="456" y="252"/>
                    </a:lnTo>
                    <a:lnTo>
                      <a:pt x="456" y="252"/>
                    </a:lnTo>
                    <a:lnTo>
                      <a:pt x="456" y="252"/>
                    </a:lnTo>
                    <a:lnTo>
                      <a:pt x="456" y="257"/>
                    </a:lnTo>
                    <a:lnTo>
                      <a:pt x="456" y="257"/>
                    </a:lnTo>
                    <a:lnTo>
                      <a:pt x="456" y="257"/>
                    </a:lnTo>
                    <a:lnTo>
                      <a:pt x="456" y="257"/>
                    </a:lnTo>
                    <a:lnTo>
                      <a:pt x="456" y="257"/>
                    </a:lnTo>
                    <a:lnTo>
                      <a:pt x="456" y="257"/>
                    </a:lnTo>
                    <a:lnTo>
                      <a:pt x="456" y="257"/>
                    </a:lnTo>
                    <a:lnTo>
                      <a:pt x="456" y="257"/>
                    </a:lnTo>
                    <a:lnTo>
                      <a:pt x="456" y="261"/>
                    </a:lnTo>
                    <a:lnTo>
                      <a:pt x="456" y="261"/>
                    </a:lnTo>
                    <a:lnTo>
                      <a:pt x="460" y="261"/>
                    </a:lnTo>
                    <a:lnTo>
                      <a:pt x="460" y="261"/>
                    </a:lnTo>
                    <a:lnTo>
                      <a:pt x="460" y="261"/>
                    </a:lnTo>
                    <a:lnTo>
                      <a:pt x="460" y="261"/>
                    </a:lnTo>
                    <a:lnTo>
                      <a:pt x="460" y="261"/>
                    </a:lnTo>
                    <a:lnTo>
                      <a:pt x="460" y="265"/>
                    </a:lnTo>
                    <a:lnTo>
                      <a:pt x="460" y="265"/>
                    </a:lnTo>
                    <a:lnTo>
                      <a:pt x="460" y="265"/>
                    </a:lnTo>
                    <a:lnTo>
                      <a:pt x="460" y="265"/>
                    </a:lnTo>
                    <a:lnTo>
                      <a:pt x="460" y="265"/>
                    </a:lnTo>
                    <a:lnTo>
                      <a:pt x="460" y="265"/>
                    </a:lnTo>
                    <a:lnTo>
                      <a:pt x="460" y="270"/>
                    </a:lnTo>
                    <a:lnTo>
                      <a:pt x="465" y="270"/>
                    </a:lnTo>
                    <a:lnTo>
                      <a:pt x="465" y="270"/>
                    </a:lnTo>
                    <a:lnTo>
                      <a:pt x="465" y="270"/>
                    </a:lnTo>
                    <a:lnTo>
                      <a:pt x="465" y="270"/>
                    </a:lnTo>
                    <a:lnTo>
                      <a:pt x="465" y="270"/>
                    </a:lnTo>
                    <a:lnTo>
                      <a:pt x="465" y="270"/>
                    </a:lnTo>
                    <a:lnTo>
                      <a:pt x="465" y="274"/>
                    </a:lnTo>
                    <a:lnTo>
                      <a:pt x="465" y="274"/>
                    </a:lnTo>
                    <a:lnTo>
                      <a:pt x="465" y="274"/>
                    </a:lnTo>
                    <a:lnTo>
                      <a:pt x="465" y="274"/>
                    </a:lnTo>
                    <a:lnTo>
                      <a:pt x="465" y="274"/>
                    </a:lnTo>
                    <a:lnTo>
                      <a:pt x="465" y="274"/>
                    </a:lnTo>
                    <a:lnTo>
                      <a:pt x="465" y="274"/>
                    </a:lnTo>
                    <a:lnTo>
                      <a:pt x="470" y="279"/>
                    </a:lnTo>
                    <a:lnTo>
                      <a:pt x="470" y="279"/>
                    </a:lnTo>
                    <a:lnTo>
                      <a:pt x="470" y="279"/>
                    </a:lnTo>
                    <a:lnTo>
                      <a:pt x="470" y="279"/>
                    </a:lnTo>
                    <a:lnTo>
                      <a:pt x="470" y="279"/>
                    </a:lnTo>
                    <a:lnTo>
                      <a:pt x="470" y="279"/>
                    </a:lnTo>
                    <a:lnTo>
                      <a:pt x="470" y="279"/>
                    </a:lnTo>
                    <a:lnTo>
                      <a:pt x="470" y="279"/>
                    </a:lnTo>
                    <a:lnTo>
                      <a:pt x="470" y="283"/>
                    </a:lnTo>
                    <a:lnTo>
                      <a:pt x="470" y="283"/>
                    </a:lnTo>
                    <a:lnTo>
                      <a:pt x="470" y="283"/>
                    </a:lnTo>
                    <a:lnTo>
                      <a:pt x="470" y="283"/>
                    </a:lnTo>
                    <a:lnTo>
                      <a:pt x="470" y="283"/>
                    </a:lnTo>
                    <a:lnTo>
                      <a:pt x="470" y="283"/>
                    </a:lnTo>
                    <a:lnTo>
                      <a:pt x="475" y="288"/>
                    </a:lnTo>
                    <a:lnTo>
                      <a:pt x="475" y="288"/>
                    </a:lnTo>
                    <a:lnTo>
                      <a:pt x="475" y="288"/>
                    </a:lnTo>
                    <a:lnTo>
                      <a:pt x="475" y="288"/>
                    </a:lnTo>
                    <a:lnTo>
                      <a:pt x="475" y="288"/>
                    </a:lnTo>
                    <a:lnTo>
                      <a:pt x="475" y="288"/>
                    </a:lnTo>
                    <a:lnTo>
                      <a:pt x="475" y="288"/>
                    </a:lnTo>
                    <a:lnTo>
                      <a:pt x="475" y="292"/>
                    </a:lnTo>
                    <a:lnTo>
                      <a:pt x="475" y="292"/>
                    </a:lnTo>
                    <a:lnTo>
                      <a:pt x="475" y="292"/>
                    </a:lnTo>
                    <a:lnTo>
                      <a:pt x="475" y="292"/>
                    </a:lnTo>
                    <a:lnTo>
                      <a:pt x="475" y="29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619" name="Freeform 283"/>
              <p:cNvSpPr>
                <a:spLocks/>
              </p:cNvSpPr>
              <p:nvPr/>
            </p:nvSpPr>
            <p:spPr bwMode="auto">
              <a:xfrm>
                <a:off x="3909" y="1390"/>
                <a:ext cx="336" cy="382"/>
              </a:xfrm>
              <a:custGeom>
                <a:avLst/>
                <a:gdLst>
                  <a:gd name="T0" fmla="*/ 5 w 336"/>
                  <a:gd name="T1" fmla="*/ 9 h 382"/>
                  <a:gd name="T2" fmla="*/ 15 w 336"/>
                  <a:gd name="T3" fmla="*/ 23 h 382"/>
                  <a:gd name="T4" fmla="*/ 19 w 336"/>
                  <a:gd name="T5" fmla="*/ 32 h 382"/>
                  <a:gd name="T6" fmla="*/ 24 w 336"/>
                  <a:gd name="T7" fmla="*/ 41 h 382"/>
                  <a:gd name="T8" fmla="*/ 29 w 336"/>
                  <a:gd name="T9" fmla="*/ 50 h 382"/>
                  <a:gd name="T10" fmla="*/ 34 w 336"/>
                  <a:gd name="T11" fmla="*/ 59 h 382"/>
                  <a:gd name="T12" fmla="*/ 39 w 336"/>
                  <a:gd name="T13" fmla="*/ 68 h 382"/>
                  <a:gd name="T14" fmla="*/ 43 w 336"/>
                  <a:gd name="T15" fmla="*/ 77 h 382"/>
                  <a:gd name="T16" fmla="*/ 53 w 336"/>
                  <a:gd name="T17" fmla="*/ 86 h 382"/>
                  <a:gd name="T18" fmla="*/ 58 w 336"/>
                  <a:gd name="T19" fmla="*/ 95 h 382"/>
                  <a:gd name="T20" fmla="*/ 63 w 336"/>
                  <a:gd name="T21" fmla="*/ 104 h 382"/>
                  <a:gd name="T22" fmla="*/ 67 w 336"/>
                  <a:gd name="T23" fmla="*/ 113 h 382"/>
                  <a:gd name="T24" fmla="*/ 72 w 336"/>
                  <a:gd name="T25" fmla="*/ 122 h 382"/>
                  <a:gd name="T26" fmla="*/ 77 w 336"/>
                  <a:gd name="T27" fmla="*/ 131 h 382"/>
                  <a:gd name="T28" fmla="*/ 82 w 336"/>
                  <a:gd name="T29" fmla="*/ 135 h 382"/>
                  <a:gd name="T30" fmla="*/ 91 w 336"/>
                  <a:gd name="T31" fmla="*/ 144 h 382"/>
                  <a:gd name="T32" fmla="*/ 96 w 336"/>
                  <a:gd name="T33" fmla="*/ 153 h 382"/>
                  <a:gd name="T34" fmla="*/ 101 w 336"/>
                  <a:gd name="T35" fmla="*/ 158 h 382"/>
                  <a:gd name="T36" fmla="*/ 106 w 336"/>
                  <a:gd name="T37" fmla="*/ 167 h 382"/>
                  <a:gd name="T38" fmla="*/ 111 w 336"/>
                  <a:gd name="T39" fmla="*/ 176 h 382"/>
                  <a:gd name="T40" fmla="*/ 115 w 336"/>
                  <a:gd name="T41" fmla="*/ 180 h 382"/>
                  <a:gd name="T42" fmla="*/ 120 w 336"/>
                  <a:gd name="T43" fmla="*/ 189 h 382"/>
                  <a:gd name="T44" fmla="*/ 130 w 336"/>
                  <a:gd name="T45" fmla="*/ 194 h 382"/>
                  <a:gd name="T46" fmla="*/ 135 w 336"/>
                  <a:gd name="T47" fmla="*/ 198 h 382"/>
                  <a:gd name="T48" fmla="*/ 139 w 336"/>
                  <a:gd name="T49" fmla="*/ 207 h 382"/>
                  <a:gd name="T50" fmla="*/ 144 w 336"/>
                  <a:gd name="T51" fmla="*/ 212 h 382"/>
                  <a:gd name="T52" fmla="*/ 149 w 336"/>
                  <a:gd name="T53" fmla="*/ 216 h 382"/>
                  <a:gd name="T54" fmla="*/ 154 w 336"/>
                  <a:gd name="T55" fmla="*/ 225 h 382"/>
                  <a:gd name="T56" fmla="*/ 159 w 336"/>
                  <a:gd name="T57" fmla="*/ 230 h 382"/>
                  <a:gd name="T58" fmla="*/ 168 w 336"/>
                  <a:gd name="T59" fmla="*/ 234 h 382"/>
                  <a:gd name="T60" fmla="*/ 173 w 336"/>
                  <a:gd name="T61" fmla="*/ 243 h 382"/>
                  <a:gd name="T62" fmla="*/ 178 w 336"/>
                  <a:gd name="T63" fmla="*/ 248 h 382"/>
                  <a:gd name="T64" fmla="*/ 183 w 336"/>
                  <a:gd name="T65" fmla="*/ 252 h 382"/>
                  <a:gd name="T66" fmla="*/ 187 w 336"/>
                  <a:gd name="T67" fmla="*/ 257 h 382"/>
                  <a:gd name="T68" fmla="*/ 192 w 336"/>
                  <a:gd name="T69" fmla="*/ 261 h 382"/>
                  <a:gd name="T70" fmla="*/ 202 w 336"/>
                  <a:gd name="T71" fmla="*/ 270 h 382"/>
                  <a:gd name="T72" fmla="*/ 207 w 336"/>
                  <a:gd name="T73" fmla="*/ 275 h 382"/>
                  <a:gd name="T74" fmla="*/ 211 w 336"/>
                  <a:gd name="T75" fmla="*/ 279 h 382"/>
                  <a:gd name="T76" fmla="*/ 216 w 336"/>
                  <a:gd name="T77" fmla="*/ 288 h 382"/>
                  <a:gd name="T78" fmla="*/ 221 w 336"/>
                  <a:gd name="T79" fmla="*/ 293 h 382"/>
                  <a:gd name="T80" fmla="*/ 226 w 336"/>
                  <a:gd name="T81" fmla="*/ 297 h 382"/>
                  <a:gd name="T82" fmla="*/ 231 w 336"/>
                  <a:gd name="T83" fmla="*/ 302 h 382"/>
                  <a:gd name="T84" fmla="*/ 235 w 336"/>
                  <a:gd name="T85" fmla="*/ 306 h 382"/>
                  <a:gd name="T86" fmla="*/ 245 w 336"/>
                  <a:gd name="T87" fmla="*/ 311 h 382"/>
                  <a:gd name="T88" fmla="*/ 250 w 336"/>
                  <a:gd name="T89" fmla="*/ 315 h 382"/>
                  <a:gd name="T90" fmla="*/ 255 w 336"/>
                  <a:gd name="T91" fmla="*/ 320 h 382"/>
                  <a:gd name="T92" fmla="*/ 259 w 336"/>
                  <a:gd name="T93" fmla="*/ 324 h 382"/>
                  <a:gd name="T94" fmla="*/ 264 w 336"/>
                  <a:gd name="T95" fmla="*/ 329 h 382"/>
                  <a:gd name="T96" fmla="*/ 269 w 336"/>
                  <a:gd name="T97" fmla="*/ 333 h 382"/>
                  <a:gd name="T98" fmla="*/ 274 w 336"/>
                  <a:gd name="T99" fmla="*/ 338 h 382"/>
                  <a:gd name="T100" fmla="*/ 283 w 336"/>
                  <a:gd name="T101" fmla="*/ 342 h 382"/>
                  <a:gd name="T102" fmla="*/ 288 w 336"/>
                  <a:gd name="T103" fmla="*/ 347 h 382"/>
                  <a:gd name="T104" fmla="*/ 293 w 336"/>
                  <a:gd name="T105" fmla="*/ 351 h 382"/>
                  <a:gd name="T106" fmla="*/ 298 w 336"/>
                  <a:gd name="T107" fmla="*/ 356 h 382"/>
                  <a:gd name="T108" fmla="*/ 303 w 336"/>
                  <a:gd name="T109" fmla="*/ 356 h 382"/>
                  <a:gd name="T110" fmla="*/ 307 w 336"/>
                  <a:gd name="T111" fmla="*/ 360 h 382"/>
                  <a:gd name="T112" fmla="*/ 317 w 336"/>
                  <a:gd name="T113" fmla="*/ 364 h 382"/>
                  <a:gd name="T114" fmla="*/ 322 w 336"/>
                  <a:gd name="T115" fmla="*/ 369 h 382"/>
                  <a:gd name="T116" fmla="*/ 326 w 336"/>
                  <a:gd name="T117" fmla="*/ 373 h 382"/>
                  <a:gd name="T118" fmla="*/ 331 w 336"/>
                  <a:gd name="T119" fmla="*/ 378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6" h="382">
                    <a:moveTo>
                      <a:pt x="0" y="0"/>
                    </a:moveTo>
                    <a:lnTo>
                      <a:pt x="0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5" y="27"/>
                    </a:lnTo>
                    <a:lnTo>
                      <a:pt x="15" y="27"/>
                    </a:lnTo>
                    <a:lnTo>
                      <a:pt x="15" y="27"/>
                    </a:lnTo>
                    <a:lnTo>
                      <a:pt x="15" y="27"/>
                    </a:lnTo>
                    <a:lnTo>
                      <a:pt x="15" y="27"/>
                    </a:lnTo>
                    <a:lnTo>
                      <a:pt x="15" y="27"/>
                    </a:lnTo>
                    <a:lnTo>
                      <a:pt x="19" y="27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4" y="45"/>
                    </a:lnTo>
                    <a:lnTo>
                      <a:pt x="24" y="45"/>
                    </a:lnTo>
                    <a:lnTo>
                      <a:pt x="24" y="45"/>
                    </a:lnTo>
                    <a:lnTo>
                      <a:pt x="24" y="45"/>
                    </a:lnTo>
                    <a:lnTo>
                      <a:pt x="24" y="45"/>
                    </a:lnTo>
                    <a:lnTo>
                      <a:pt x="29" y="45"/>
                    </a:lnTo>
                    <a:lnTo>
                      <a:pt x="29" y="45"/>
                    </a:lnTo>
                    <a:lnTo>
                      <a:pt x="29" y="50"/>
                    </a:lnTo>
                    <a:lnTo>
                      <a:pt x="29" y="50"/>
                    </a:lnTo>
                    <a:lnTo>
                      <a:pt x="29" y="50"/>
                    </a:lnTo>
                    <a:lnTo>
                      <a:pt x="29" y="50"/>
                    </a:lnTo>
                    <a:lnTo>
                      <a:pt x="29" y="50"/>
                    </a:lnTo>
                    <a:lnTo>
                      <a:pt x="29" y="50"/>
                    </a:lnTo>
                    <a:lnTo>
                      <a:pt x="29" y="50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34" y="59"/>
                    </a:lnTo>
                    <a:lnTo>
                      <a:pt x="34" y="59"/>
                    </a:lnTo>
                    <a:lnTo>
                      <a:pt x="34" y="59"/>
                    </a:lnTo>
                    <a:lnTo>
                      <a:pt x="34" y="59"/>
                    </a:lnTo>
                    <a:lnTo>
                      <a:pt x="34" y="59"/>
                    </a:lnTo>
                    <a:lnTo>
                      <a:pt x="34" y="59"/>
                    </a:lnTo>
                    <a:lnTo>
                      <a:pt x="34" y="59"/>
                    </a:lnTo>
                    <a:lnTo>
                      <a:pt x="34" y="63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39" y="68"/>
                    </a:lnTo>
                    <a:lnTo>
                      <a:pt x="39" y="68"/>
                    </a:lnTo>
                    <a:lnTo>
                      <a:pt x="39" y="68"/>
                    </a:lnTo>
                    <a:lnTo>
                      <a:pt x="39" y="68"/>
                    </a:lnTo>
                    <a:lnTo>
                      <a:pt x="39" y="68"/>
                    </a:lnTo>
                    <a:lnTo>
                      <a:pt x="39" y="68"/>
                    </a:lnTo>
                    <a:lnTo>
                      <a:pt x="39" y="68"/>
                    </a:lnTo>
                    <a:lnTo>
                      <a:pt x="43" y="72"/>
                    </a:lnTo>
                    <a:lnTo>
                      <a:pt x="43" y="72"/>
                    </a:lnTo>
                    <a:lnTo>
                      <a:pt x="43" y="72"/>
                    </a:lnTo>
                    <a:lnTo>
                      <a:pt x="43" y="72"/>
                    </a:lnTo>
                    <a:lnTo>
                      <a:pt x="43" y="72"/>
                    </a:lnTo>
                    <a:lnTo>
                      <a:pt x="43" y="72"/>
                    </a:lnTo>
                    <a:lnTo>
                      <a:pt x="43" y="72"/>
                    </a:lnTo>
                    <a:lnTo>
                      <a:pt x="43" y="77"/>
                    </a:lnTo>
                    <a:lnTo>
                      <a:pt x="43" y="77"/>
                    </a:lnTo>
                    <a:lnTo>
                      <a:pt x="43" y="77"/>
                    </a:lnTo>
                    <a:lnTo>
                      <a:pt x="43" y="77"/>
                    </a:lnTo>
                    <a:lnTo>
                      <a:pt x="43" y="77"/>
                    </a:lnTo>
                    <a:lnTo>
                      <a:pt x="43" y="77"/>
                    </a:lnTo>
                    <a:lnTo>
                      <a:pt x="43" y="77"/>
                    </a:lnTo>
                    <a:lnTo>
                      <a:pt x="48" y="77"/>
                    </a:lnTo>
                    <a:lnTo>
                      <a:pt x="48" y="81"/>
                    </a:lnTo>
                    <a:lnTo>
                      <a:pt x="48" y="81"/>
                    </a:lnTo>
                    <a:lnTo>
                      <a:pt x="48" y="81"/>
                    </a:lnTo>
                    <a:lnTo>
                      <a:pt x="48" y="81"/>
                    </a:lnTo>
                    <a:lnTo>
                      <a:pt x="48" y="81"/>
                    </a:lnTo>
                    <a:lnTo>
                      <a:pt x="48" y="81"/>
                    </a:lnTo>
                    <a:lnTo>
                      <a:pt x="48" y="81"/>
                    </a:lnTo>
                    <a:lnTo>
                      <a:pt x="48" y="81"/>
                    </a:lnTo>
                    <a:lnTo>
                      <a:pt x="48" y="86"/>
                    </a:lnTo>
                    <a:lnTo>
                      <a:pt x="48" y="86"/>
                    </a:lnTo>
                    <a:lnTo>
                      <a:pt x="48" y="86"/>
                    </a:lnTo>
                    <a:lnTo>
                      <a:pt x="48" y="86"/>
                    </a:lnTo>
                    <a:lnTo>
                      <a:pt x="53" y="86"/>
                    </a:lnTo>
                    <a:lnTo>
                      <a:pt x="53" y="86"/>
                    </a:lnTo>
                    <a:lnTo>
                      <a:pt x="53" y="86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3" y="95"/>
                    </a:lnTo>
                    <a:lnTo>
                      <a:pt x="53" y="95"/>
                    </a:lnTo>
                    <a:lnTo>
                      <a:pt x="53" y="95"/>
                    </a:lnTo>
                    <a:lnTo>
                      <a:pt x="58" y="95"/>
                    </a:lnTo>
                    <a:lnTo>
                      <a:pt x="58" y="95"/>
                    </a:lnTo>
                    <a:lnTo>
                      <a:pt x="58" y="95"/>
                    </a:lnTo>
                    <a:lnTo>
                      <a:pt x="58" y="95"/>
                    </a:lnTo>
                    <a:lnTo>
                      <a:pt x="58" y="95"/>
                    </a:lnTo>
                    <a:lnTo>
                      <a:pt x="58" y="95"/>
                    </a:lnTo>
                    <a:lnTo>
                      <a:pt x="58" y="99"/>
                    </a:lnTo>
                    <a:lnTo>
                      <a:pt x="58" y="99"/>
                    </a:lnTo>
                    <a:lnTo>
                      <a:pt x="58" y="99"/>
                    </a:lnTo>
                    <a:lnTo>
                      <a:pt x="58" y="99"/>
                    </a:lnTo>
                    <a:lnTo>
                      <a:pt x="58" y="99"/>
                    </a:lnTo>
                    <a:lnTo>
                      <a:pt x="58" y="99"/>
                    </a:lnTo>
                    <a:lnTo>
                      <a:pt x="63" y="99"/>
                    </a:lnTo>
                    <a:lnTo>
                      <a:pt x="63" y="104"/>
                    </a:lnTo>
                    <a:lnTo>
                      <a:pt x="63" y="104"/>
                    </a:lnTo>
                    <a:lnTo>
                      <a:pt x="63" y="104"/>
                    </a:lnTo>
                    <a:lnTo>
                      <a:pt x="63" y="104"/>
                    </a:lnTo>
                    <a:lnTo>
                      <a:pt x="63" y="104"/>
                    </a:lnTo>
                    <a:lnTo>
                      <a:pt x="63" y="104"/>
                    </a:lnTo>
                    <a:lnTo>
                      <a:pt x="63" y="104"/>
                    </a:lnTo>
                    <a:lnTo>
                      <a:pt x="63" y="108"/>
                    </a:lnTo>
                    <a:lnTo>
                      <a:pt x="63" y="108"/>
                    </a:lnTo>
                    <a:lnTo>
                      <a:pt x="63" y="108"/>
                    </a:lnTo>
                    <a:lnTo>
                      <a:pt x="63" y="108"/>
                    </a:lnTo>
                    <a:lnTo>
                      <a:pt x="63" y="108"/>
                    </a:lnTo>
                    <a:lnTo>
                      <a:pt x="63" y="108"/>
                    </a:lnTo>
                    <a:lnTo>
                      <a:pt x="67" y="108"/>
                    </a:lnTo>
                    <a:lnTo>
                      <a:pt x="67" y="108"/>
                    </a:lnTo>
                    <a:lnTo>
                      <a:pt x="67" y="113"/>
                    </a:lnTo>
                    <a:lnTo>
                      <a:pt x="67" y="113"/>
                    </a:lnTo>
                    <a:lnTo>
                      <a:pt x="67" y="113"/>
                    </a:lnTo>
                    <a:lnTo>
                      <a:pt x="67" y="113"/>
                    </a:lnTo>
                    <a:lnTo>
                      <a:pt x="67" y="113"/>
                    </a:lnTo>
                    <a:lnTo>
                      <a:pt x="67" y="113"/>
                    </a:lnTo>
                    <a:lnTo>
                      <a:pt x="67" y="113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72" y="117"/>
                    </a:lnTo>
                    <a:lnTo>
                      <a:pt x="72" y="117"/>
                    </a:lnTo>
                    <a:lnTo>
                      <a:pt x="72" y="117"/>
                    </a:lnTo>
                    <a:lnTo>
                      <a:pt x="72" y="117"/>
                    </a:lnTo>
                    <a:lnTo>
                      <a:pt x="72" y="117"/>
                    </a:lnTo>
                    <a:lnTo>
                      <a:pt x="72" y="122"/>
                    </a:lnTo>
                    <a:lnTo>
                      <a:pt x="72" y="122"/>
                    </a:lnTo>
                    <a:lnTo>
                      <a:pt x="72" y="122"/>
                    </a:lnTo>
                    <a:lnTo>
                      <a:pt x="72" y="122"/>
                    </a:lnTo>
                    <a:lnTo>
                      <a:pt x="72" y="122"/>
                    </a:lnTo>
                    <a:lnTo>
                      <a:pt x="72" y="122"/>
                    </a:lnTo>
                    <a:lnTo>
                      <a:pt x="72" y="122"/>
                    </a:lnTo>
                    <a:lnTo>
                      <a:pt x="72" y="122"/>
                    </a:lnTo>
                    <a:lnTo>
                      <a:pt x="77" y="126"/>
                    </a:lnTo>
                    <a:lnTo>
                      <a:pt x="77" y="126"/>
                    </a:lnTo>
                    <a:lnTo>
                      <a:pt x="77" y="126"/>
                    </a:lnTo>
                    <a:lnTo>
                      <a:pt x="77" y="126"/>
                    </a:lnTo>
                    <a:lnTo>
                      <a:pt x="77" y="126"/>
                    </a:lnTo>
                    <a:lnTo>
                      <a:pt x="77" y="126"/>
                    </a:lnTo>
                    <a:lnTo>
                      <a:pt x="77" y="126"/>
                    </a:lnTo>
                    <a:lnTo>
                      <a:pt x="77" y="126"/>
                    </a:lnTo>
                    <a:lnTo>
                      <a:pt x="77" y="126"/>
                    </a:lnTo>
                    <a:lnTo>
                      <a:pt x="77" y="131"/>
                    </a:lnTo>
                    <a:lnTo>
                      <a:pt x="77" y="131"/>
                    </a:lnTo>
                    <a:lnTo>
                      <a:pt x="77" y="131"/>
                    </a:lnTo>
                    <a:lnTo>
                      <a:pt x="77" y="131"/>
                    </a:lnTo>
                    <a:lnTo>
                      <a:pt x="77" y="131"/>
                    </a:lnTo>
                    <a:lnTo>
                      <a:pt x="82" y="131"/>
                    </a:lnTo>
                    <a:lnTo>
                      <a:pt x="82" y="131"/>
                    </a:lnTo>
                    <a:lnTo>
                      <a:pt x="82" y="131"/>
                    </a:lnTo>
                    <a:lnTo>
                      <a:pt x="82" y="131"/>
                    </a:lnTo>
                    <a:lnTo>
                      <a:pt x="82" y="135"/>
                    </a:lnTo>
                    <a:lnTo>
                      <a:pt x="82" y="135"/>
                    </a:lnTo>
                    <a:lnTo>
                      <a:pt x="82" y="135"/>
                    </a:lnTo>
                    <a:lnTo>
                      <a:pt x="82" y="135"/>
                    </a:lnTo>
                    <a:lnTo>
                      <a:pt x="82" y="135"/>
                    </a:lnTo>
                    <a:lnTo>
                      <a:pt x="82" y="135"/>
                    </a:lnTo>
                    <a:lnTo>
                      <a:pt x="82" y="135"/>
                    </a:lnTo>
                    <a:lnTo>
                      <a:pt x="82" y="135"/>
                    </a:lnTo>
                    <a:lnTo>
                      <a:pt x="82" y="135"/>
                    </a:lnTo>
                    <a:lnTo>
                      <a:pt x="87" y="140"/>
                    </a:lnTo>
                    <a:lnTo>
                      <a:pt x="87" y="140"/>
                    </a:lnTo>
                    <a:lnTo>
                      <a:pt x="87" y="140"/>
                    </a:lnTo>
                    <a:lnTo>
                      <a:pt x="87" y="140"/>
                    </a:lnTo>
                    <a:lnTo>
                      <a:pt x="87" y="140"/>
                    </a:lnTo>
                    <a:lnTo>
                      <a:pt x="87" y="140"/>
                    </a:lnTo>
                    <a:lnTo>
                      <a:pt x="87" y="140"/>
                    </a:lnTo>
                    <a:lnTo>
                      <a:pt x="87" y="140"/>
                    </a:lnTo>
                    <a:lnTo>
                      <a:pt x="87" y="140"/>
                    </a:lnTo>
                    <a:lnTo>
                      <a:pt x="87" y="140"/>
                    </a:lnTo>
                    <a:lnTo>
                      <a:pt x="87" y="144"/>
                    </a:lnTo>
                    <a:lnTo>
                      <a:pt x="87" y="144"/>
                    </a:lnTo>
                    <a:lnTo>
                      <a:pt x="91" y="144"/>
                    </a:lnTo>
                    <a:lnTo>
                      <a:pt x="91" y="144"/>
                    </a:lnTo>
                    <a:lnTo>
                      <a:pt x="91" y="144"/>
                    </a:lnTo>
                    <a:lnTo>
                      <a:pt x="91" y="144"/>
                    </a:lnTo>
                    <a:lnTo>
                      <a:pt x="91" y="144"/>
                    </a:lnTo>
                    <a:lnTo>
                      <a:pt x="91" y="144"/>
                    </a:lnTo>
                    <a:lnTo>
                      <a:pt x="91" y="144"/>
                    </a:lnTo>
                    <a:lnTo>
                      <a:pt x="91" y="149"/>
                    </a:lnTo>
                    <a:lnTo>
                      <a:pt x="91" y="149"/>
                    </a:lnTo>
                    <a:lnTo>
                      <a:pt x="91" y="149"/>
                    </a:lnTo>
                    <a:lnTo>
                      <a:pt x="91" y="149"/>
                    </a:lnTo>
                    <a:lnTo>
                      <a:pt x="91" y="149"/>
                    </a:lnTo>
                    <a:lnTo>
                      <a:pt x="91" y="149"/>
                    </a:lnTo>
                    <a:lnTo>
                      <a:pt x="96" y="149"/>
                    </a:lnTo>
                    <a:lnTo>
                      <a:pt x="96" y="149"/>
                    </a:lnTo>
                    <a:lnTo>
                      <a:pt x="96" y="149"/>
                    </a:lnTo>
                    <a:lnTo>
                      <a:pt x="96" y="153"/>
                    </a:lnTo>
                    <a:lnTo>
                      <a:pt x="96" y="153"/>
                    </a:lnTo>
                    <a:lnTo>
                      <a:pt x="96" y="153"/>
                    </a:lnTo>
                    <a:lnTo>
                      <a:pt x="96" y="153"/>
                    </a:lnTo>
                    <a:lnTo>
                      <a:pt x="96" y="153"/>
                    </a:lnTo>
                    <a:lnTo>
                      <a:pt x="96" y="153"/>
                    </a:lnTo>
                    <a:lnTo>
                      <a:pt x="96" y="153"/>
                    </a:lnTo>
                    <a:lnTo>
                      <a:pt x="96" y="153"/>
                    </a:lnTo>
                    <a:lnTo>
                      <a:pt x="96" y="153"/>
                    </a:lnTo>
                    <a:lnTo>
                      <a:pt x="96" y="158"/>
                    </a:lnTo>
                    <a:lnTo>
                      <a:pt x="96" y="158"/>
                    </a:lnTo>
                    <a:lnTo>
                      <a:pt x="101" y="158"/>
                    </a:lnTo>
                    <a:lnTo>
                      <a:pt x="101" y="158"/>
                    </a:lnTo>
                    <a:lnTo>
                      <a:pt x="101" y="158"/>
                    </a:lnTo>
                    <a:lnTo>
                      <a:pt x="101" y="158"/>
                    </a:lnTo>
                    <a:lnTo>
                      <a:pt x="101" y="158"/>
                    </a:lnTo>
                    <a:lnTo>
                      <a:pt x="101" y="158"/>
                    </a:lnTo>
                    <a:lnTo>
                      <a:pt x="101" y="158"/>
                    </a:lnTo>
                    <a:lnTo>
                      <a:pt x="101" y="162"/>
                    </a:lnTo>
                    <a:lnTo>
                      <a:pt x="101" y="162"/>
                    </a:lnTo>
                    <a:lnTo>
                      <a:pt x="101" y="162"/>
                    </a:lnTo>
                    <a:lnTo>
                      <a:pt x="101" y="162"/>
                    </a:lnTo>
                    <a:lnTo>
                      <a:pt x="101" y="162"/>
                    </a:lnTo>
                    <a:lnTo>
                      <a:pt x="101" y="162"/>
                    </a:lnTo>
                    <a:lnTo>
                      <a:pt x="106" y="162"/>
                    </a:lnTo>
                    <a:lnTo>
                      <a:pt x="106" y="162"/>
                    </a:lnTo>
                    <a:lnTo>
                      <a:pt x="106" y="167"/>
                    </a:lnTo>
                    <a:lnTo>
                      <a:pt x="106" y="167"/>
                    </a:lnTo>
                    <a:lnTo>
                      <a:pt x="106" y="167"/>
                    </a:lnTo>
                    <a:lnTo>
                      <a:pt x="106" y="167"/>
                    </a:lnTo>
                    <a:lnTo>
                      <a:pt x="106" y="167"/>
                    </a:lnTo>
                    <a:lnTo>
                      <a:pt x="106" y="167"/>
                    </a:lnTo>
                    <a:lnTo>
                      <a:pt x="106" y="167"/>
                    </a:lnTo>
                    <a:lnTo>
                      <a:pt x="106" y="167"/>
                    </a:lnTo>
                    <a:lnTo>
                      <a:pt x="106" y="167"/>
                    </a:lnTo>
                    <a:lnTo>
                      <a:pt x="106" y="171"/>
                    </a:lnTo>
                    <a:lnTo>
                      <a:pt x="106" y="171"/>
                    </a:lnTo>
                    <a:lnTo>
                      <a:pt x="111" y="171"/>
                    </a:lnTo>
                    <a:lnTo>
                      <a:pt x="111" y="171"/>
                    </a:lnTo>
                    <a:lnTo>
                      <a:pt x="111" y="171"/>
                    </a:lnTo>
                    <a:lnTo>
                      <a:pt x="111" y="171"/>
                    </a:lnTo>
                    <a:lnTo>
                      <a:pt x="111" y="171"/>
                    </a:lnTo>
                    <a:lnTo>
                      <a:pt x="111" y="171"/>
                    </a:lnTo>
                    <a:lnTo>
                      <a:pt x="111" y="176"/>
                    </a:lnTo>
                    <a:lnTo>
                      <a:pt x="111" y="176"/>
                    </a:lnTo>
                    <a:lnTo>
                      <a:pt x="111" y="176"/>
                    </a:lnTo>
                    <a:lnTo>
                      <a:pt x="111" y="176"/>
                    </a:lnTo>
                    <a:lnTo>
                      <a:pt x="111" y="176"/>
                    </a:lnTo>
                    <a:lnTo>
                      <a:pt x="111" y="176"/>
                    </a:lnTo>
                    <a:lnTo>
                      <a:pt x="115" y="176"/>
                    </a:lnTo>
                    <a:lnTo>
                      <a:pt x="115" y="176"/>
                    </a:lnTo>
                    <a:lnTo>
                      <a:pt x="115" y="176"/>
                    </a:lnTo>
                    <a:lnTo>
                      <a:pt x="115" y="176"/>
                    </a:lnTo>
                    <a:lnTo>
                      <a:pt x="115" y="176"/>
                    </a:lnTo>
                    <a:lnTo>
                      <a:pt x="115" y="180"/>
                    </a:lnTo>
                    <a:lnTo>
                      <a:pt x="115" y="180"/>
                    </a:lnTo>
                    <a:lnTo>
                      <a:pt x="115" y="180"/>
                    </a:lnTo>
                    <a:lnTo>
                      <a:pt x="115" y="180"/>
                    </a:lnTo>
                    <a:lnTo>
                      <a:pt x="115" y="180"/>
                    </a:lnTo>
                    <a:lnTo>
                      <a:pt x="115" y="180"/>
                    </a:lnTo>
                    <a:lnTo>
                      <a:pt x="115" y="180"/>
                    </a:lnTo>
                    <a:lnTo>
                      <a:pt x="115" y="180"/>
                    </a:lnTo>
                    <a:lnTo>
                      <a:pt x="115" y="180"/>
                    </a:lnTo>
                    <a:lnTo>
                      <a:pt x="120" y="185"/>
                    </a:lnTo>
                    <a:lnTo>
                      <a:pt x="120" y="185"/>
                    </a:lnTo>
                    <a:lnTo>
                      <a:pt x="120" y="185"/>
                    </a:lnTo>
                    <a:lnTo>
                      <a:pt x="120" y="185"/>
                    </a:lnTo>
                    <a:lnTo>
                      <a:pt x="120" y="185"/>
                    </a:lnTo>
                    <a:lnTo>
                      <a:pt x="120" y="185"/>
                    </a:lnTo>
                    <a:lnTo>
                      <a:pt x="120" y="185"/>
                    </a:lnTo>
                    <a:lnTo>
                      <a:pt x="120" y="185"/>
                    </a:lnTo>
                    <a:lnTo>
                      <a:pt x="120" y="185"/>
                    </a:lnTo>
                    <a:lnTo>
                      <a:pt x="120" y="185"/>
                    </a:lnTo>
                    <a:lnTo>
                      <a:pt x="120" y="185"/>
                    </a:lnTo>
                    <a:lnTo>
                      <a:pt x="120" y="189"/>
                    </a:lnTo>
                    <a:lnTo>
                      <a:pt x="120" y="189"/>
                    </a:lnTo>
                    <a:lnTo>
                      <a:pt x="125" y="189"/>
                    </a:lnTo>
                    <a:lnTo>
                      <a:pt x="125" y="189"/>
                    </a:lnTo>
                    <a:lnTo>
                      <a:pt x="125" y="189"/>
                    </a:lnTo>
                    <a:lnTo>
                      <a:pt x="125" y="189"/>
                    </a:lnTo>
                    <a:lnTo>
                      <a:pt x="125" y="189"/>
                    </a:lnTo>
                    <a:lnTo>
                      <a:pt x="125" y="189"/>
                    </a:lnTo>
                    <a:lnTo>
                      <a:pt x="125" y="189"/>
                    </a:lnTo>
                    <a:lnTo>
                      <a:pt x="125" y="189"/>
                    </a:lnTo>
                    <a:lnTo>
                      <a:pt x="125" y="189"/>
                    </a:lnTo>
                    <a:lnTo>
                      <a:pt x="125" y="189"/>
                    </a:lnTo>
                    <a:lnTo>
                      <a:pt x="125" y="194"/>
                    </a:lnTo>
                    <a:lnTo>
                      <a:pt x="125" y="194"/>
                    </a:lnTo>
                    <a:lnTo>
                      <a:pt x="125" y="194"/>
                    </a:lnTo>
                    <a:lnTo>
                      <a:pt x="130" y="194"/>
                    </a:lnTo>
                    <a:lnTo>
                      <a:pt x="130" y="194"/>
                    </a:lnTo>
                    <a:lnTo>
                      <a:pt x="130" y="194"/>
                    </a:lnTo>
                    <a:lnTo>
                      <a:pt x="130" y="194"/>
                    </a:lnTo>
                    <a:lnTo>
                      <a:pt x="130" y="194"/>
                    </a:lnTo>
                    <a:lnTo>
                      <a:pt x="130" y="194"/>
                    </a:lnTo>
                    <a:lnTo>
                      <a:pt x="130" y="194"/>
                    </a:lnTo>
                    <a:lnTo>
                      <a:pt x="130" y="194"/>
                    </a:lnTo>
                    <a:lnTo>
                      <a:pt x="130" y="198"/>
                    </a:lnTo>
                    <a:lnTo>
                      <a:pt x="130" y="198"/>
                    </a:lnTo>
                    <a:lnTo>
                      <a:pt x="130" y="198"/>
                    </a:lnTo>
                    <a:lnTo>
                      <a:pt x="130" y="198"/>
                    </a:lnTo>
                    <a:lnTo>
                      <a:pt x="130" y="198"/>
                    </a:lnTo>
                    <a:lnTo>
                      <a:pt x="130" y="198"/>
                    </a:lnTo>
                    <a:lnTo>
                      <a:pt x="135" y="198"/>
                    </a:lnTo>
                    <a:lnTo>
                      <a:pt x="135" y="198"/>
                    </a:lnTo>
                    <a:lnTo>
                      <a:pt x="135" y="198"/>
                    </a:lnTo>
                    <a:lnTo>
                      <a:pt x="135" y="198"/>
                    </a:lnTo>
                    <a:lnTo>
                      <a:pt x="135" y="198"/>
                    </a:lnTo>
                    <a:lnTo>
                      <a:pt x="135" y="203"/>
                    </a:lnTo>
                    <a:lnTo>
                      <a:pt x="135" y="203"/>
                    </a:lnTo>
                    <a:lnTo>
                      <a:pt x="135" y="203"/>
                    </a:lnTo>
                    <a:lnTo>
                      <a:pt x="135" y="203"/>
                    </a:lnTo>
                    <a:lnTo>
                      <a:pt x="135" y="203"/>
                    </a:lnTo>
                    <a:lnTo>
                      <a:pt x="135" y="203"/>
                    </a:lnTo>
                    <a:lnTo>
                      <a:pt x="135" y="203"/>
                    </a:lnTo>
                    <a:lnTo>
                      <a:pt x="135" y="203"/>
                    </a:lnTo>
                    <a:lnTo>
                      <a:pt x="139" y="203"/>
                    </a:lnTo>
                    <a:lnTo>
                      <a:pt x="139" y="203"/>
                    </a:lnTo>
                    <a:lnTo>
                      <a:pt x="139" y="203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44" y="212"/>
                    </a:lnTo>
                    <a:lnTo>
                      <a:pt x="144" y="212"/>
                    </a:lnTo>
                    <a:lnTo>
                      <a:pt x="144" y="212"/>
                    </a:lnTo>
                    <a:lnTo>
                      <a:pt x="144" y="212"/>
                    </a:lnTo>
                    <a:lnTo>
                      <a:pt x="144" y="212"/>
                    </a:lnTo>
                    <a:lnTo>
                      <a:pt x="144" y="212"/>
                    </a:lnTo>
                    <a:lnTo>
                      <a:pt x="144" y="212"/>
                    </a:lnTo>
                    <a:lnTo>
                      <a:pt x="144" y="212"/>
                    </a:lnTo>
                    <a:lnTo>
                      <a:pt x="144" y="212"/>
                    </a:lnTo>
                    <a:lnTo>
                      <a:pt x="144" y="212"/>
                    </a:lnTo>
                    <a:lnTo>
                      <a:pt x="144" y="216"/>
                    </a:lnTo>
                    <a:lnTo>
                      <a:pt x="144" y="216"/>
                    </a:lnTo>
                    <a:lnTo>
                      <a:pt x="149" y="216"/>
                    </a:lnTo>
                    <a:lnTo>
                      <a:pt x="149" y="216"/>
                    </a:lnTo>
                    <a:lnTo>
                      <a:pt x="149" y="216"/>
                    </a:lnTo>
                    <a:lnTo>
                      <a:pt x="149" y="216"/>
                    </a:lnTo>
                    <a:lnTo>
                      <a:pt x="149" y="216"/>
                    </a:lnTo>
                    <a:lnTo>
                      <a:pt x="149" y="216"/>
                    </a:lnTo>
                    <a:lnTo>
                      <a:pt x="149" y="216"/>
                    </a:lnTo>
                    <a:lnTo>
                      <a:pt x="149" y="216"/>
                    </a:lnTo>
                    <a:lnTo>
                      <a:pt x="149" y="216"/>
                    </a:lnTo>
                    <a:lnTo>
                      <a:pt x="149" y="216"/>
                    </a:lnTo>
                    <a:lnTo>
                      <a:pt x="149" y="216"/>
                    </a:lnTo>
                    <a:lnTo>
                      <a:pt x="149" y="221"/>
                    </a:lnTo>
                    <a:lnTo>
                      <a:pt x="149" y="221"/>
                    </a:lnTo>
                    <a:lnTo>
                      <a:pt x="149" y="221"/>
                    </a:lnTo>
                    <a:lnTo>
                      <a:pt x="154" y="221"/>
                    </a:lnTo>
                    <a:lnTo>
                      <a:pt x="154" y="221"/>
                    </a:lnTo>
                    <a:lnTo>
                      <a:pt x="154" y="221"/>
                    </a:lnTo>
                    <a:lnTo>
                      <a:pt x="154" y="221"/>
                    </a:lnTo>
                    <a:lnTo>
                      <a:pt x="154" y="221"/>
                    </a:lnTo>
                    <a:lnTo>
                      <a:pt x="154" y="221"/>
                    </a:lnTo>
                    <a:lnTo>
                      <a:pt x="154" y="221"/>
                    </a:lnTo>
                    <a:lnTo>
                      <a:pt x="154" y="221"/>
                    </a:lnTo>
                    <a:lnTo>
                      <a:pt x="154" y="225"/>
                    </a:lnTo>
                    <a:lnTo>
                      <a:pt x="154" y="225"/>
                    </a:lnTo>
                    <a:lnTo>
                      <a:pt x="154" y="225"/>
                    </a:lnTo>
                    <a:lnTo>
                      <a:pt x="154" y="225"/>
                    </a:lnTo>
                    <a:lnTo>
                      <a:pt x="154" y="225"/>
                    </a:lnTo>
                    <a:lnTo>
                      <a:pt x="159" y="225"/>
                    </a:lnTo>
                    <a:lnTo>
                      <a:pt x="159" y="225"/>
                    </a:lnTo>
                    <a:lnTo>
                      <a:pt x="159" y="225"/>
                    </a:lnTo>
                    <a:lnTo>
                      <a:pt x="159" y="225"/>
                    </a:lnTo>
                    <a:lnTo>
                      <a:pt x="159" y="225"/>
                    </a:lnTo>
                    <a:lnTo>
                      <a:pt x="159" y="225"/>
                    </a:lnTo>
                    <a:lnTo>
                      <a:pt x="159" y="230"/>
                    </a:lnTo>
                    <a:lnTo>
                      <a:pt x="159" y="230"/>
                    </a:lnTo>
                    <a:lnTo>
                      <a:pt x="159" y="230"/>
                    </a:lnTo>
                    <a:lnTo>
                      <a:pt x="159" y="230"/>
                    </a:lnTo>
                    <a:lnTo>
                      <a:pt x="159" y="230"/>
                    </a:lnTo>
                    <a:lnTo>
                      <a:pt x="159" y="230"/>
                    </a:lnTo>
                    <a:lnTo>
                      <a:pt x="159" y="230"/>
                    </a:lnTo>
                    <a:lnTo>
                      <a:pt x="163" y="230"/>
                    </a:lnTo>
                    <a:lnTo>
                      <a:pt x="163" y="230"/>
                    </a:lnTo>
                    <a:lnTo>
                      <a:pt x="163" y="230"/>
                    </a:lnTo>
                    <a:lnTo>
                      <a:pt x="163" y="230"/>
                    </a:lnTo>
                    <a:lnTo>
                      <a:pt x="163" y="230"/>
                    </a:lnTo>
                    <a:lnTo>
                      <a:pt x="163" y="234"/>
                    </a:lnTo>
                    <a:lnTo>
                      <a:pt x="163" y="234"/>
                    </a:lnTo>
                    <a:lnTo>
                      <a:pt x="163" y="234"/>
                    </a:lnTo>
                    <a:lnTo>
                      <a:pt x="163" y="234"/>
                    </a:lnTo>
                    <a:lnTo>
                      <a:pt x="163" y="234"/>
                    </a:lnTo>
                    <a:lnTo>
                      <a:pt x="163" y="234"/>
                    </a:lnTo>
                    <a:lnTo>
                      <a:pt x="163" y="234"/>
                    </a:lnTo>
                    <a:lnTo>
                      <a:pt x="163" y="234"/>
                    </a:lnTo>
                    <a:lnTo>
                      <a:pt x="163" y="234"/>
                    </a:lnTo>
                    <a:lnTo>
                      <a:pt x="168" y="234"/>
                    </a:lnTo>
                    <a:lnTo>
                      <a:pt x="168" y="239"/>
                    </a:lnTo>
                    <a:lnTo>
                      <a:pt x="168" y="239"/>
                    </a:lnTo>
                    <a:lnTo>
                      <a:pt x="168" y="239"/>
                    </a:lnTo>
                    <a:lnTo>
                      <a:pt x="168" y="239"/>
                    </a:lnTo>
                    <a:lnTo>
                      <a:pt x="168" y="239"/>
                    </a:lnTo>
                    <a:lnTo>
                      <a:pt x="168" y="239"/>
                    </a:lnTo>
                    <a:lnTo>
                      <a:pt x="168" y="239"/>
                    </a:lnTo>
                    <a:lnTo>
                      <a:pt x="168" y="239"/>
                    </a:lnTo>
                    <a:lnTo>
                      <a:pt x="168" y="239"/>
                    </a:lnTo>
                    <a:lnTo>
                      <a:pt x="168" y="239"/>
                    </a:lnTo>
                    <a:lnTo>
                      <a:pt x="168" y="239"/>
                    </a:lnTo>
                    <a:lnTo>
                      <a:pt x="168" y="239"/>
                    </a:lnTo>
                    <a:lnTo>
                      <a:pt x="173" y="239"/>
                    </a:lnTo>
                    <a:lnTo>
                      <a:pt x="173" y="243"/>
                    </a:lnTo>
                    <a:lnTo>
                      <a:pt x="173" y="243"/>
                    </a:lnTo>
                    <a:lnTo>
                      <a:pt x="173" y="243"/>
                    </a:lnTo>
                    <a:lnTo>
                      <a:pt x="173" y="243"/>
                    </a:lnTo>
                    <a:lnTo>
                      <a:pt x="173" y="243"/>
                    </a:lnTo>
                    <a:lnTo>
                      <a:pt x="173" y="243"/>
                    </a:lnTo>
                    <a:lnTo>
                      <a:pt x="173" y="243"/>
                    </a:lnTo>
                    <a:lnTo>
                      <a:pt x="173" y="243"/>
                    </a:lnTo>
                    <a:lnTo>
                      <a:pt x="173" y="243"/>
                    </a:lnTo>
                    <a:lnTo>
                      <a:pt x="173" y="243"/>
                    </a:lnTo>
                    <a:lnTo>
                      <a:pt x="173" y="243"/>
                    </a:lnTo>
                    <a:lnTo>
                      <a:pt x="178" y="248"/>
                    </a:lnTo>
                    <a:lnTo>
                      <a:pt x="178" y="248"/>
                    </a:lnTo>
                    <a:lnTo>
                      <a:pt x="178" y="248"/>
                    </a:lnTo>
                    <a:lnTo>
                      <a:pt x="178" y="248"/>
                    </a:lnTo>
                    <a:lnTo>
                      <a:pt x="178" y="248"/>
                    </a:lnTo>
                    <a:lnTo>
                      <a:pt x="178" y="248"/>
                    </a:lnTo>
                    <a:lnTo>
                      <a:pt x="178" y="248"/>
                    </a:lnTo>
                    <a:lnTo>
                      <a:pt x="178" y="248"/>
                    </a:lnTo>
                    <a:lnTo>
                      <a:pt x="178" y="248"/>
                    </a:lnTo>
                    <a:lnTo>
                      <a:pt x="178" y="248"/>
                    </a:lnTo>
                    <a:lnTo>
                      <a:pt x="178" y="248"/>
                    </a:lnTo>
                    <a:lnTo>
                      <a:pt x="178" y="248"/>
                    </a:lnTo>
                    <a:lnTo>
                      <a:pt x="178" y="248"/>
                    </a:lnTo>
                    <a:lnTo>
                      <a:pt x="183" y="252"/>
                    </a:lnTo>
                    <a:lnTo>
                      <a:pt x="183" y="252"/>
                    </a:lnTo>
                    <a:lnTo>
                      <a:pt x="183" y="252"/>
                    </a:lnTo>
                    <a:lnTo>
                      <a:pt x="183" y="252"/>
                    </a:lnTo>
                    <a:lnTo>
                      <a:pt x="183" y="252"/>
                    </a:lnTo>
                    <a:lnTo>
                      <a:pt x="183" y="252"/>
                    </a:lnTo>
                    <a:lnTo>
                      <a:pt x="183" y="252"/>
                    </a:lnTo>
                    <a:lnTo>
                      <a:pt x="183" y="252"/>
                    </a:lnTo>
                    <a:lnTo>
                      <a:pt x="183" y="252"/>
                    </a:lnTo>
                    <a:lnTo>
                      <a:pt x="183" y="252"/>
                    </a:lnTo>
                    <a:lnTo>
                      <a:pt x="183" y="252"/>
                    </a:lnTo>
                    <a:lnTo>
                      <a:pt x="183" y="257"/>
                    </a:lnTo>
                    <a:lnTo>
                      <a:pt x="183" y="257"/>
                    </a:lnTo>
                    <a:lnTo>
                      <a:pt x="183" y="257"/>
                    </a:lnTo>
                    <a:lnTo>
                      <a:pt x="187" y="257"/>
                    </a:lnTo>
                    <a:lnTo>
                      <a:pt x="187" y="257"/>
                    </a:lnTo>
                    <a:lnTo>
                      <a:pt x="187" y="257"/>
                    </a:lnTo>
                    <a:lnTo>
                      <a:pt x="187" y="257"/>
                    </a:lnTo>
                    <a:lnTo>
                      <a:pt x="187" y="257"/>
                    </a:lnTo>
                    <a:lnTo>
                      <a:pt x="187" y="257"/>
                    </a:lnTo>
                    <a:lnTo>
                      <a:pt x="187" y="257"/>
                    </a:lnTo>
                    <a:lnTo>
                      <a:pt x="187" y="257"/>
                    </a:lnTo>
                    <a:lnTo>
                      <a:pt x="187" y="257"/>
                    </a:lnTo>
                    <a:lnTo>
                      <a:pt x="187" y="257"/>
                    </a:lnTo>
                    <a:lnTo>
                      <a:pt x="187" y="261"/>
                    </a:lnTo>
                    <a:lnTo>
                      <a:pt x="187" y="261"/>
                    </a:lnTo>
                    <a:lnTo>
                      <a:pt x="187" y="261"/>
                    </a:lnTo>
                    <a:lnTo>
                      <a:pt x="192" y="261"/>
                    </a:lnTo>
                    <a:lnTo>
                      <a:pt x="192" y="261"/>
                    </a:lnTo>
                    <a:lnTo>
                      <a:pt x="192" y="261"/>
                    </a:lnTo>
                    <a:lnTo>
                      <a:pt x="192" y="261"/>
                    </a:lnTo>
                    <a:lnTo>
                      <a:pt x="192" y="261"/>
                    </a:lnTo>
                    <a:lnTo>
                      <a:pt x="192" y="261"/>
                    </a:lnTo>
                    <a:lnTo>
                      <a:pt x="192" y="261"/>
                    </a:lnTo>
                    <a:lnTo>
                      <a:pt x="192" y="261"/>
                    </a:lnTo>
                    <a:lnTo>
                      <a:pt x="192" y="261"/>
                    </a:lnTo>
                    <a:lnTo>
                      <a:pt x="192" y="261"/>
                    </a:lnTo>
                    <a:lnTo>
                      <a:pt x="192" y="261"/>
                    </a:lnTo>
                    <a:lnTo>
                      <a:pt x="192" y="261"/>
                    </a:lnTo>
                    <a:lnTo>
                      <a:pt x="192" y="266"/>
                    </a:lnTo>
                    <a:lnTo>
                      <a:pt x="197" y="266"/>
                    </a:lnTo>
                    <a:lnTo>
                      <a:pt x="197" y="266"/>
                    </a:lnTo>
                    <a:lnTo>
                      <a:pt x="197" y="266"/>
                    </a:lnTo>
                    <a:lnTo>
                      <a:pt x="197" y="266"/>
                    </a:lnTo>
                    <a:lnTo>
                      <a:pt x="197" y="266"/>
                    </a:lnTo>
                    <a:lnTo>
                      <a:pt x="197" y="266"/>
                    </a:lnTo>
                    <a:lnTo>
                      <a:pt x="197" y="266"/>
                    </a:lnTo>
                    <a:lnTo>
                      <a:pt x="197" y="266"/>
                    </a:lnTo>
                    <a:lnTo>
                      <a:pt x="197" y="266"/>
                    </a:lnTo>
                    <a:lnTo>
                      <a:pt x="197" y="270"/>
                    </a:lnTo>
                    <a:lnTo>
                      <a:pt x="197" y="270"/>
                    </a:lnTo>
                    <a:lnTo>
                      <a:pt x="197" y="270"/>
                    </a:lnTo>
                    <a:lnTo>
                      <a:pt x="202" y="270"/>
                    </a:lnTo>
                    <a:lnTo>
                      <a:pt x="202" y="270"/>
                    </a:lnTo>
                    <a:lnTo>
                      <a:pt x="202" y="270"/>
                    </a:lnTo>
                    <a:lnTo>
                      <a:pt x="202" y="270"/>
                    </a:lnTo>
                    <a:lnTo>
                      <a:pt x="202" y="270"/>
                    </a:lnTo>
                    <a:lnTo>
                      <a:pt x="202" y="270"/>
                    </a:lnTo>
                    <a:lnTo>
                      <a:pt x="202" y="270"/>
                    </a:lnTo>
                    <a:lnTo>
                      <a:pt x="202" y="270"/>
                    </a:lnTo>
                    <a:lnTo>
                      <a:pt x="202" y="270"/>
                    </a:lnTo>
                    <a:lnTo>
                      <a:pt x="202" y="275"/>
                    </a:lnTo>
                    <a:lnTo>
                      <a:pt x="202" y="275"/>
                    </a:lnTo>
                    <a:lnTo>
                      <a:pt x="202" y="275"/>
                    </a:lnTo>
                    <a:lnTo>
                      <a:pt x="202" y="275"/>
                    </a:lnTo>
                    <a:lnTo>
                      <a:pt x="202" y="275"/>
                    </a:lnTo>
                    <a:lnTo>
                      <a:pt x="207" y="275"/>
                    </a:lnTo>
                    <a:lnTo>
                      <a:pt x="207" y="275"/>
                    </a:lnTo>
                    <a:lnTo>
                      <a:pt x="207" y="275"/>
                    </a:lnTo>
                    <a:lnTo>
                      <a:pt x="207" y="275"/>
                    </a:lnTo>
                    <a:lnTo>
                      <a:pt x="207" y="275"/>
                    </a:lnTo>
                    <a:lnTo>
                      <a:pt x="207" y="275"/>
                    </a:lnTo>
                    <a:lnTo>
                      <a:pt x="207" y="275"/>
                    </a:lnTo>
                    <a:lnTo>
                      <a:pt x="207" y="275"/>
                    </a:lnTo>
                    <a:lnTo>
                      <a:pt x="207" y="279"/>
                    </a:lnTo>
                    <a:lnTo>
                      <a:pt x="207" y="279"/>
                    </a:lnTo>
                    <a:lnTo>
                      <a:pt x="207" y="279"/>
                    </a:lnTo>
                    <a:lnTo>
                      <a:pt x="207" y="279"/>
                    </a:lnTo>
                    <a:lnTo>
                      <a:pt x="207" y="279"/>
                    </a:lnTo>
                    <a:lnTo>
                      <a:pt x="211" y="279"/>
                    </a:lnTo>
                    <a:lnTo>
                      <a:pt x="211" y="279"/>
                    </a:lnTo>
                    <a:lnTo>
                      <a:pt x="211" y="279"/>
                    </a:lnTo>
                    <a:lnTo>
                      <a:pt x="211" y="279"/>
                    </a:lnTo>
                    <a:lnTo>
                      <a:pt x="211" y="279"/>
                    </a:lnTo>
                    <a:lnTo>
                      <a:pt x="211" y="279"/>
                    </a:lnTo>
                    <a:lnTo>
                      <a:pt x="211" y="279"/>
                    </a:lnTo>
                    <a:lnTo>
                      <a:pt x="211" y="284"/>
                    </a:lnTo>
                    <a:lnTo>
                      <a:pt x="211" y="284"/>
                    </a:lnTo>
                    <a:lnTo>
                      <a:pt x="211" y="284"/>
                    </a:lnTo>
                    <a:lnTo>
                      <a:pt x="211" y="284"/>
                    </a:lnTo>
                    <a:lnTo>
                      <a:pt x="211" y="284"/>
                    </a:lnTo>
                    <a:lnTo>
                      <a:pt x="211" y="284"/>
                    </a:lnTo>
                    <a:lnTo>
                      <a:pt x="216" y="284"/>
                    </a:lnTo>
                    <a:lnTo>
                      <a:pt x="216" y="284"/>
                    </a:lnTo>
                    <a:lnTo>
                      <a:pt x="216" y="284"/>
                    </a:lnTo>
                    <a:lnTo>
                      <a:pt x="216" y="284"/>
                    </a:lnTo>
                    <a:lnTo>
                      <a:pt x="216" y="284"/>
                    </a:lnTo>
                    <a:lnTo>
                      <a:pt x="216" y="288"/>
                    </a:lnTo>
                    <a:lnTo>
                      <a:pt x="216" y="288"/>
                    </a:lnTo>
                    <a:lnTo>
                      <a:pt x="216" y="288"/>
                    </a:lnTo>
                    <a:lnTo>
                      <a:pt x="216" y="288"/>
                    </a:lnTo>
                    <a:lnTo>
                      <a:pt x="216" y="288"/>
                    </a:lnTo>
                    <a:lnTo>
                      <a:pt x="216" y="288"/>
                    </a:lnTo>
                    <a:lnTo>
                      <a:pt x="216" y="288"/>
                    </a:lnTo>
                    <a:lnTo>
                      <a:pt x="216" y="288"/>
                    </a:lnTo>
                    <a:lnTo>
                      <a:pt x="216" y="288"/>
                    </a:lnTo>
                    <a:lnTo>
                      <a:pt x="221" y="288"/>
                    </a:lnTo>
                    <a:lnTo>
                      <a:pt x="221" y="288"/>
                    </a:lnTo>
                    <a:lnTo>
                      <a:pt x="221" y="288"/>
                    </a:lnTo>
                    <a:lnTo>
                      <a:pt x="221" y="293"/>
                    </a:lnTo>
                    <a:lnTo>
                      <a:pt x="221" y="293"/>
                    </a:lnTo>
                    <a:lnTo>
                      <a:pt x="221" y="293"/>
                    </a:lnTo>
                    <a:lnTo>
                      <a:pt x="221" y="293"/>
                    </a:lnTo>
                    <a:lnTo>
                      <a:pt x="221" y="293"/>
                    </a:lnTo>
                    <a:lnTo>
                      <a:pt x="221" y="293"/>
                    </a:lnTo>
                    <a:lnTo>
                      <a:pt x="221" y="293"/>
                    </a:lnTo>
                    <a:lnTo>
                      <a:pt x="221" y="293"/>
                    </a:lnTo>
                    <a:lnTo>
                      <a:pt x="221" y="293"/>
                    </a:lnTo>
                    <a:lnTo>
                      <a:pt x="221" y="293"/>
                    </a:lnTo>
                    <a:lnTo>
                      <a:pt x="226" y="293"/>
                    </a:lnTo>
                    <a:lnTo>
                      <a:pt x="226" y="293"/>
                    </a:lnTo>
                    <a:lnTo>
                      <a:pt x="226" y="293"/>
                    </a:lnTo>
                    <a:lnTo>
                      <a:pt x="226" y="297"/>
                    </a:lnTo>
                    <a:lnTo>
                      <a:pt x="226" y="297"/>
                    </a:lnTo>
                    <a:lnTo>
                      <a:pt x="226" y="297"/>
                    </a:lnTo>
                    <a:lnTo>
                      <a:pt x="226" y="297"/>
                    </a:lnTo>
                    <a:lnTo>
                      <a:pt x="226" y="297"/>
                    </a:lnTo>
                    <a:lnTo>
                      <a:pt x="226" y="297"/>
                    </a:lnTo>
                    <a:lnTo>
                      <a:pt x="226" y="297"/>
                    </a:lnTo>
                    <a:lnTo>
                      <a:pt x="226" y="297"/>
                    </a:lnTo>
                    <a:lnTo>
                      <a:pt x="226" y="297"/>
                    </a:lnTo>
                    <a:lnTo>
                      <a:pt x="231" y="297"/>
                    </a:lnTo>
                    <a:lnTo>
                      <a:pt x="231" y="297"/>
                    </a:lnTo>
                    <a:lnTo>
                      <a:pt x="231" y="297"/>
                    </a:lnTo>
                    <a:lnTo>
                      <a:pt x="231" y="297"/>
                    </a:lnTo>
                    <a:lnTo>
                      <a:pt x="231" y="297"/>
                    </a:lnTo>
                    <a:lnTo>
                      <a:pt x="231" y="297"/>
                    </a:lnTo>
                    <a:lnTo>
                      <a:pt x="231" y="297"/>
                    </a:lnTo>
                    <a:lnTo>
                      <a:pt x="231" y="297"/>
                    </a:lnTo>
                    <a:lnTo>
                      <a:pt x="231" y="302"/>
                    </a:lnTo>
                    <a:lnTo>
                      <a:pt x="231" y="302"/>
                    </a:lnTo>
                    <a:lnTo>
                      <a:pt x="231" y="302"/>
                    </a:lnTo>
                    <a:lnTo>
                      <a:pt x="231" y="302"/>
                    </a:lnTo>
                    <a:lnTo>
                      <a:pt x="231" y="302"/>
                    </a:lnTo>
                    <a:lnTo>
                      <a:pt x="235" y="302"/>
                    </a:lnTo>
                    <a:lnTo>
                      <a:pt x="235" y="302"/>
                    </a:lnTo>
                    <a:lnTo>
                      <a:pt x="235" y="302"/>
                    </a:lnTo>
                    <a:lnTo>
                      <a:pt x="235" y="302"/>
                    </a:lnTo>
                    <a:lnTo>
                      <a:pt x="235" y="302"/>
                    </a:lnTo>
                    <a:lnTo>
                      <a:pt x="235" y="302"/>
                    </a:lnTo>
                    <a:lnTo>
                      <a:pt x="235" y="302"/>
                    </a:lnTo>
                    <a:lnTo>
                      <a:pt x="235" y="302"/>
                    </a:lnTo>
                    <a:lnTo>
                      <a:pt x="235" y="302"/>
                    </a:lnTo>
                    <a:lnTo>
                      <a:pt x="235" y="306"/>
                    </a:lnTo>
                    <a:lnTo>
                      <a:pt x="235" y="306"/>
                    </a:lnTo>
                    <a:lnTo>
                      <a:pt x="235" y="306"/>
                    </a:lnTo>
                    <a:lnTo>
                      <a:pt x="235" y="306"/>
                    </a:lnTo>
                    <a:lnTo>
                      <a:pt x="235" y="306"/>
                    </a:lnTo>
                    <a:lnTo>
                      <a:pt x="240" y="306"/>
                    </a:lnTo>
                    <a:lnTo>
                      <a:pt x="240" y="306"/>
                    </a:lnTo>
                    <a:lnTo>
                      <a:pt x="240" y="306"/>
                    </a:lnTo>
                    <a:lnTo>
                      <a:pt x="240" y="306"/>
                    </a:lnTo>
                    <a:lnTo>
                      <a:pt x="240" y="306"/>
                    </a:lnTo>
                    <a:lnTo>
                      <a:pt x="240" y="306"/>
                    </a:lnTo>
                    <a:lnTo>
                      <a:pt x="240" y="306"/>
                    </a:lnTo>
                    <a:lnTo>
                      <a:pt x="240" y="306"/>
                    </a:lnTo>
                    <a:lnTo>
                      <a:pt x="240" y="311"/>
                    </a:lnTo>
                    <a:lnTo>
                      <a:pt x="240" y="311"/>
                    </a:lnTo>
                    <a:lnTo>
                      <a:pt x="240" y="311"/>
                    </a:lnTo>
                    <a:lnTo>
                      <a:pt x="240" y="311"/>
                    </a:lnTo>
                    <a:lnTo>
                      <a:pt x="240" y="311"/>
                    </a:lnTo>
                    <a:lnTo>
                      <a:pt x="245" y="311"/>
                    </a:lnTo>
                    <a:lnTo>
                      <a:pt x="245" y="311"/>
                    </a:lnTo>
                    <a:lnTo>
                      <a:pt x="245" y="311"/>
                    </a:lnTo>
                    <a:lnTo>
                      <a:pt x="245" y="311"/>
                    </a:lnTo>
                    <a:lnTo>
                      <a:pt x="245" y="311"/>
                    </a:lnTo>
                    <a:lnTo>
                      <a:pt x="245" y="311"/>
                    </a:lnTo>
                    <a:lnTo>
                      <a:pt x="245" y="311"/>
                    </a:lnTo>
                    <a:lnTo>
                      <a:pt x="245" y="311"/>
                    </a:lnTo>
                    <a:lnTo>
                      <a:pt x="245" y="311"/>
                    </a:lnTo>
                    <a:lnTo>
                      <a:pt x="245" y="315"/>
                    </a:lnTo>
                    <a:lnTo>
                      <a:pt x="245" y="315"/>
                    </a:lnTo>
                    <a:lnTo>
                      <a:pt x="245" y="315"/>
                    </a:lnTo>
                    <a:lnTo>
                      <a:pt x="245" y="315"/>
                    </a:lnTo>
                    <a:lnTo>
                      <a:pt x="250" y="315"/>
                    </a:lnTo>
                    <a:lnTo>
                      <a:pt x="250" y="315"/>
                    </a:lnTo>
                    <a:lnTo>
                      <a:pt x="250" y="315"/>
                    </a:lnTo>
                    <a:lnTo>
                      <a:pt x="250" y="315"/>
                    </a:lnTo>
                    <a:lnTo>
                      <a:pt x="250" y="315"/>
                    </a:lnTo>
                    <a:lnTo>
                      <a:pt x="250" y="315"/>
                    </a:lnTo>
                    <a:lnTo>
                      <a:pt x="250" y="315"/>
                    </a:lnTo>
                    <a:lnTo>
                      <a:pt x="250" y="315"/>
                    </a:lnTo>
                    <a:lnTo>
                      <a:pt x="250" y="315"/>
                    </a:lnTo>
                    <a:lnTo>
                      <a:pt x="250" y="315"/>
                    </a:lnTo>
                    <a:lnTo>
                      <a:pt x="250" y="315"/>
                    </a:lnTo>
                    <a:lnTo>
                      <a:pt x="250" y="315"/>
                    </a:lnTo>
                    <a:lnTo>
                      <a:pt x="250" y="315"/>
                    </a:lnTo>
                    <a:lnTo>
                      <a:pt x="250" y="320"/>
                    </a:lnTo>
                    <a:lnTo>
                      <a:pt x="255" y="320"/>
                    </a:lnTo>
                    <a:lnTo>
                      <a:pt x="255" y="320"/>
                    </a:lnTo>
                    <a:lnTo>
                      <a:pt x="255" y="320"/>
                    </a:lnTo>
                    <a:lnTo>
                      <a:pt x="255" y="320"/>
                    </a:lnTo>
                    <a:lnTo>
                      <a:pt x="255" y="320"/>
                    </a:lnTo>
                    <a:lnTo>
                      <a:pt x="255" y="320"/>
                    </a:lnTo>
                    <a:lnTo>
                      <a:pt x="255" y="320"/>
                    </a:lnTo>
                    <a:lnTo>
                      <a:pt x="255" y="320"/>
                    </a:lnTo>
                    <a:lnTo>
                      <a:pt x="255" y="320"/>
                    </a:lnTo>
                    <a:lnTo>
                      <a:pt x="255" y="320"/>
                    </a:lnTo>
                    <a:lnTo>
                      <a:pt x="255" y="320"/>
                    </a:lnTo>
                    <a:lnTo>
                      <a:pt x="255" y="320"/>
                    </a:lnTo>
                    <a:lnTo>
                      <a:pt x="259" y="320"/>
                    </a:lnTo>
                    <a:lnTo>
                      <a:pt x="259" y="320"/>
                    </a:lnTo>
                    <a:lnTo>
                      <a:pt x="259" y="324"/>
                    </a:lnTo>
                    <a:lnTo>
                      <a:pt x="259" y="324"/>
                    </a:lnTo>
                    <a:lnTo>
                      <a:pt x="259" y="324"/>
                    </a:lnTo>
                    <a:lnTo>
                      <a:pt x="259" y="324"/>
                    </a:lnTo>
                    <a:lnTo>
                      <a:pt x="259" y="324"/>
                    </a:lnTo>
                    <a:lnTo>
                      <a:pt x="259" y="324"/>
                    </a:lnTo>
                    <a:lnTo>
                      <a:pt x="259" y="324"/>
                    </a:lnTo>
                    <a:lnTo>
                      <a:pt x="259" y="324"/>
                    </a:lnTo>
                    <a:lnTo>
                      <a:pt x="259" y="324"/>
                    </a:lnTo>
                    <a:lnTo>
                      <a:pt x="259" y="324"/>
                    </a:lnTo>
                    <a:lnTo>
                      <a:pt x="259" y="324"/>
                    </a:lnTo>
                    <a:lnTo>
                      <a:pt x="264" y="324"/>
                    </a:lnTo>
                    <a:lnTo>
                      <a:pt x="264" y="324"/>
                    </a:lnTo>
                    <a:lnTo>
                      <a:pt x="264" y="324"/>
                    </a:lnTo>
                    <a:lnTo>
                      <a:pt x="264" y="324"/>
                    </a:lnTo>
                    <a:lnTo>
                      <a:pt x="264" y="324"/>
                    </a:lnTo>
                    <a:lnTo>
                      <a:pt x="264" y="324"/>
                    </a:lnTo>
                    <a:lnTo>
                      <a:pt x="264" y="329"/>
                    </a:lnTo>
                    <a:lnTo>
                      <a:pt x="264" y="329"/>
                    </a:lnTo>
                    <a:lnTo>
                      <a:pt x="264" y="329"/>
                    </a:lnTo>
                    <a:lnTo>
                      <a:pt x="264" y="329"/>
                    </a:lnTo>
                    <a:lnTo>
                      <a:pt x="264" y="329"/>
                    </a:lnTo>
                    <a:lnTo>
                      <a:pt x="264" y="329"/>
                    </a:lnTo>
                    <a:lnTo>
                      <a:pt x="264" y="329"/>
                    </a:lnTo>
                    <a:lnTo>
                      <a:pt x="269" y="329"/>
                    </a:lnTo>
                    <a:lnTo>
                      <a:pt x="269" y="329"/>
                    </a:lnTo>
                    <a:lnTo>
                      <a:pt x="269" y="329"/>
                    </a:lnTo>
                    <a:lnTo>
                      <a:pt x="269" y="329"/>
                    </a:lnTo>
                    <a:lnTo>
                      <a:pt x="269" y="329"/>
                    </a:lnTo>
                    <a:lnTo>
                      <a:pt x="269" y="333"/>
                    </a:lnTo>
                    <a:lnTo>
                      <a:pt x="269" y="333"/>
                    </a:lnTo>
                    <a:lnTo>
                      <a:pt x="269" y="333"/>
                    </a:lnTo>
                    <a:lnTo>
                      <a:pt x="269" y="333"/>
                    </a:lnTo>
                    <a:lnTo>
                      <a:pt x="269" y="333"/>
                    </a:lnTo>
                    <a:lnTo>
                      <a:pt x="269" y="333"/>
                    </a:lnTo>
                    <a:lnTo>
                      <a:pt x="269" y="333"/>
                    </a:lnTo>
                    <a:lnTo>
                      <a:pt x="269" y="333"/>
                    </a:lnTo>
                    <a:lnTo>
                      <a:pt x="269" y="333"/>
                    </a:lnTo>
                    <a:lnTo>
                      <a:pt x="274" y="333"/>
                    </a:lnTo>
                    <a:lnTo>
                      <a:pt x="274" y="333"/>
                    </a:lnTo>
                    <a:lnTo>
                      <a:pt x="274" y="333"/>
                    </a:lnTo>
                    <a:lnTo>
                      <a:pt x="274" y="333"/>
                    </a:lnTo>
                    <a:lnTo>
                      <a:pt x="274" y="333"/>
                    </a:lnTo>
                    <a:lnTo>
                      <a:pt x="274" y="333"/>
                    </a:lnTo>
                    <a:lnTo>
                      <a:pt x="274" y="333"/>
                    </a:lnTo>
                    <a:lnTo>
                      <a:pt x="274" y="333"/>
                    </a:lnTo>
                    <a:lnTo>
                      <a:pt x="274" y="333"/>
                    </a:lnTo>
                    <a:lnTo>
                      <a:pt x="274" y="333"/>
                    </a:lnTo>
                    <a:lnTo>
                      <a:pt x="274" y="333"/>
                    </a:lnTo>
                    <a:lnTo>
                      <a:pt x="274" y="338"/>
                    </a:lnTo>
                    <a:lnTo>
                      <a:pt x="274" y="338"/>
                    </a:lnTo>
                    <a:lnTo>
                      <a:pt x="279" y="338"/>
                    </a:lnTo>
                    <a:lnTo>
                      <a:pt x="279" y="338"/>
                    </a:lnTo>
                    <a:lnTo>
                      <a:pt x="279" y="338"/>
                    </a:lnTo>
                    <a:lnTo>
                      <a:pt x="279" y="338"/>
                    </a:lnTo>
                    <a:lnTo>
                      <a:pt x="279" y="338"/>
                    </a:lnTo>
                    <a:lnTo>
                      <a:pt x="279" y="338"/>
                    </a:lnTo>
                    <a:lnTo>
                      <a:pt x="279" y="338"/>
                    </a:lnTo>
                    <a:lnTo>
                      <a:pt x="279" y="338"/>
                    </a:lnTo>
                    <a:lnTo>
                      <a:pt x="279" y="338"/>
                    </a:lnTo>
                    <a:lnTo>
                      <a:pt x="279" y="338"/>
                    </a:lnTo>
                    <a:lnTo>
                      <a:pt x="279" y="338"/>
                    </a:lnTo>
                    <a:lnTo>
                      <a:pt x="279" y="342"/>
                    </a:lnTo>
                    <a:lnTo>
                      <a:pt x="279" y="342"/>
                    </a:lnTo>
                    <a:lnTo>
                      <a:pt x="283" y="342"/>
                    </a:lnTo>
                    <a:lnTo>
                      <a:pt x="283" y="342"/>
                    </a:lnTo>
                    <a:lnTo>
                      <a:pt x="283" y="342"/>
                    </a:lnTo>
                    <a:lnTo>
                      <a:pt x="283" y="342"/>
                    </a:lnTo>
                    <a:lnTo>
                      <a:pt x="283" y="342"/>
                    </a:lnTo>
                    <a:lnTo>
                      <a:pt x="283" y="342"/>
                    </a:lnTo>
                    <a:lnTo>
                      <a:pt x="283" y="342"/>
                    </a:lnTo>
                    <a:lnTo>
                      <a:pt x="283" y="342"/>
                    </a:lnTo>
                    <a:lnTo>
                      <a:pt x="283" y="342"/>
                    </a:lnTo>
                    <a:lnTo>
                      <a:pt x="283" y="342"/>
                    </a:lnTo>
                    <a:lnTo>
                      <a:pt x="283" y="342"/>
                    </a:lnTo>
                    <a:lnTo>
                      <a:pt x="283" y="347"/>
                    </a:lnTo>
                    <a:lnTo>
                      <a:pt x="283" y="347"/>
                    </a:lnTo>
                    <a:lnTo>
                      <a:pt x="283" y="347"/>
                    </a:lnTo>
                    <a:lnTo>
                      <a:pt x="288" y="347"/>
                    </a:lnTo>
                    <a:lnTo>
                      <a:pt x="288" y="347"/>
                    </a:lnTo>
                    <a:lnTo>
                      <a:pt x="288" y="347"/>
                    </a:lnTo>
                    <a:lnTo>
                      <a:pt x="288" y="347"/>
                    </a:lnTo>
                    <a:lnTo>
                      <a:pt x="288" y="347"/>
                    </a:lnTo>
                    <a:lnTo>
                      <a:pt x="288" y="347"/>
                    </a:lnTo>
                    <a:lnTo>
                      <a:pt x="288" y="347"/>
                    </a:lnTo>
                    <a:lnTo>
                      <a:pt x="288" y="347"/>
                    </a:lnTo>
                    <a:lnTo>
                      <a:pt x="288" y="347"/>
                    </a:lnTo>
                    <a:lnTo>
                      <a:pt x="288" y="347"/>
                    </a:lnTo>
                    <a:lnTo>
                      <a:pt x="288" y="347"/>
                    </a:lnTo>
                    <a:lnTo>
                      <a:pt x="288" y="351"/>
                    </a:lnTo>
                    <a:lnTo>
                      <a:pt x="293" y="351"/>
                    </a:lnTo>
                    <a:lnTo>
                      <a:pt x="293" y="351"/>
                    </a:lnTo>
                    <a:lnTo>
                      <a:pt x="293" y="351"/>
                    </a:lnTo>
                    <a:lnTo>
                      <a:pt x="293" y="351"/>
                    </a:lnTo>
                    <a:lnTo>
                      <a:pt x="293" y="351"/>
                    </a:lnTo>
                    <a:lnTo>
                      <a:pt x="293" y="351"/>
                    </a:lnTo>
                    <a:lnTo>
                      <a:pt x="293" y="351"/>
                    </a:lnTo>
                    <a:lnTo>
                      <a:pt x="293" y="351"/>
                    </a:lnTo>
                    <a:lnTo>
                      <a:pt x="293" y="351"/>
                    </a:lnTo>
                    <a:lnTo>
                      <a:pt x="293" y="351"/>
                    </a:lnTo>
                    <a:lnTo>
                      <a:pt x="293" y="351"/>
                    </a:lnTo>
                    <a:lnTo>
                      <a:pt x="293" y="351"/>
                    </a:lnTo>
                    <a:lnTo>
                      <a:pt x="293" y="351"/>
                    </a:lnTo>
                    <a:lnTo>
                      <a:pt x="298" y="356"/>
                    </a:lnTo>
                    <a:lnTo>
                      <a:pt x="298" y="356"/>
                    </a:lnTo>
                    <a:lnTo>
                      <a:pt x="298" y="356"/>
                    </a:lnTo>
                    <a:lnTo>
                      <a:pt x="298" y="356"/>
                    </a:lnTo>
                    <a:lnTo>
                      <a:pt x="298" y="356"/>
                    </a:lnTo>
                    <a:lnTo>
                      <a:pt x="298" y="356"/>
                    </a:lnTo>
                    <a:lnTo>
                      <a:pt x="298" y="356"/>
                    </a:lnTo>
                    <a:lnTo>
                      <a:pt x="298" y="356"/>
                    </a:lnTo>
                    <a:lnTo>
                      <a:pt x="298" y="356"/>
                    </a:lnTo>
                    <a:lnTo>
                      <a:pt x="298" y="356"/>
                    </a:lnTo>
                    <a:lnTo>
                      <a:pt x="298" y="356"/>
                    </a:lnTo>
                    <a:lnTo>
                      <a:pt x="298" y="356"/>
                    </a:lnTo>
                    <a:lnTo>
                      <a:pt x="298" y="356"/>
                    </a:lnTo>
                    <a:lnTo>
                      <a:pt x="303" y="356"/>
                    </a:lnTo>
                    <a:lnTo>
                      <a:pt x="303" y="356"/>
                    </a:lnTo>
                    <a:lnTo>
                      <a:pt x="303" y="356"/>
                    </a:lnTo>
                    <a:lnTo>
                      <a:pt x="303" y="356"/>
                    </a:lnTo>
                    <a:lnTo>
                      <a:pt x="303" y="356"/>
                    </a:lnTo>
                    <a:lnTo>
                      <a:pt x="303" y="356"/>
                    </a:lnTo>
                    <a:lnTo>
                      <a:pt x="303" y="356"/>
                    </a:lnTo>
                    <a:lnTo>
                      <a:pt x="303" y="356"/>
                    </a:lnTo>
                    <a:lnTo>
                      <a:pt x="303" y="356"/>
                    </a:lnTo>
                    <a:lnTo>
                      <a:pt x="303" y="356"/>
                    </a:lnTo>
                    <a:lnTo>
                      <a:pt x="303" y="356"/>
                    </a:lnTo>
                    <a:lnTo>
                      <a:pt x="303" y="360"/>
                    </a:lnTo>
                    <a:lnTo>
                      <a:pt x="303" y="360"/>
                    </a:lnTo>
                    <a:lnTo>
                      <a:pt x="303" y="360"/>
                    </a:lnTo>
                    <a:lnTo>
                      <a:pt x="307" y="360"/>
                    </a:lnTo>
                    <a:lnTo>
                      <a:pt x="307" y="360"/>
                    </a:lnTo>
                    <a:lnTo>
                      <a:pt x="307" y="360"/>
                    </a:lnTo>
                    <a:lnTo>
                      <a:pt x="307" y="360"/>
                    </a:lnTo>
                    <a:lnTo>
                      <a:pt x="307" y="360"/>
                    </a:lnTo>
                    <a:lnTo>
                      <a:pt x="307" y="360"/>
                    </a:lnTo>
                    <a:lnTo>
                      <a:pt x="307" y="360"/>
                    </a:lnTo>
                    <a:lnTo>
                      <a:pt x="307" y="360"/>
                    </a:lnTo>
                    <a:lnTo>
                      <a:pt x="307" y="360"/>
                    </a:lnTo>
                    <a:lnTo>
                      <a:pt x="307" y="360"/>
                    </a:lnTo>
                    <a:lnTo>
                      <a:pt x="307" y="360"/>
                    </a:lnTo>
                    <a:lnTo>
                      <a:pt x="307" y="360"/>
                    </a:lnTo>
                    <a:lnTo>
                      <a:pt x="307" y="360"/>
                    </a:lnTo>
                    <a:lnTo>
                      <a:pt x="312" y="360"/>
                    </a:lnTo>
                    <a:lnTo>
                      <a:pt x="312" y="360"/>
                    </a:lnTo>
                    <a:lnTo>
                      <a:pt x="312" y="364"/>
                    </a:lnTo>
                    <a:lnTo>
                      <a:pt x="312" y="364"/>
                    </a:lnTo>
                    <a:lnTo>
                      <a:pt x="312" y="364"/>
                    </a:lnTo>
                    <a:lnTo>
                      <a:pt x="312" y="364"/>
                    </a:lnTo>
                    <a:lnTo>
                      <a:pt x="312" y="364"/>
                    </a:lnTo>
                    <a:lnTo>
                      <a:pt x="312" y="364"/>
                    </a:lnTo>
                    <a:lnTo>
                      <a:pt x="312" y="364"/>
                    </a:lnTo>
                    <a:lnTo>
                      <a:pt x="312" y="364"/>
                    </a:lnTo>
                    <a:lnTo>
                      <a:pt x="312" y="364"/>
                    </a:lnTo>
                    <a:lnTo>
                      <a:pt x="312" y="364"/>
                    </a:lnTo>
                    <a:lnTo>
                      <a:pt x="317" y="364"/>
                    </a:lnTo>
                    <a:lnTo>
                      <a:pt x="317" y="364"/>
                    </a:lnTo>
                    <a:lnTo>
                      <a:pt x="317" y="364"/>
                    </a:lnTo>
                    <a:lnTo>
                      <a:pt x="317" y="364"/>
                    </a:lnTo>
                    <a:lnTo>
                      <a:pt x="317" y="369"/>
                    </a:lnTo>
                    <a:lnTo>
                      <a:pt x="317" y="369"/>
                    </a:lnTo>
                    <a:lnTo>
                      <a:pt x="317" y="369"/>
                    </a:lnTo>
                    <a:lnTo>
                      <a:pt x="317" y="369"/>
                    </a:lnTo>
                    <a:lnTo>
                      <a:pt x="317" y="369"/>
                    </a:lnTo>
                    <a:lnTo>
                      <a:pt x="317" y="369"/>
                    </a:lnTo>
                    <a:lnTo>
                      <a:pt x="317" y="369"/>
                    </a:lnTo>
                    <a:lnTo>
                      <a:pt x="317" y="369"/>
                    </a:lnTo>
                    <a:lnTo>
                      <a:pt x="317" y="369"/>
                    </a:lnTo>
                    <a:lnTo>
                      <a:pt x="322" y="369"/>
                    </a:lnTo>
                    <a:lnTo>
                      <a:pt x="322" y="369"/>
                    </a:lnTo>
                    <a:lnTo>
                      <a:pt x="322" y="369"/>
                    </a:lnTo>
                    <a:lnTo>
                      <a:pt x="322" y="369"/>
                    </a:lnTo>
                    <a:lnTo>
                      <a:pt x="322" y="369"/>
                    </a:lnTo>
                    <a:lnTo>
                      <a:pt x="322" y="369"/>
                    </a:lnTo>
                    <a:lnTo>
                      <a:pt x="322" y="369"/>
                    </a:lnTo>
                    <a:lnTo>
                      <a:pt x="322" y="369"/>
                    </a:lnTo>
                    <a:lnTo>
                      <a:pt x="322" y="369"/>
                    </a:lnTo>
                    <a:lnTo>
                      <a:pt x="322" y="369"/>
                    </a:lnTo>
                    <a:lnTo>
                      <a:pt x="322" y="369"/>
                    </a:lnTo>
                    <a:lnTo>
                      <a:pt x="322" y="369"/>
                    </a:lnTo>
                    <a:lnTo>
                      <a:pt x="322" y="369"/>
                    </a:lnTo>
                    <a:lnTo>
                      <a:pt x="322" y="369"/>
                    </a:lnTo>
                    <a:lnTo>
                      <a:pt x="326" y="369"/>
                    </a:lnTo>
                    <a:lnTo>
                      <a:pt x="326" y="369"/>
                    </a:lnTo>
                    <a:lnTo>
                      <a:pt x="326" y="373"/>
                    </a:lnTo>
                    <a:lnTo>
                      <a:pt x="326" y="373"/>
                    </a:lnTo>
                    <a:lnTo>
                      <a:pt x="326" y="373"/>
                    </a:lnTo>
                    <a:lnTo>
                      <a:pt x="326" y="373"/>
                    </a:lnTo>
                    <a:lnTo>
                      <a:pt x="326" y="373"/>
                    </a:lnTo>
                    <a:lnTo>
                      <a:pt x="326" y="373"/>
                    </a:lnTo>
                    <a:lnTo>
                      <a:pt x="326" y="373"/>
                    </a:lnTo>
                    <a:lnTo>
                      <a:pt x="326" y="373"/>
                    </a:lnTo>
                    <a:lnTo>
                      <a:pt x="326" y="373"/>
                    </a:lnTo>
                    <a:lnTo>
                      <a:pt x="326" y="378"/>
                    </a:lnTo>
                    <a:lnTo>
                      <a:pt x="326" y="378"/>
                    </a:lnTo>
                    <a:lnTo>
                      <a:pt x="331" y="378"/>
                    </a:lnTo>
                    <a:lnTo>
                      <a:pt x="331" y="378"/>
                    </a:lnTo>
                    <a:lnTo>
                      <a:pt x="331" y="378"/>
                    </a:lnTo>
                    <a:lnTo>
                      <a:pt x="331" y="378"/>
                    </a:lnTo>
                    <a:lnTo>
                      <a:pt x="331" y="378"/>
                    </a:lnTo>
                    <a:lnTo>
                      <a:pt x="331" y="378"/>
                    </a:lnTo>
                    <a:lnTo>
                      <a:pt x="331" y="378"/>
                    </a:lnTo>
                    <a:lnTo>
                      <a:pt x="331" y="378"/>
                    </a:lnTo>
                    <a:lnTo>
                      <a:pt x="331" y="378"/>
                    </a:lnTo>
                    <a:lnTo>
                      <a:pt x="331" y="378"/>
                    </a:lnTo>
                    <a:lnTo>
                      <a:pt x="331" y="378"/>
                    </a:lnTo>
                    <a:lnTo>
                      <a:pt x="331" y="378"/>
                    </a:lnTo>
                    <a:lnTo>
                      <a:pt x="331" y="378"/>
                    </a:lnTo>
                    <a:lnTo>
                      <a:pt x="336" y="378"/>
                    </a:lnTo>
                    <a:lnTo>
                      <a:pt x="336" y="382"/>
                    </a:lnTo>
                    <a:lnTo>
                      <a:pt x="336" y="38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620" name="Freeform 284"/>
              <p:cNvSpPr>
                <a:spLocks/>
              </p:cNvSpPr>
              <p:nvPr/>
            </p:nvSpPr>
            <p:spPr bwMode="auto">
              <a:xfrm>
                <a:off x="1607" y="2563"/>
                <a:ext cx="475" cy="1012"/>
              </a:xfrm>
              <a:custGeom>
                <a:avLst/>
                <a:gdLst>
                  <a:gd name="T0" fmla="*/ 9 w 475"/>
                  <a:gd name="T1" fmla="*/ 1012 h 1012"/>
                  <a:gd name="T2" fmla="*/ 14 w 475"/>
                  <a:gd name="T3" fmla="*/ 1012 h 1012"/>
                  <a:gd name="T4" fmla="*/ 24 w 475"/>
                  <a:gd name="T5" fmla="*/ 1012 h 1012"/>
                  <a:gd name="T6" fmla="*/ 29 w 475"/>
                  <a:gd name="T7" fmla="*/ 1003 h 1012"/>
                  <a:gd name="T8" fmla="*/ 38 w 475"/>
                  <a:gd name="T9" fmla="*/ 985 h 1012"/>
                  <a:gd name="T10" fmla="*/ 48 w 475"/>
                  <a:gd name="T11" fmla="*/ 976 h 1012"/>
                  <a:gd name="T12" fmla="*/ 53 w 475"/>
                  <a:gd name="T13" fmla="*/ 980 h 1012"/>
                  <a:gd name="T14" fmla="*/ 62 w 475"/>
                  <a:gd name="T15" fmla="*/ 958 h 1012"/>
                  <a:gd name="T16" fmla="*/ 67 w 475"/>
                  <a:gd name="T17" fmla="*/ 913 h 1012"/>
                  <a:gd name="T18" fmla="*/ 77 w 475"/>
                  <a:gd name="T19" fmla="*/ 872 h 1012"/>
                  <a:gd name="T20" fmla="*/ 86 w 475"/>
                  <a:gd name="T21" fmla="*/ 836 h 1012"/>
                  <a:gd name="T22" fmla="*/ 91 w 475"/>
                  <a:gd name="T23" fmla="*/ 805 h 1012"/>
                  <a:gd name="T24" fmla="*/ 101 w 475"/>
                  <a:gd name="T25" fmla="*/ 764 h 1012"/>
                  <a:gd name="T26" fmla="*/ 105 w 475"/>
                  <a:gd name="T27" fmla="*/ 733 h 1012"/>
                  <a:gd name="T28" fmla="*/ 115 w 475"/>
                  <a:gd name="T29" fmla="*/ 701 h 1012"/>
                  <a:gd name="T30" fmla="*/ 125 w 475"/>
                  <a:gd name="T31" fmla="*/ 674 h 1012"/>
                  <a:gd name="T32" fmla="*/ 129 w 475"/>
                  <a:gd name="T33" fmla="*/ 639 h 1012"/>
                  <a:gd name="T34" fmla="*/ 139 w 475"/>
                  <a:gd name="T35" fmla="*/ 616 h 1012"/>
                  <a:gd name="T36" fmla="*/ 144 w 475"/>
                  <a:gd name="T37" fmla="*/ 580 h 1012"/>
                  <a:gd name="T38" fmla="*/ 153 w 475"/>
                  <a:gd name="T39" fmla="*/ 553 h 1012"/>
                  <a:gd name="T40" fmla="*/ 163 w 475"/>
                  <a:gd name="T41" fmla="*/ 531 h 1012"/>
                  <a:gd name="T42" fmla="*/ 168 w 475"/>
                  <a:gd name="T43" fmla="*/ 508 h 1012"/>
                  <a:gd name="T44" fmla="*/ 177 w 475"/>
                  <a:gd name="T45" fmla="*/ 481 h 1012"/>
                  <a:gd name="T46" fmla="*/ 182 w 475"/>
                  <a:gd name="T47" fmla="*/ 454 h 1012"/>
                  <a:gd name="T48" fmla="*/ 192 w 475"/>
                  <a:gd name="T49" fmla="*/ 432 h 1012"/>
                  <a:gd name="T50" fmla="*/ 201 w 475"/>
                  <a:gd name="T51" fmla="*/ 418 h 1012"/>
                  <a:gd name="T52" fmla="*/ 206 w 475"/>
                  <a:gd name="T53" fmla="*/ 396 h 1012"/>
                  <a:gd name="T54" fmla="*/ 216 w 475"/>
                  <a:gd name="T55" fmla="*/ 373 h 1012"/>
                  <a:gd name="T56" fmla="*/ 221 w 475"/>
                  <a:gd name="T57" fmla="*/ 360 h 1012"/>
                  <a:gd name="T58" fmla="*/ 230 w 475"/>
                  <a:gd name="T59" fmla="*/ 342 h 1012"/>
                  <a:gd name="T60" fmla="*/ 240 w 475"/>
                  <a:gd name="T61" fmla="*/ 324 h 1012"/>
                  <a:gd name="T62" fmla="*/ 245 w 475"/>
                  <a:gd name="T63" fmla="*/ 310 h 1012"/>
                  <a:gd name="T64" fmla="*/ 254 w 475"/>
                  <a:gd name="T65" fmla="*/ 297 h 1012"/>
                  <a:gd name="T66" fmla="*/ 264 w 475"/>
                  <a:gd name="T67" fmla="*/ 284 h 1012"/>
                  <a:gd name="T68" fmla="*/ 269 w 475"/>
                  <a:gd name="T69" fmla="*/ 270 h 1012"/>
                  <a:gd name="T70" fmla="*/ 278 w 475"/>
                  <a:gd name="T71" fmla="*/ 257 h 1012"/>
                  <a:gd name="T72" fmla="*/ 283 w 475"/>
                  <a:gd name="T73" fmla="*/ 243 h 1012"/>
                  <a:gd name="T74" fmla="*/ 292 w 475"/>
                  <a:gd name="T75" fmla="*/ 234 h 1012"/>
                  <a:gd name="T76" fmla="*/ 297 w 475"/>
                  <a:gd name="T77" fmla="*/ 221 h 1012"/>
                  <a:gd name="T78" fmla="*/ 307 w 475"/>
                  <a:gd name="T79" fmla="*/ 212 h 1012"/>
                  <a:gd name="T80" fmla="*/ 316 w 475"/>
                  <a:gd name="T81" fmla="*/ 198 h 1012"/>
                  <a:gd name="T82" fmla="*/ 321 w 475"/>
                  <a:gd name="T83" fmla="*/ 189 h 1012"/>
                  <a:gd name="T84" fmla="*/ 331 w 475"/>
                  <a:gd name="T85" fmla="*/ 176 h 1012"/>
                  <a:gd name="T86" fmla="*/ 336 w 475"/>
                  <a:gd name="T87" fmla="*/ 167 h 1012"/>
                  <a:gd name="T88" fmla="*/ 345 w 475"/>
                  <a:gd name="T89" fmla="*/ 158 h 1012"/>
                  <a:gd name="T90" fmla="*/ 355 w 475"/>
                  <a:gd name="T91" fmla="*/ 144 h 1012"/>
                  <a:gd name="T92" fmla="*/ 360 w 475"/>
                  <a:gd name="T93" fmla="*/ 135 h 1012"/>
                  <a:gd name="T94" fmla="*/ 369 w 475"/>
                  <a:gd name="T95" fmla="*/ 126 h 1012"/>
                  <a:gd name="T96" fmla="*/ 379 w 475"/>
                  <a:gd name="T97" fmla="*/ 117 h 1012"/>
                  <a:gd name="T98" fmla="*/ 384 w 475"/>
                  <a:gd name="T99" fmla="*/ 108 h 1012"/>
                  <a:gd name="T100" fmla="*/ 393 w 475"/>
                  <a:gd name="T101" fmla="*/ 99 h 1012"/>
                  <a:gd name="T102" fmla="*/ 398 w 475"/>
                  <a:gd name="T103" fmla="*/ 90 h 1012"/>
                  <a:gd name="T104" fmla="*/ 408 w 475"/>
                  <a:gd name="T105" fmla="*/ 81 h 1012"/>
                  <a:gd name="T106" fmla="*/ 417 w 475"/>
                  <a:gd name="T107" fmla="*/ 72 h 1012"/>
                  <a:gd name="T108" fmla="*/ 422 w 475"/>
                  <a:gd name="T109" fmla="*/ 63 h 1012"/>
                  <a:gd name="T110" fmla="*/ 432 w 475"/>
                  <a:gd name="T111" fmla="*/ 54 h 1012"/>
                  <a:gd name="T112" fmla="*/ 436 w 475"/>
                  <a:gd name="T113" fmla="*/ 45 h 1012"/>
                  <a:gd name="T114" fmla="*/ 446 w 475"/>
                  <a:gd name="T115" fmla="*/ 36 h 1012"/>
                  <a:gd name="T116" fmla="*/ 451 w 475"/>
                  <a:gd name="T117" fmla="*/ 32 h 1012"/>
                  <a:gd name="T118" fmla="*/ 460 w 475"/>
                  <a:gd name="T119" fmla="*/ 23 h 1012"/>
                  <a:gd name="T120" fmla="*/ 470 w 475"/>
                  <a:gd name="T121" fmla="*/ 9 h 1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5" h="1012">
                    <a:moveTo>
                      <a:pt x="0" y="1012"/>
                    </a:moveTo>
                    <a:lnTo>
                      <a:pt x="0" y="1012"/>
                    </a:lnTo>
                    <a:lnTo>
                      <a:pt x="0" y="1012"/>
                    </a:lnTo>
                    <a:lnTo>
                      <a:pt x="0" y="1012"/>
                    </a:lnTo>
                    <a:lnTo>
                      <a:pt x="0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5" y="1012"/>
                    </a:lnTo>
                    <a:lnTo>
                      <a:pt x="9" y="1012"/>
                    </a:lnTo>
                    <a:lnTo>
                      <a:pt x="9" y="1012"/>
                    </a:lnTo>
                    <a:lnTo>
                      <a:pt x="9" y="1012"/>
                    </a:lnTo>
                    <a:lnTo>
                      <a:pt x="9" y="1012"/>
                    </a:lnTo>
                    <a:lnTo>
                      <a:pt x="9" y="1012"/>
                    </a:lnTo>
                    <a:lnTo>
                      <a:pt x="9" y="1012"/>
                    </a:lnTo>
                    <a:lnTo>
                      <a:pt x="9" y="1012"/>
                    </a:lnTo>
                    <a:lnTo>
                      <a:pt x="9" y="1012"/>
                    </a:lnTo>
                    <a:lnTo>
                      <a:pt x="9" y="1012"/>
                    </a:lnTo>
                    <a:lnTo>
                      <a:pt x="9" y="1012"/>
                    </a:lnTo>
                    <a:lnTo>
                      <a:pt x="9" y="1012"/>
                    </a:lnTo>
                    <a:lnTo>
                      <a:pt x="9" y="1012"/>
                    </a:lnTo>
                    <a:lnTo>
                      <a:pt x="9" y="1012"/>
                    </a:lnTo>
                    <a:lnTo>
                      <a:pt x="14" y="1012"/>
                    </a:lnTo>
                    <a:lnTo>
                      <a:pt x="14" y="1012"/>
                    </a:lnTo>
                    <a:lnTo>
                      <a:pt x="14" y="1012"/>
                    </a:lnTo>
                    <a:lnTo>
                      <a:pt x="14" y="1012"/>
                    </a:lnTo>
                    <a:lnTo>
                      <a:pt x="14" y="1012"/>
                    </a:lnTo>
                    <a:lnTo>
                      <a:pt x="14" y="1012"/>
                    </a:lnTo>
                    <a:lnTo>
                      <a:pt x="14" y="1012"/>
                    </a:lnTo>
                    <a:lnTo>
                      <a:pt x="14" y="1012"/>
                    </a:lnTo>
                    <a:lnTo>
                      <a:pt x="14" y="1012"/>
                    </a:lnTo>
                    <a:lnTo>
                      <a:pt x="14" y="1012"/>
                    </a:lnTo>
                    <a:lnTo>
                      <a:pt x="14" y="1012"/>
                    </a:lnTo>
                    <a:lnTo>
                      <a:pt x="14" y="1012"/>
                    </a:lnTo>
                    <a:lnTo>
                      <a:pt x="14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19" y="1012"/>
                    </a:lnTo>
                    <a:lnTo>
                      <a:pt x="24" y="1012"/>
                    </a:lnTo>
                    <a:lnTo>
                      <a:pt x="24" y="1012"/>
                    </a:lnTo>
                    <a:lnTo>
                      <a:pt x="24" y="1012"/>
                    </a:lnTo>
                    <a:lnTo>
                      <a:pt x="24" y="1012"/>
                    </a:lnTo>
                    <a:lnTo>
                      <a:pt x="24" y="1012"/>
                    </a:lnTo>
                    <a:lnTo>
                      <a:pt x="24" y="1012"/>
                    </a:lnTo>
                    <a:lnTo>
                      <a:pt x="24" y="1012"/>
                    </a:lnTo>
                    <a:lnTo>
                      <a:pt x="24" y="1012"/>
                    </a:lnTo>
                    <a:lnTo>
                      <a:pt x="24" y="1012"/>
                    </a:lnTo>
                    <a:lnTo>
                      <a:pt x="24" y="1012"/>
                    </a:lnTo>
                    <a:lnTo>
                      <a:pt x="24" y="1012"/>
                    </a:lnTo>
                    <a:lnTo>
                      <a:pt x="24" y="1012"/>
                    </a:lnTo>
                    <a:lnTo>
                      <a:pt x="24" y="1007"/>
                    </a:lnTo>
                    <a:lnTo>
                      <a:pt x="29" y="1007"/>
                    </a:lnTo>
                    <a:lnTo>
                      <a:pt x="29" y="1007"/>
                    </a:lnTo>
                    <a:lnTo>
                      <a:pt x="29" y="1007"/>
                    </a:lnTo>
                    <a:lnTo>
                      <a:pt x="29" y="1007"/>
                    </a:lnTo>
                    <a:lnTo>
                      <a:pt x="29" y="1007"/>
                    </a:lnTo>
                    <a:lnTo>
                      <a:pt x="29" y="1007"/>
                    </a:lnTo>
                    <a:lnTo>
                      <a:pt x="29" y="1003"/>
                    </a:lnTo>
                    <a:lnTo>
                      <a:pt x="29" y="1003"/>
                    </a:lnTo>
                    <a:lnTo>
                      <a:pt x="29" y="1003"/>
                    </a:lnTo>
                    <a:lnTo>
                      <a:pt x="29" y="1003"/>
                    </a:lnTo>
                    <a:lnTo>
                      <a:pt x="29" y="1003"/>
                    </a:lnTo>
                    <a:lnTo>
                      <a:pt x="29" y="1003"/>
                    </a:lnTo>
                    <a:lnTo>
                      <a:pt x="29" y="1003"/>
                    </a:lnTo>
                    <a:lnTo>
                      <a:pt x="33" y="998"/>
                    </a:lnTo>
                    <a:lnTo>
                      <a:pt x="33" y="998"/>
                    </a:lnTo>
                    <a:lnTo>
                      <a:pt x="33" y="998"/>
                    </a:lnTo>
                    <a:lnTo>
                      <a:pt x="33" y="998"/>
                    </a:lnTo>
                    <a:lnTo>
                      <a:pt x="33" y="998"/>
                    </a:lnTo>
                    <a:lnTo>
                      <a:pt x="33" y="998"/>
                    </a:lnTo>
                    <a:lnTo>
                      <a:pt x="33" y="994"/>
                    </a:lnTo>
                    <a:lnTo>
                      <a:pt x="33" y="994"/>
                    </a:lnTo>
                    <a:lnTo>
                      <a:pt x="33" y="994"/>
                    </a:lnTo>
                    <a:lnTo>
                      <a:pt x="33" y="994"/>
                    </a:lnTo>
                    <a:lnTo>
                      <a:pt x="33" y="989"/>
                    </a:lnTo>
                    <a:lnTo>
                      <a:pt x="33" y="989"/>
                    </a:lnTo>
                    <a:lnTo>
                      <a:pt x="38" y="989"/>
                    </a:lnTo>
                    <a:lnTo>
                      <a:pt x="38" y="989"/>
                    </a:lnTo>
                    <a:lnTo>
                      <a:pt x="38" y="989"/>
                    </a:lnTo>
                    <a:lnTo>
                      <a:pt x="38" y="985"/>
                    </a:lnTo>
                    <a:lnTo>
                      <a:pt x="38" y="985"/>
                    </a:lnTo>
                    <a:lnTo>
                      <a:pt x="38" y="985"/>
                    </a:lnTo>
                    <a:lnTo>
                      <a:pt x="38" y="985"/>
                    </a:lnTo>
                    <a:lnTo>
                      <a:pt x="38" y="985"/>
                    </a:lnTo>
                    <a:lnTo>
                      <a:pt x="38" y="985"/>
                    </a:lnTo>
                    <a:lnTo>
                      <a:pt x="38" y="980"/>
                    </a:lnTo>
                    <a:lnTo>
                      <a:pt x="38" y="980"/>
                    </a:lnTo>
                    <a:lnTo>
                      <a:pt x="38" y="980"/>
                    </a:lnTo>
                    <a:lnTo>
                      <a:pt x="38" y="980"/>
                    </a:lnTo>
                    <a:lnTo>
                      <a:pt x="38" y="980"/>
                    </a:lnTo>
                    <a:lnTo>
                      <a:pt x="43" y="980"/>
                    </a:lnTo>
                    <a:lnTo>
                      <a:pt x="43" y="980"/>
                    </a:lnTo>
                    <a:lnTo>
                      <a:pt x="43" y="980"/>
                    </a:lnTo>
                    <a:lnTo>
                      <a:pt x="43" y="980"/>
                    </a:lnTo>
                    <a:lnTo>
                      <a:pt x="43" y="980"/>
                    </a:lnTo>
                    <a:lnTo>
                      <a:pt x="43" y="976"/>
                    </a:lnTo>
                    <a:lnTo>
                      <a:pt x="43" y="976"/>
                    </a:lnTo>
                    <a:lnTo>
                      <a:pt x="43" y="976"/>
                    </a:lnTo>
                    <a:lnTo>
                      <a:pt x="43" y="976"/>
                    </a:lnTo>
                    <a:lnTo>
                      <a:pt x="43" y="976"/>
                    </a:lnTo>
                    <a:lnTo>
                      <a:pt x="43" y="976"/>
                    </a:lnTo>
                    <a:lnTo>
                      <a:pt x="43" y="976"/>
                    </a:lnTo>
                    <a:lnTo>
                      <a:pt x="43" y="976"/>
                    </a:lnTo>
                    <a:lnTo>
                      <a:pt x="48" y="976"/>
                    </a:lnTo>
                    <a:lnTo>
                      <a:pt x="48" y="976"/>
                    </a:lnTo>
                    <a:lnTo>
                      <a:pt x="48" y="976"/>
                    </a:lnTo>
                    <a:lnTo>
                      <a:pt x="48" y="976"/>
                    </a:lnTo>
                    <a:lnTo>
                      <a:pt x="48" y="976"/>
                    </a:lnTo>
                    <a:lnTo>
                      <a:pt x="48" y="976"/>
                    </a:lnTo>
                    <a:lnTo>
                      <a:pt x="48" y="976"/>
                    </a:lnTo>
                    <a:lnTo>
                      <a:pt x="48" y="976"/>
                    </a:lnTo>
                    <a:lnTo>
                      <a:pt x="48" y="976"/>
                    </a:lnTo>
                    <a:lnTo>
                      <a:pt x="48" y="976"/>
                    </a:lnTo>
                    <a:lnTo>
                      <a:pt x="48" y="976"/>
                    </a:lnTo>
                    <a:lnTo>
                      <a:pt x="48" y="976"/>
                    </a:lnTo>
                    <a:lnTo>
                      <a:pt x="48" y="976"/>
                    </a:lnTo>
                    <a:lnTo>
                      <a:pt x="53" y="980"/>
                    </a:lnTo>
                    <a:lnTo>
                      <a:pt x="53" y="980"/>
                    </a:lnTo>
                    <a:lnTo>
                      <a:pt x="53" y="980"/>
                    </a:lnTo>
                    <a:lnTo>
                      <a:pt x="53" y="980"/>
                    </a:lnTo>
                    <a:lnTo>
                      <a:pt x="53" y="980"/>
                    </a:lnTo>
                    <a:lnTo>
                      <a:pt x="53" y="980"/>
                    </a:lnTo>
                    <a:lnTo>
                      <a:pt x="53" y="980"/>
                    </a:lnTo>
                    <a:lnTo>
                      <a:pt x="53" y="980"/>
                    </a:lnTo>
                    <a:lnTo>
                      <a:pt x="53" y="980"/>
                    </a:lnTo>
                    <a:lnTo>
                      <a:pt x="53" y="980"/>
                    </a:lnTo>
                    <a:lnTo>
                      <a:pt x="53" y="980"/>
                    </a:lnTo>
                    <a:lnTo>
                      <a:pt x="53" y="980"/>
                    </a:lnTo>
                    <a:lnTo>
                      <a:pt x="53" y="980"/>
                    </a:lnTo>
                    <a:lnTo>
                      <a:pt x="53" y="980"/>
                    </a:lnTo>
                    <a:lnTo>
                      <a:pt x="57" y="980"/>
                    </a:lnTo>
                    <a:lnTo>
                      <a:pt x="57" y="980"/>
                    </a:lnTo>
                    <a:lnTo>
                      <a:pt x="57" y="980"/>
                    </a:lnTo>
                    <a:lnTo>
                      <a:pt x="57" y="976"/>
                    </a:lnTo>
                    <a:lnTo>
                      <a:pt x="57" y="976"/>
                    </a:lnTo>
                    <a:lnTo>
                      <a:pt x="57" y="976"/>
                    </a:lnTo>
                    <a:lnTo>
                      <a:pt x="57" y="971"/>
                    </a:lnTo>
                    <a:lnTo>
                      <a:pt x="57" y="971"/>
                    </a:lnTo>
                    <a:lnTo>
                      <a:pt x="57" y="971"/>
                    </a:lnTo>
                    <a:lnTo>
                      <a:pt x="57" y="967"/>
                    </a:lnTo>
                    <a:lnTo>
                      <a:pt x="57" y="967"/>
                    </a:lnTo>
                    <a:lnTo>
                      <a:pt x="57" y="967"/>
                    </a:lnTo>
                    <a:lnTo>
                      <a:pt x="57" y="962"/>
                    </a:lnTo>
                    <a:lnTo>
                      <a:pt x="62" y="962"/>
                    </a:lnTo>
                    <a:lnTo>
                      <a:pt x="62" y="962"/>
                    </a:lnTo>
                    <a:lnTo>
                      <a:pt x="62" y="958"/>
                    </a:lnTo>
                    <a:lnTo>
                      <a:pt x="62" y="958"/>
                    </a:lnTo>
                    <a:lnTo>
                      <a:pt x="62" y="958"/>
                    </a:lnTo>
                    <a:lnTo>
                      <a:pt x="62" y="958"/>
                    </a:lnTo>
                    <a:lnTo>
                      <a:pt x="62" y="953"/>
                    </a:lnTo>
                    <a:lnTo>
                      <a:pt x="62" y="953"/>
                    </a:lnTo>
                    <a:lnTo>
                      <a:pt x="62" y="949"/>
                    </a:lnTo>
                    <a:lnTo>
                      <a:pt x="62" y="949"/>
                    </a:lnTo>
                    <a:lnTo>
                      <a:pt x="62" y="944"/>
                    </a:lnTo>
                    <a:lnTo>
                      <a:pt x="62" y="944"/>
                    </a:lnTo>
                    <a:lnTo>
                      <a:pt x="67" y="940"/>
                    </a:lnTo>
                    <a:lnTo>
                      <a:pt x="67" y="940"/>
                    </a:lnTo>
                    <a:lnTo>
                      <a:pt x="67" y="935"/>
                    </a:lnTo>
                    <a:lnTo>
                      <a:pt x="67" y="931"/>
                    </a:lnTo>
                    <a:lnTo>
                      <a:pt x="67" y="931"/>
                    </a:lnTo>
                    <a:lnTo>
                      <a:pt x="67" y="931"/>
                    </a:lnTo>
                    <a:lnTo>
                      <a:pt x="67" y="926"/>
                    </a:lnTo>
                    <a:lnTo>
                      <a:pt x="67" y="926"/>
                    </a:lnTo>
                    <a:lnTo>
                      <a:pt x="67" y="922"/>
                    </a:lnTo>
                    <a:lnTo>
                      <a:pt x="67" y="922"/>
                    </a:lnTo>
                    <a:lnTo>
                      <a:pt x="67" y="917"/>
                    </a:lnTo>
                    <a:lnTo>
                      <a:pt x="67" y="917"/>
                    </a:lnTo>
                    <a:lnTo>
                      <a:pt x="67" y="913"/>
                    </a:lnTo>
                    <a:lnTo>
                      <a:pt x="72" y="913"/>
                    </a:lnTo>
                    <a:lnTo>
                      <a:pt x="72" y="908"/>
                    </a:lnTo>
                    <a:lnTo>
                      <a:pt x="72" y="908"/>
                    </a:lnTo>
                    <a:lnTo>
                      <a:pt x="72" y="904"/>
                    </a:lnTo>
                    <a:lnTo>
                      <a:pt x="72" y="904"/>
                    </a:lnTo>
                    <a:lnTo>
                      <a:pt x="72" y="899"/>
                    </a:lnTo>
                    <a:lnTo>
                      <a:pt x="72" y="899"/>
                    </a:lnTo>
                    <a:lnTo>
                      <a:pt x="72" y="899"/>
                    </a:lnTo>
                    <a:lnTo>
                      <a:pt x="72" y="895"/>
                    </a:lnTo>
                    <a:lnTo>
                      <a:pt x="72" y="890"/>
                    </a:lnTo>
                    <a:lnTo>
                      <a:pt x="72" y="890"/>
                    </a:lnTo>
                    <a:lnTo>
                      <a:pt x="72" y="890"/>
                    </a:lnTo>
                    <a:lnTo>
                      <a:pt x="72" y="890"/>
                    </a:lnTo>
                    <a:lnTo>
                      <a:pt x="72" y="890"/>
                    </a:lnTo>
                    <a:lnTo>
                      <a:pt x="77" y="886"/>
                    </a:lnTo>
                    <a:lnTo>
                      <a:pt x="77" y="886"/>
                    </a:lnTo>
                    <a:lnTo>
                      <a:pt x="77" y="881"/>
                    </a:lnTo>
                    <a:lnTo>
                      <a:pt x="77" y="881"/>
                    </a:lnTo>
                    <a:lnTo>
                      <a:pt x="77" y="877"/>
                    </a:lnTo>
                    <a:lnTo>
                      <a:pt x="77" y="877"/>
                    </a:lnTo>
                    <a:lnTo>
                      <a:pt x="77" y="872"/>
                    </a:lnTo>
                    <a:lnTo>
                      <a:pt x="77" y="872"/>
                    </a:lnTo>
                    <a:lnTo>
                      <a:pt x="77" y="872"/>
                    </a:lnTo>
                    <a:lnTo>
                      <a:pt x="77" y="868"/>
                    </a:lnTo>
                    <a:lnTo>
                      <a:pt x="77" y="868"/>
                    </a:lnTo>
                    <a:lnTo>
                      <a:pt x="77" y="863"/>
                    </a:lnTo>
                    <a:lnTo>
                      <a:pt x="77" y="863"/>
                    </a:lnTo>
                    <a:lnTo>
                      <a:pt x="81" y="859"/>
                    </a:lnTo>
                    <a:lnTo>
                      <a:pt x="81" y="859"/>
                    </a:lnTo>
                    <a:lnTo>
                      <a:pt x="81" y="859"/>
                    </a:lnTo>
                    <a:lnTo>
                      <a:pt x="81" y="854"/>
                    </a:lnTo>
                    <a:lnTo>
                      <a:pt x="81" y="854"/>
                    </a:lnTo>
                    <a:lnTo>
                      <a:pt x="81" y="850"/>
                    </a:lnTo>
                    <a:lnTo>
                      <a:pt x="81" y="850"/>
                    </a:lnTo>
                    <a:lnTo>
                      <a:pt x="81" y="850"/>
                    </a:lnTo>
                    <a:lnTo>
                      <a:pt x="81" y="845"/>
                    </a:lnTo>
                    <a:lnTo>
                      <a:pt x="81" y="845"/>
                    </a:lnTo>
                    <a:lnTo>
                      <a:pt x="81" y="845"/>
                    </a:lnTo>
                    <a:lnTo>
                      <a:pt x="81" y="841"/>
                    </a:lnTo>
                    <a:lnTo>
                      <a:pt x="81" y="841"/>
                    </a:lnTo>
                    <a:lnTo>
                      <a:pt x="86" y="841"/>
                    </a:lnTo>
                    <a:lnTo>
                      <a:pt x="86" y="836"/>
                    </a:lnTo>
                    <a:lnTo>
                      <a:pt x="86" y="836"/>
                    </a:lnTo>
                    <a:lnTo>
                      <a:pt x="86" y="836"/>
                    </a:lnTo>
                    <a:lnTo>
                      <a:pt x="86" y="832"/>
                    </a:lnTo>
                    <a:lnTo>
                      <a:pt x="86" y="832"/>
                    </a:lnTo>
                    <a:lnTo>
                      <a:pt x="86" y="827"/>
                    </a:lnTo>
                    <a:lnTo>
                      <a:pt x="86" y="827"/>
                    </a:lnTo>
                    <a:lnTo>
                      <a:pt x="86" y="827"/>
                    </a:lnTo>
                    <a:lnTo>
                      <a:pt x="86" y="823"/>
                    </a:lnTo>
                    <a:lnTo>
                      <a:pt x="86" y="823"/>
                    </a:lnTo>
                    <a:lnTo>
                      <a:pt x="86" y="823"/>
                    </a:lnTo>
                    <a:lnTo>
                      <a:pt x="86" y="823"/>
                    </a:lnTo>
                    <a:lnTo>
                      <a:pt x="86" y="818"/>
                    </a:lnTo>
                    <a:lnTo>
                      <a:pt x="91" y="818"/>
                    </a:lnTo>
                    <a:lnTo>
                      <a:pt x="91" y="814"/>
                    </a:lnTo>
                    <a:lnTo>
                      <a:pt x="91" y="814"/>
                    </a:lnTo>
                    <a:lnTo>
                      <a:pt x="91" y="809"/>
                    </a:lnTo>
                    <a:lnTo>
                      <a:pt x="91" y="809"/>
                    </a:lnTo>
                    <a:lnTo>
                      <a:pt x="91" y="809"/>
                    </a:lnTo>
                    <a:lnTo>
                      <a:pt x="91" y="805"/>
                    </a:lnTo>
                    <a:lnTo>
                      <a:pt x="91" y="805"/>
                    </a:lnTo>
                    <a:lnTo>
                      <a:pt x="91" y="805"/>
                    </a:lnTo>
                    <a:lnTo>
                      <a:pt x="91" y="805"/>
                    </a:lnTo>
                    <a:lnTo>
                      <a:pt x="91" y="800"/>
                    </a:lnTo>
                    <a:lnTo>
                      <a:pt x="91" y="800"/>
                    </a:lnTo>
                    <a:lnTo>
                      <a:pt x="96" y="796"/>
                    </a:lnTo>
                    <a:lnTo>
                      <a:pt x="96" y="796"/>
                    </a:lnTo>
                    <a:lnTo>
                      <a:pt x="96" y="796"/>
                    </a:lnTo>
                    <a:lnTo>
                      <a:pt x="96" y="791"/>
                    </a:lnTo>
                    <a:lnTo>
                      <a:pt x="96" y="791"/>
                    </a:lnTo>
                    <a:lnTo>
                      <a:pt x="96" y="791"/>
                    </a:lnTo>
                    <a:lnTo>
                      <a:pt x="96" y="787"/>
                    </a:lnTo>
                    <a:lnTo>
                      <a:pt x="96" y="787"/>
                    </a:lnTo>
                    <a:lnTo>
                      <a:pt x="96" y="787"/>
                    </a:lnTo>
                    <a:lnTo>
                      <a:pt x="96" y="782"/>
                    </a:lnTo>
                    <a:lnTo>
                      <a:pt x="96" y="782"/>
                    </a:lnTo>
                    <a:lnTo>
                      <a:pt x="96" y="778"/>
                    </a:lnTo>
                    <a:lnTo>
                      <a:pt x="96" y="778"/>
                    </a:lnTo>
                    <a:lnTo>
                      <a:pt x="101" y="778"/>
                    </a:lnTo>
                    <a:lnTo>
                      <a:pt x="101" y="773"/>
                    </a:lnTo>
                    <a:lnTo>
                      <a:pt x="101" y="769"/>
                    </a:lnTo>
                    <a:lnTo>
                      <a:pt x="101" y="769"/>
                    </a:lnTo>
                    <a:lnTo>
                      <a:pt x="101" y="764"/>
                    </a:lnTo>
                    <a:lnTo>
                      <a:pt x="101" y="764"/>
                    </a:lnTo>
                    <a:lnTo>
                      <a:pt x="101" y="764"/>
                    </a:lnTo>
                    <a:lnTo>
                      <a:pt x="101" y="764"/>
                    </a:lnTo>
                    <a:lnTo>
                      <a:pt x="101" y="760"/>
                    </a:lnTo>
                    <a:lnTo>
                      <a:pt x="101" y="760"/>
                    </a:lnTo>
                    <a:lnTo>
                      <a:pt x="101" y="760"/>
                    </a:lnTo>
                    <a:lnTo>
                      <a:pt x="101" y="760"/>
                    </a:lnTo>
                    <a:lnTo>
                      <a:pt x="101" y="755"/>
                    </a:lnTo>
                    <a:lnTo>
                      <a:pt x="105" y="755"/>
                    </a:lnTo>
                    <a:lnTo>
                      <a:pt x="105" y="755"/>
                    </a:lnTo>
                    <a:lnTo>
                      <a:pt x="105" y="751"/>
                    </a:lnTo>
                    <a:lnTo>
                      <a:pt x="105" y="751"/>
                    </a:lnTo>
                    <a:lnTo>
                      <a:pt x="105" y="746"/>
                    </a:lnTo>
                    <a:lnTo>
                      <a:pt x="105" y="746"/>
                    </a:lnTo>
                    <a:lnTo>
                      <a:pt x="105" y="742"/>
                    </a:lnTo>
                    <a:lnTo>
                      <a:pt x="105" y="742"/>
                    </a:lnTo>
                    <a:lnTo>
                      <a:pt x="105" y="737"/>
                    </a:lnTo>
                    <a:lnTo>
                      <a:pt x="105" y="737"/>
                    </a:lnTo>
                    <a:lnTo>
                      <a:pt x="105" y="737"/>
                    </a:lnTo>
                    <a:lnTo>
                      <a:pt x="105" y="737"/>
                    </a:lnTo>
                    <a:lnTo>
                      <a:pt x="105" y="733"/>
                    </a:lnTo>
                    <a:lnTo>
                      <a:pt x="105" y="733"/>
                    </a:lnTo>
                    <a:lnTo>
                      <a:pt x="110" y="733"/>
                    </a:lnTo>
                    <a:lnTo>
                      <a:pt x="110" y="728"/>
                    </a:lnTo>
                    <a:lnTo>
                      <a:pt x="110" y="728"/>
                    </a:lnTo>
                    <a:lnTo>
                      <a:pt x="110" y="728"/>
                    </a:lnTo>
                    <a:lnTo>
                      <a:pt x="110" y="724"/>
                    </a:lnTo>
                    <a:lnTo>
                      <a:pt x="110" y="724"/>
                    </a:lnTo>
                    <a:lnTo>
                      <a:pt x="110" y="724"/>
                    </a:lnTo>
                    <a:lnTo>
                      <a:pt x="110" y="724"/>
                    </a:lnTo>
                    <a:lnTo>
                      <a:pt x="110" y="719"/>
                    </a:lnTo>
                    <a:lnTo>
                      <a:pt x="110" y="715"/>
                    </a:lnTo>
                    <a:lnTo>
                      <a:pt x="110" y="715"/>
                    </a:lnTo>
                    <a:lnTo>
                      <a:pt x="110" y="715"/>
                    </a:lnTo>
                    <a:lnTo>
                      <a:pt x="110" y="710"/>
                    </a:lnTo>
                    <a:lnTo>
                      <a:pt x="115" y="710"/>
                    </a:lnTo>
                    <a:lnTo>
                      <a:pt x="115" y="710"/>
                    </a:lnTo>
                    <a:lnTo>
                      <a:pt x="115" y="706"/>
                    </a:lnTo>
                    <a:lnTo>
                      <a:pt x="115" y="706"/>
                    </a:lnTo>
                    <a:lnTo>
                      <a:pt x="115" y="701"/>
                    </a:lnTo>
                    <a:lnTo>
                      <a:pt x="115" y="701"/>
                    </a:lnTo>
                    <a:lnTo>
                      <a:pt x="115" y="701"/>
                    </a:lnTo>
                    <a:lnTo>
                      <a:pt x="115" y="701"/>
                    </a:lnTo>
                    <a:lnTo>
                      <a:pt x="115" y="697"/>
                    </a:lnTo>
                    <a:lnTo>
                      <a:pt x="115" y="697"/>
                    </a:lnTo>
                    <a:lnTo>
                      <a:pt x="115" y="697"/>
                    </a:lnTo>
                    <a:lnTo>
                      <a:pt x="115" y="697"/>
                    </a:lnTo>
                    <a:lnTo>
                      <a:pt x="120" y="692"/>
                    </a:lnTo>
                    <a:lnTo>
                      <a:pt x="120" y="692"/>
                    </a:lnTo>
                    <a:lnTo>
                      <a:pt x="120" y="692"/>
                    </a:lnTo>
                    <a:lnTo>
                      <a:pt x="120" y="688"/>
                    </a:lnTo>
                    <a:lnTo>
                      <a:pt x="120" y="688"/>
                    </a:lnTo>
                    <a:lnTo>
                      <a:pt x="120" y="688"/>
                    </a:lnTo>
                    <a:lnTo>
                      <a:pt x="120" y="688"/>
                    </a:lnTo>
                    <a:lnTo>
                      <a:pt x="120" y="688"/>
                    </a:lnTo>
                    <a:lnTo>
                      <a:pt x="120" y="683"/>
                    </a:lnTo>
                    <a:lnTo>
                      <a:pt x="120" y="683"/>
                    </a:lnTo>
                    <a:lnTo>
                      <a:pt x="120" y="683"/>
                    </a:lnTo>
                    <a:lnTo>
                      <a:pt x="120" y="679"/>
                    </a:lnTo>
                    <a:lnTo>
                      <a:pt x="120" y="679"/>
                    </a:lnTo>
                    <a:lnTo>
                      <a:pt x="125" y="679"/>
                    </a:lnTo>
                    <a:lnTo>
                      <a:pt x="125" y="674"/>
                    </a:lnTo>
                    <a:lnTo>
                      <a:pt x="125" y="674"/>
                    </a:lnTo>
                    <a:lnTo>
                      <a:pt x="125" y="670"/>
                    </a:lnTo>
                    <a:lnTo>
                      <a:pt x="125" y="670"/>
                    </a:lnTo>
                    <a:lnTo>
                      <a:pt x="125" y="666"/>
                    </a:lnTo>
                    <a:lnTo>
                      <a:pt x="125" y="666"/>
                    </a:lnTo>
                    <a:lnTo>
                      <a:pt x="125" y="666"/>
                    </a:lnTo>
                    <a:lnTo>
                      <a:pt x="125" y="666"/>
                    </a:lnTo>
                    <a:lnTo>
                      <a:pt x="125" y="661"/>
                    </a:lnTo>
                    <a:lnTo>
                      <a:pt x="125" y="661"/>
                    </a:lnTo>
                    <a:lnTo>
                      <a:pt x="125" y="661"/>
                    </a:lnTo>
                    <a:lnTo>
                      <a:pt x="125" y="657"/>
                    </a:lnTo>
                    <a:lnTo>
                      <a:pt x="125" y="657"/>
                    </a:lnTo>
                    <a:lnTo>
                      <a:pt x="129" y="657"/>
                    </a:lnTo>
                    <a:lnTo>
                      <a:pt x="129" y="652"/>
                    </a:lnTo>
                    <a:lnTo>
                      <a:pt x="129" y="652"/>
                    </a:lnTo>
                    <a:lnTo>
                      <a:pt x="129" y="648"/>
                    </a:lnTo>
                    <a:lnTo>
                      <a:pt x="129" y="648"/>
                    </a:lnTo>
                    <a:lnTo>
                      <a:pt x="129" y="648"/>
                    </a:lnTo>
                    <a:lnTo>
                      <a:pt x="129" y="648"/>
                    </a:lnTo>
                    <a:lnTo>
                      <a:pt x="129" y="643"/>
                    </a:lnTo>
                    <a:lnTo>
                      <a:pt x="129" y="643"/>
                    </a:lnTo>
                    <a:lnTo>
                      <a:pt x="129" y="639"/>
                    </a:lnTo>
                    <a:lnTo>
                      <a:pt x="129" y="639"/>
                    </a:lnTo>
                    <a:lnTo>
                      <a:pt x="129" y="639"/>
                    </a:lnTo>
                    <a:lnTo>
                      <a:pt x="129" y="634"/>
                    </a:lnTo>
                    <a:lnTo>
                      <a:pt x="134" y="634"/>
                    </a:lnTo>
                    <a:lnTo>
                      <a:pt x="134" y="634"/>
                    </a:lnTo>
                    <a:lnTo>
                      <a:pt x="134" y="634"/>
                    </a:lnTo>
                    <a:lnTo>
                      <a:pt x="134" y="634"/>
                    </a:lnTo>
                    <a:lnTo>
                      <a:pt x="134" y="634"/>
                    </a:lnTo>
                    <a:lnTo>
                      <a:pt x="134" y="630"/>
                    </a:lnTo>
                    <a:lnTo>
                      <a:pt x="134" y="630"/>
                    </a:lnTo>
                    <a:lnTo>
                      <a:pt x="134" y="625"/>
                    </a:lnTo>
                    <a:lnTo>
                      <a:pt x="134" y="621"/>
                    </a:lnTo>
                    <a:lnTo>
                      <a:pt x="134" y="621"/>
                    </a:lnTo>
                    <a:lnTo>
                      <a:pt x="134" y="621"/>
                    </a:lnTo>
                    <a:lnTo>
                      <a:pt x="134" y="621"/>
                    </a:lnTo>
                    <a:lnTo>
                      <a:pt x="134" y="621"/>
                    </a:lnTo>
                    <a:lnTo>
                      <a:pt x="139" y="621"/>
                    </a:lnTo>
                    <a:lnTo>
                      <a:pt x="139" y="621"/>
                    </a:lnTo>
                    <a:lnTo>
                      <a:pt x="139" y="616"/>
                    </a:lnTo>
                    <a:lnTo>
                      <a:pt x="139" y="616"/>
                    </a:lnTo>
                    <a:lnTo>
                      <a:pt x="139" y="616"/>
                    </a:lnTo>
                    <a:lnTo>
                      <a:pt x="139" y="612"/>
                    </a:lnTo>
                    <a:lnTo>
                      <a:pt x="139" y="612"/>
                    </a:lnTo>
                    <a:lnTo>
                      <a:pt x="139" y="607"/>
                    </a:lnTo>
                    <a:lnTo>
                      <a:pt x="139" y="607"/>
                    </a:lnTo>
                    <a:lnTo>
                      <a:pt x="139" y="607"/>
                    </a:lnTo>
                    <a:lnTo>
                      <a:pt x="139" y="607"/>
                    </a:lnTo>
                    <a:lnTo>
                      <a:pt x="139" y="603"/>
                    </a:lnTo>
                    <a:lnTo>
                      <a:pt x="139" y="603"/>
                    </a:lnTo>
                    <a:lnTo>
                      <a:pt x="139" y="603"/>
                    </a:lnTo>
                    <a:lnTo>
                      <a:pt x="144" y="598"/>
                    </a:lnTo>
                    <a:lnTo>
                      <a:pt x="144" y="598"/>
                    </a:lnTo>
                    <a:lnTo>
                      <a:pt x="144" y="594"/>
                    </a:lnTo>
                    <a:lnTo>
                      <a:pt x="144" y="594"/>
                    </a:lnTo>
                    <a:lnTo>
                      <a:pt x="144" y="594"/>
                    </a:lnTo>
                    <a:lnTo>
                      <a:pt x="144" y="589"/>
                    </a:lnTo>
                    <a:lnTo>
                      <a:pt x="144" y="589"/>
                    </a:lnTo>
                    <a:lnTo>
                      <a:pt x="144" y="589"/>
                    </a:lnTo>
                    <a:lnTo>
                      <a:pt x="144" y="585"/>
                    </a:lnTo>
                    <a:lnTo>
                      <a:pt x="144" y="585"/>
                    </a:lnTo>
                    <a:lnTo>
                      <a:pt x="144" y="585"/>
                    </a:lnTo>
                    <a:lnTo>
                      <a:pt x="144" y="580"/>
                    </a:lnTo>
                    <a:lnTo>
                      <a:pt x="149" y="580"/>
                    </a:lnTo>
                    <a:lnTo>
                      <a:pt x="149" y="580"/>
                    </a:lnTo>
                    <a:lnTo>
                      <a:pt x="149" y="576"/>
                    </a:lnTo>
                    <a:lnTo>
                      <a:pt x="149" y="576"/>
                    </a:lnTo>
                    <a:lnTo>
                      <a:pt x="149" y="576"/>
                    </a:lnTo>
                    <a:lnTo>
                      <a:pt x="149" y="571"/>
                    </a:lnTo>
                    <a:lnTo>
                      <a:pt x="149" y="571"/>
                    </a:lnTo>
                    <a:lnTo>
                      <a:pt x="149" y="571"/>
                    </a:lnTo>
                    <a:lnTo>
                      <a:pt x="149" y="567"/>
                    </a:lnTo>
                    <a:lnTo>
                      <a:pt x="149" y="567"/>
                    </a:lnTo>
                    <a:lnTo>
                      <a:pt x="149" y="567"/>
                    </a:lnTo>
                    <a:lnTo>
                      <a:pt x="149" y="562"/>
                    </a:lnTo>
                    <a:lnTo>
                      <a:pt x="149" y="562"/>
                    </a:lnTo>
                    <a:lnTo>
                      <a:pt x="153" y="562"/>
                    </a:lnTo>
                    <a:lnTo>
                      <a:pt x="153" y="558"/>
                    </a:lnTo>
                    <a:lnTo>
                      <a:pt x="153" y="558"/>
                    </a:lnTo>
                    <a:lnTo>
                      <a:pt x="153" y="558"/>
                    </a:lnTo>
                    <a:lnTo>
                      <a:pt x="153" y="558"/>
                    </a:lnTo>
                    <a:lnTo>
                      <a:pt x="153" y="558"/>
                    </a:lnTo>
                    <a:lnTo>
                      <a:pt x="153" y="553"/>
                    </a:lnTo>
                    <a:lnTo>
                      <a:pt x="153" y="553"/>
                    </a:lnTo>
                    <a:lnTo>
                      <a:pt x="153" y="553"/>
                    </a:lnTo>
                    <a:lnTo>
                      <a:pt x="153" y="553"/>
                    </a:lnTo>
                    <a:lnTo>
                      <a:pt x="153" y="549"/>
                    </a:lnTo>
                    <a:lnTo>
                      <a:pt x="153" y="549"/>
                    </a:lnTo>
                    <a:lnTo>
                      <a:pt x="153" y="549"/>
                    </a:lnTo>
                    <a:lnTo>
                      <a:pt x="158" y="549"/>
                    </a:lnTo>
                    <a:lnTo>
                      <a:pt x="158" y="544"/>
                    </a:lnTo>
                    <a:lnTo>
                      <a:pt x="158" y="544"/>
                    </a:lnTo>
                    <a:lnTo>
                      <a:pt x="158" y="544"/>
                    </a:lnTo>
                    <a:lnTo>
                      <a:pt x="158" y="544"/>
                    </a:lnTo>
                    <a:lnTo>
                      <a:pt x="158" y="544"/>
                    </a:lnTo>
                    <a:lnTo>
                      <a:pt x="158" y="540"/>
                    </a:lnTo>
                    <a:lnTo>
                      <a:pt x="158" y="540"/>
                    </a:lnTo>
                    <a:lnTo>
                      <a:pt x="158" y="535"/>
                    </a:lnTo>
                    <a:lnTo>
                      <a:pt x="158" y="535"/>
                    </a:lnTo>
                    <a:lnTo>
                      <a:pt x="158" y="535"/>
                    </a:lnTo>
                    <a:lnTo>
                      <a:pt x="158" y="535"/>
                    </a:lnTo>
                    <a:lnTo>
                      <a:pt x="158" y="535"/>
                    </a:lnTo>
                    <a:lnTo>
                      <a:pt x="158" y="531"/>
                    </a:lnTo>
                    <a:lnTo>
                      <a:pt x="163" y="531"/>
                    </a:lnTo>
                    <a:lnTo>
                      <a:pt x="163" y="531"/>
                    </a:lnTo>
                    <a:lnTo>
                      <a:pt x="163" y="526"/>
                    </a:lnTo>
                    <a:lnTo>
                      <a:pt x="163" y="526"/>
                    </a:lnTo>
                    <a:lnTo>
                      <a:pt x="163" y="526"/>
                    </a:lnTo>
                    <a:lnTo>
                      <a:pt x="163" y="522"/>
                    </a:lnTo>
                    <a:lnTo>
                      <a:pt x="163" y="522"/>
                    </a:lnTo>
                    <a:lnTo>
                      <a:pt x="163" y="522"/>
                    </a:lnTo>
                    <a:lnTo>
                      <a:pt x="163" y="522"/>
                    </a:lnTo>
                    <a:lnTo>
                      <a:pt x="163" y="522"/>
                    </a:lnTo>
                    <a:lnTo>
                      <a:pt x="163" y="517"/>
                    </a:lnTo>
                    <a:lnTo>
                      <a:pt x="163" y="517"/>
                    </a:lnTo>
                    <a:lnTo>
                      <a:pt x="163" y="517"/>
                    </a:lnTo>
                    <a:lnTo>
                      <a:pt x="168" y="513"/>
                    </a:lnTo>
                    <a:lnTo>
                      <a:pt x="168" y="513"/>
                    </a:lnTo>
                    <a:lnTo>
                      <a:pt x="168" y="513"/>
                    </a:lnTo>
                    <a:lnTo>
                      <a:pt x="168" y="513"/>
                    </a:lnTo>
                    <a:lnTo>
                      <a:pt x="168" y="508"/>
                    </a:lnTo>
                    <a:lnTo>
                      <a:pt x="168" y="508"/>
                    </a:lnTo>
                    <a:lnTo>
                      <a:pt x="168" y="508"/>
                    </a:lnTo>
                    <a:lnTo>
                      <a:pt x="168" y="508"/>
                    </a:lnTo>
                    <a:lnTo>
                      <a:pt x="168" y="508"/>
                    </a:lnTo>
                    <a:lnTo>
                      <a:pt x="168" y="508"/>
                    </a:lnTo>
                    <a:lnTo>
                      <a:pt x="168" y="504"/>
                    </a:lnTo>
                    <a:lnTo>
                      <a:pt x="168" y="504"/>
                    </a:lnTo>
                    <a:lnTo>
                      <a:pt x="168" y="504"/>
                    </a:lnTo>
                    <a:lnTo>
                      <a:pt x="173" y="504"/>
                    </a:lnTo>
                    <a:lnTo>
                      <a:pt x="173" y="499"/>
                    </a:lnTo>
                    <a:lnTo>
                      <a:pt x="173" y="499"/>
                    </a:lnTo>
                    <a:lnTo>
                      <a:pt x="173" y="499"/>
                    </a:lnTo>
                    <a:lnTo>
                      <a:pt x="173" y="495"/>
                    </a:lnTo>
                    <a:lnTo>
                      <a:pt x="173" y="495"/>
                    </a:lnTo>
                    <a:lnTo>
                      <a:pt x="173" y="495"/>
                    </a:lnTo>
                    <a:lnTo>
                      <a:pt x="173" y="490"/>
                    </a:lnTo>
                    <a:lnTo>
                      <a:pt x="173" y="490"/>
                    </a:lnTo>
                    <a:lnTo>
                      <a:pt x="173" y="490"/>
                    </a:lnTo>
                    <a:lnTo>
                      <a:pt x="173" y="486"/>
                    </a:lnTo>
                    <a:lnTo>
                      <a:pt x="173" y="481"/>
                    </a:lnTo>
                    <a:lnTo>
                      <a:pt x="173" y="481"/>
                    </a:lnTo>
                    <a:lnTo>
                      <a:pt x="173" y="481"/>
                    </a:lnTo>
                    <a:lnTo>
                      <a:pt x="177" y="481"/>
                    </a:lnTo>
                    <a:lnTo>
                      <a:pt x="177" y="481"/>
                    </a:lnTo>
                    <a:lnTo>
                      <a:pt x="177" y="481"/>
                    </a:lnTo>
                    <a:lnTo>
                      <a:pt x="177" y="481"/>
                    </a:lnTo>
                    <a:lnTo>
                      <a:pt x="177" y="477"/>
                    </a:lnTo>
                    <a:lnTo>
                      <a:pt x="177" y="477"/>
                    </a:lnTo>
                    <a:lnTo>
                      <a:pt x="177" y="477"/>
                    </a:lnTo>
                    <a:lnTo>
                      <a:pt x="177" y="477"/>
                    </a:lnTo>
                    <a:lnTo>
                      <a:pt x="177" y="472"/>
                    </a:lnTo>
                    <a:lnTo>
                      <a:pt x="177" y="472"/>
                    </a:lnTo>
                    <a:lnTo>
                      <a:pt x="177" y="472"/>
                    </a:lnTo>
                    <a:lnTo>
                      <a:pt x="177" y="468"/>
                    </a:lnTo>
                    <a:lnTo>
                      <a:pt x="182" y="468"/>
                    </a:lnTo>
                    <a:lnTo>
                      <a:pt x="182" y="468"/>
                    </a:lnTo>
                    <a:lnTo>
                      <a:pt x="182" y="468"/>
                    </a:lnTo>
                    <a:lnTo>
                      <a:pt x="182" y="463"/>
                    </a:lnTo>
                    <a:lnTo>
                      <a:pt x="182" y="463"/>
                    </a:lnTo>
                    <a:lnTo>
                      <a:pt x="182" y="463"/>
                    </a:lnTo>
                    <a:lnTo>
                      <a:pt x="182" y="463"/>
                    </a:lnTo>
                    <a:lnTo>
                      <a:pt x="182" y="463"/>
                    </a:lnTo>
                    <a:lnTo>
                      <a:pt x="182" y="459"/>
                    </a:lnTo>
                    <a:lnTo>
                      <a:pt x="182" y="459"/>
                    </a:lnTo>
                    <a:lnTo>
                      <a:pt x="182" y="459"/>
                    </a:lnTo>
                    <a:lnTo>
                      <a:pt x="182" y="459"/>
                    </a:lnTo>
                    <a:lnTo>
                      <a:pt x="182" y="454"/>
                    </a:lnTo>
                    <a:lnTo>
                      <a:pt x="187" y="454"/>
                    </a:lnTo>
                    <a:lnTo>
                      <a:pt x="187" y="454"/>
                    </a:lnTo>
                    <a:lnTo>
                      <a:pt x="187" y="454"/>
                    </a:lnTo>
                    <a:lnTo>
                      <a:pt x="187" y="450"/>
                    </a:lnTo>
                    <a:lnTo>
                      <a:pt x="187" y="450"/>
                    </a:lnTo>
                    <a:lnTo>
                      <a:pt x="187" y="450"/>
                    </a:lnTo>
                    <a:lnTo>
                      <a:pt x="187" y="450"/>
                    </a:lnTo>
                    <a:lnTo>
                      <a:pt x="187" y="450"/>
                    </a:lnTo>
                    <a:lnTo>
                      <a:pt x="187" y="445"/>
                    </a:lnTo>
                    <a:lnTo>
                      <a:pt x="187" y="445"/>
                    </a:lnTo>
                    <a:lnTo>
                      <a:pt x="187" y="441"/>
                    </a:lnTo>
                    <a:lnTo>
                      <a:pt x="187" y="441"/>
                    </a:lnTo>
                    <a:lnTo>
                      <a:pt x="187" y="441"/>
                    </a:lnTo>
                    <a:lnTo>
                      <a:pt x="192" y="441"/>
                    </a:lnTo>
                    <a:lnTo>
                      <a:pt x="192" y="441"/>
                    </a:lnTo>
                    <a:lnTo>
                      <a:pt x="192" y="436"/>
                    </a:lnTo>
                    <a:lnTo>
                      <a:pt x="192" y="436"/>
                    </a:lnTo>
                    <a:lnTo>
                      <a:pt x="192" y="436"/>
                    </a:lnTo>
                    <a:lnTo>
                      <a:pt x="192" y="436"/>
                    </a:lnTo>
                    <a:lnTo>
                      <a:pt x="192" y="432"/>
                    </a:lnTo>
                    <a:lnTo>
                      <a:pt x="192" y="432"/>
                    </a:lnTo>
                    <a:lnTo>
                      <a:pt x="192" y="432"/>
                    </a:lnTo>
                    <a:lnTo>
                      <a:pt x="192" y="432"/>
                    </a:lnTo>
                    <a:lnTo>
                      <a:pt x="192" y="432"/>
                    </a:lnTo>
                    <a:lnTo>
                      <a:pt x="192" y="432"/>
                    </a:lnTo>
                    <a:lnTo>
                      <a:pt x="192" y="427"/>
                    </a:lnTo>
                    <a:lnTo>
                      <a:pt x="192" y="427"/>
                    </a:lnTo>
                    <a:lnTo>
                      <a:pt x="197" y="423"/>
                    </a:lnTo>
                    <a:lnTo>
                      <a:pt x="197" y="423"/>
                    </a:lnTo>
                    <a:lnTo>
                      <a:pt x="197" y="423"/>
                    </a:lnTo>
                    <a:lnTo>
                      <a:pt x="197" y="423"/>
                    </a:lnTo>
                    <a:lnTo>
                      <a:pt x="197" y="423"/>
                    </a:lnTo>
                    <a:lnTo>
                      <a:pt x="197" y="423"/>
                    </a:lnTo>
                    <a:lnTo>
                      <a:pt x="197" y="423"/>
                    </a:lnTo>
                    <a:lnTo>
                      <a:pt x="197" y="423"/>
                    </a:lnTo>
                    <a:lnTo>
                      <a:pt x="197" y="423"/>
                    </a:lnTo>
                    <a:lnTo>
                      <a:pt x="197" y="423"/>
                    </a:lnTo>
                    <a:lnTo>
                      <a:pt x="197" y="418"/>
                    </a:lnTo>
                    <a:lnTo>
                      <a:pt x="197" y="418"/>
                    </a:lnTo>
                    <a:lnTo>
                      <a:pt x="197" y="418"/>
                    </a:lnTo>
                    <a:lnTo>
                      <a:pt x="201" y="418"/>
                    </a:lnTo>
                    <a:lnTo>
                      <a:pt x="201" y="418"/>
                    </a:lnTo>
                    <a:lnTo>
                      <a:pt x="201" y="418"/>
                    </a:lnTo>
                    <a:lnTo>
                      <a:pt x="201" y="414"/>
                    </a:lnTo>
                    <a:lnTo>
                      <a:pt x="201" y="409"/>
                    </a:lnTo>
                    <a:lnTo>
                      <a:pt x="201" y="409"/>
                    </a:lnTo>
                    <a:lnTo>
                      <a:pt x="201" y="409"/>
                    </a:lnTo>
                    <a:lnTo>
                      <a:pt x="201" y="409"/>
                    </a:lnTo>
                    <a:lnTo>
                      <a:pt x="201" y="409"/>
                    </a:lnTo>
                    <a:lnTo>
                      <a:pt x="201" y="409"/>
                    </a:lnTo>
                    <a:lnTo>
                      <a:pt x="201" y="405"/>
                    </a:lnTo>
                    <a:lnTo>
                      <a:pt x="201" y="405"/>
                    </a:lnTo>
                    <a:lnTo>
                      <a:pt x="201" y="400"/>
                    </a:lnTo>
                    <a:lnTo>
                      <a:pt x="206" y="400"/>
                    </a:lnTo>
                    <a:lnTo>
                      <a:pt x="206" y="400"/>
                    </a:lnTo>
                    <a:lnTo>
                      <a:pt x="206" y="400"/>
                    </a:lnTo>
                    <a:lnTo>
                      <a:pt x="206" y="400"/>
                    </a:lnTo>
                    <a:lnTo>
                      <a:pt x="206" y="400"/>
                    </a:lnTo>
                    <a:lnTo>
                      <a:pt x="206" y="396"/>
                    </a:lnTo>
                    <a:lnTo>
                      <a:pt x="206" y="396"/>
                    </a:lnTo>
                    <a:lnTo>
                      <a:pt x="206" y="396"/>
                    </a:lnTo>
                    <a:lnTo>
                      <a:pt x="206" y="396"/>
                    </a:lnTo>
                    <a:lnTo>
                      <a:pt x="206" y="396"/>
                    </a:lnTo>
                    <a:lnTo>
                      <a:pt x="206" y="396"/>
                    </a:lnTo>
                    <a:lnTo>
                      <a:pt x="206" y="391"/>
                    </a:lnTo>
                    <a:lnTo>
                      <a:pt x="211" y="391"/>
                    </a:lnTo>
                    <a:lnTo>
                      <a:pt x="211" y="391"/>
                    </a:lnTo>
                    <a:lnTo>
                      <a:pt x="211" y="391"/>
                    </a:lnTo>
                    <a:lnTo>
                      <a:pt x="211" y="391"/>
                    </a:lnTo>
                    <a:lnTo>
                      <a:pt x="211" y="387"/>
                    </a:lnTo>
                    <a:lnTo>
                      <a:pt x="211" y="387"/>
                    </a:lnTo>
                    <a:lnTo>
                      <a:pt x="211" y="387"/>
                    </a:lnTo>
                    <a:lnTo>
                      <a:pt x="211" y="387"/>
                    </a:lnTo>
                    <a:lnTo>
                      <a:pt x="211" y="387"/>
                    </a:lnTo>
                    <a:lnTo>
                      <a:pt x="211" y="382"/>
                    </a:lnTo>
                    <a:lnTo>
                      <a:pt x="211" y="382"/>
                    </a:lnTo>
                    <a:lnTo>
                      <a:pt x="211" y="382"/>
                    </a:lnTo>
                    <a:lnTo>
                      <a:pt x="211" y="378"/>
                    </a:lnTo>
                    <a:lnTo>
                      <a:pt x="211" y="378"/>
                    </a:lnTo>
                    <a:lnTo>
                      <a:pt x="216" y="378"/>
                    </a:lnTo>
                    <a:lnTo>
                      <a:pt x="216" y="373"/>
                    </a:lnTo>
                    <a:lnTo>
                      <a:pt x="216" y="373"/>
                    </a:lnTo>
                    <a:lnTo>
                      <a:pt x="216" y="373"/>
                    </a:lnTo>
                    <a:lnTo>
                      <a:pt x="216" y="373"/>
                    </a:lnTo>
                    <a:lnTo>
                      <a:pt x="216" y="373"/>
                    </a:lnTo>
                    <a:lnTo>
                      <a:pt x="216" y="373"/>
                    </a:lnTo>
                    <a:lnTo>
                      <a:pt x="216" y="373"/>
                    </a:lnTo>
                    <a:lnTo>
                      <a:pt x="216" y="373"/>
                    </a:lnTo>
                    <a:lnTo>
                      <a:pt x="216" y="369"/>
                    </a:lnTo>
                    <a:lnTo>
                      <a:pt x="216" y="369"/>
                    </a:lnTo>
                    <a:lnTo>
                      <a:pt x="216" y="369"/>
                    </a:lnTo>
                    <a:lnTo>
                      <a:pt x="216" y="369"/>
                    </a:lnTo>
                    <a:lnTo>
                      <a:pt x="221" y="369"/>
                    </a:lnTo>
                    <a:lnTo>
                      <a:pt x="221" y="369"/>
                    </a:lnTo>
                    <a:lnTo>
                      <a:pt x="221" y="369"/>
                    </a:lnTo>
                    <a:lnTo>
                      <a:pt x="221" y="369"/>
                    </a:lnTo>
                    <a:lnTo>
                      <a:pt x="221" y="369"/>
                    </a:lnTo>
                    <a:lnTo>
                      <a:pt x="221" y="364"/>
                    </a:lnTo>
                    <a:lnTo>
                      <a:pt x="221" y="364"/>
                    </a:lnTo>
                    <a:lnTo>
                      <a:pt x="221" y="364"/>
                    </a:lnTo>
                    <a:lnTo>
                      <a:pt x="221" y="360"/>
                    </a:lnTo>
                    <a:lnTo>
                      <a:pt x="221" y="360"/>
                    </a:lnTo>
                    <a:lnTo>
                      <a:pt x="221" y="360"/>
                    </a:lnTo>
                    <a:lnTo>
                      <a:pt x="221" y="360"/>
                    </a:lnTo>
                    <a:lnTo>
                      <a:pt x="221" y="360"/>
                    </a:lnTo>
                    <a:lnTo>
                      <a:pt x="225" y="360"/>
                    </a:lnTo>
                    <a:lnTo>
                      <a:pt x="225" y="360"/>
                    </a:lnTo>
                    <a:lnTo>
                      <a:pt x="225" y="355"/>
                    </a:lnTo>
                    <a:lnTo>
                      <a:pt x="225" y="355"/>
                    </a:lnTo>
                    <a:lnTo>
                      <a:pt x="225" y="355"/>
                    </a:lnTo>
                    <a:lnTo>
                      <a:pt x="225" y="355"/>
                    </a:lnTo>
                    <a:lnTo>
                      <a:pt x="225" y="351"/>
                    </a:lnTo>
                    <a:lnTo>
                      <a:pt x="225" y="351"/>
                    </a:lnTo>
                    <a:lnTo>
                      <a:pt x="225" y="351"/>
                    </a:lnTo>
                    <a:lnTo>
                      <a:pt x="225" y="351"/>
                    </a:lnTo>
                    <a:lnTo>
                      <a:pt x="225" y="346"/>
                    </a:lnTo>
                    <a:lnTo>
                      <a:pt x="225" y="346"/>
                    </a:lnTo>
                    <a:lnTo>
                      <a:pt x="225" y="346"/>
                    </a:lnTo>
                    <a:lnTo>
                      <a:pt x="225" y="346"/>
                    </a:lnTo>
                    <a:lnTo>
                      <a:pt x="230" y="346"/>
                    </a:lnTo>
                    <a:lnTo>
                      <a:pt x="230" y="346"/>
                    </a:lnTo>
                    <a:lnTo>
                      <a:pt x="230" y="342"/>
                    </a:lnTo>
                    <a:lnTo>
                      <a:pt x="230" y="342"/>
                    </a:lnTo>
                    <a:lnTo>
                      <a:pt x="230" y="342"/>
                    </a:lnTo>
                    <a:lnTo>
                      <a:pt x="230" y="342"/>
                    </a:lnTo>
                    <a:lnTo>
                      <a:pt x="230" y="342"/>
                    </a:lnTo>
                    <a:lnTo>
                      <a:pt x="230" y="342"/>
                    </a:lnTo>
                    <a:lnTo>
                      <a:pt x="230" y="337"/>
                    </a:lnTo>
                    <a:lnTo>
                      <a:pt x="230" y="337"/>
                    </a:lnTo>
                    <a:lnTo>
                      <a:pt x="230" y="337"/>
                    </a:lnTo>
                    <a:lnTo>
                      <a:pt x="230" y="337"/>
                    </a:lnTo>
                    <a:lnTo>
                      <a:pt x="235" y="337"/>
                    </a:lnTo>
                    <a:lnTo>
                      <a:pt x="235" y="337"/>
                    </a:lnTo>
                    <a:lnTo>
                      <a:pt x="235" y="337"/>
                    </a:lnTo>
                    <a:lnTo>
                      <a:pt x="235" y="337"/>
                    </a:lnTo>
                    <a:lnTo>
                      <a:pt x="235" y="337"/>
                    </a:lnTo>
                    <a:lnTo>
                      <a:pt x="235" y="333"/>
                    </a:lnTo>
                    <a:lnTo>
                      <a:pt x="235" y="333"/>
                    </a:lnTo>
                    <a:lnTo>
                      <a:pt x="235" y="333"/>
                    </a:lnTo>
                    <a:lnTo>
                      <a:pt x="235" y="333"/>
                    </a:lnTo>
                    <a:lnTo>
                      <a:pt x="235" y="328"/>
                    </a:lnTo>
                    <a:lnTo>
                      <a:pt x="235" y="328"/>
                    </a:lnTo>
                    <a:lnTo>
                      <a:pt x="235" y="328"/>
                    </a:lnTo>
                    <a:lnTo>
                      <a:pt x="235" y="328"/>
                    </a:lnTo>
                    <a:lnTo>
                      <a:pt x="240" y="328"/>
                    </a:lnTo>
                    <a:lnTo>
                      <a:pt x="240" y="324"/>
                    </a:lnTo>
                    <a:lnTo>
                      <a:pt x="240" y="324"/>
                    </a:lnTo>
                    <a:lnTo>
                      <a:pt x="240" y="324"/>
                    </a:lnTo>
                    <a:lnTo>
                      <a:pt x="240" y="324"/>
                    </a:lnTo>
                    <a:lnTo>
                      <a:pt x="240" y="324"/>
                    </a:lnTo>
                    <a:lnTo>
                      <a:pt x="240" y="324"/>
                    </a:lnTo>
                    <a:lnTo>
                      <a:pt x="240" y="324"/>
                    </a:lnTo>
                    <a:lnTo>
                      <a:pt x="240" y="324"/>
                    </a:lnTo>
                    <a:lnTo>
                      <a:pt x="240" y="319"/>
                    </a:lnTo>
                    <a:lnTo>
                      <a:pt x="240" y="319"/>
                    </a:lnTo>
                    <a:lnTo>
                      <a:pt x="240" y="319"/>
                    </a:lnTo>
                    <a:lnTo>
                      <a:pt x="240" y="315"/>
                    </a:lnTo>
                    <a:lnTo>
                      <a:pt x="245" y="315"/>
                    </a:lnTo>
                    <a:lnTo>
                      <a:pt x="245" y="315"/>
                    </a:lnTo>
                    <a:lnTo>
                      <a:pt x="245" y="315"/>
                    </a:lnTo>
                    <a:lnTo>
                      <a:pt x="245" y="315"/>
                    </a:lnTo>
                    <a:lnTo>
                      <a:pt x="245" y="315"/>
                    </a:lnTo>
                    <a:lnTo>
                      <a:pt x="245" y="315"/>
                    </a:lnTo>
                    <a:lnTo>
                      <a:pt x="245" y="315"/>
                    </a:lnTo>
                    <a:lnTo>
                      <a:pt x="245" y="315"/>
                    </a:lnTo>
                    <a:lnTo>
                      <a:pt x="245" y="315"/>
                    </a:lnTo>
                    <a:lnTo>
                      <a:pt x="245" y="315"/>
                    </a:lnTo>
                    <a:lnTo>
                      <a:pt x="245" y="310"/>
                    </a:lnTo>
                    <a:lnTo>
                      <a:pt x="245" y="310"/>
                    </a:lnTo>
                    <a:lnTo>
                      <a:pt x="245" y="310"/>
                    </a:lnTo>
                    <a:lnTo>
                      <a:pt x="245" y="310"/>
                    </a:lnTo>
                    <a:lnTo>
                      <a:pt x="249" y="306"/>
                    </a:lnTo>
                    <a:lnTo>
                      <a:pt x="249" y="306"/>
                    </a:lnTo>
                    <a:lnTo>
                      <a:pt x="249" y="306"/>
                    </a:lnTo>
                    <a:lnTo>
                      <a:pt x="249" y="306"/>
                    </a:lnTo>
                    <a:lnTo>
                      <a:pt x="249" y="306"/>
                    </a:lnTo>
                    <a:lnTo>
                      <a:pt x="249" y="302"/>
                    </a:lnTo>
                    <a:lnTo>
                      <a:pt x="249" y="302"/>
                    </a:lnTo>
                    <a:lnTo>
                      <a:pt x="249" y="302"/>
                    </a:lnTo>
                    <a:lnTo>
                      <a:pt x="249" y="302"/>
                    </a:lnTo>
                    <a:lnTo>
                      <a:pt x="249" y="302"/>
                    </a:lnTo>
                    <a:lnTo>
                      <a:pt x="249" y="302"/>
                    </a:lnTo>
                    <a:lnTo>
                      <a:pt x="249" y="302"/>
                    </a:lnTo>
                    <a:lnTo>
                      <a:pt x="249" y="302"/>
                    </a:lnTo>
                    <a:lnTo>
                      <a:pt x="254" y="302"/>
                    </a:lnTo>
                    <a:lnTo>
                      <a:pt x="254" y="302"/>
                    </a:lnTo>
                    <a:lnTo>
                      <a:pt x="254" y="302"/>
                    </a:lnTo>
                    <a:lnTo>
                      <a:pt x="254" y="302"/>
                    </a:lnTo>
                    <a:lnTo>
                      <a:pt x="254" y="297"/>
                    </a:lnTo>
                    <a:lnTo>
                      <a:pt x="254" y="297"/>
                    </a:lnTo>
                    <a:lnTo>
                      <a:pt x="254" y="297"/>
                    </a:lnTo>
                    <a:lnTo>
                      <a:pt x="254" y="293"/>
                    </a:lnTo>
                    <a:lnTo>
                      <a:pt x="254" y="293"/>
                    </a:lnTo>
                    <a:lnTo>
                      <a:pt x="254" y="293"/>
                    </a:lnTo>
                    <a:lnTo>
                      <a:pt x="254" y="293"/>
                    </a:lnTo>
                    <a:lnTo>
                      <a:pt x="254" y="293"/>
                    </a:lnTo>
                    <a:lnTo>
                      <a:pt x="254" y="293"/>
                    </a:lnTo>
                    <a:lnTo>
                      <a:pt x="259" y="293"/>
                    </a:lnTo>
                    <a:lnTo>
                      <a:pt x="259" y="293"/>
                    </a:lnTo>
                    <a:lnTo>
                      <a:pt x="259" y="293"/>
                    </a:lnTo>
                    <a:lnTo>
                      <a:pt x="259" y="288"/>
                    </a:lnTo>
                    <a:lnTo>
                      <a:pt x="259" y="288"/>
                    </a:lnTo>
                    <a:lnTo>
                      <a:pt x="259" y="288"/>
                    </a:lnTo>
                    <a:lnTo>
                      <a:pt x="259" y="288"/>
                    </a:lnTo>
                    <a:lnTo>
                      <a:pt x="259" y="288"/>
                    </a:lnTo>
                    <a:lnTo>
                      <a:pt x="259" y="288"/>
                    </a:lnTo>
                    <a:lnTo>
                      <a:pt x="259" y="288"/>
                    </a:lnTo>
                    <a:lnTo>
                      <a:pt x="259" y="284"/>
                    </a:lnTo>
                    <a:lnTo>
                      <a:pt x="259" y="284"/>
                    </a:lnTo>
                    <a:lnTo>
                      <a:pt x="264" y="284"/>
                    </a:lnTo>
                    <a:lnTo>
                      <a:pt x="264" y="284"/>
                    </a:lnTo>
                    <a:lnTo>
                      <a:pt x="264" y="284"/>
                    </a:lnTo>
                    <a:lnTo>
                      <a:pt x="264" y="284"/>
                    </a:lnTo>
                    <a:lnTo>
                      <a:pt x="264" y="279"/>
                    </a:lnTo>
                    <a:lnTo>
                      <a:pt x="264" y="279"/>
                    </a:lnTo>
                    <a:lnTo>
                      <a:pt x="264" y="279"/>
                    </a:lnTo>
                    <a:lnTo>
                      <a:pt x="264" y="279"/>
                    </a:lnTo>
                    <a:lnTo>
                      <a:pt x="264" y="279"/>
                    </a:lnTo>
                    <a:lnTo>
                      <a:pt x="264" y="279"/>
                    </a:lnTo>
                    <a:lnTo>
                      <a:pt x="264" y="279"/>
                    </a:lnTo>
                    <a:lnTo>
                      <a:pt x="264" y="275"/>
                    </a:lnTo>
                    <a:lnTo>
                      <a:pt x="264" y="275"/>
                    </a:lnTo>
                    <a:lnTo>
                      <a:pt x="264" y="275"/>
                    </a:lnTo>
                    <a:lnTo>
                      <a:pt x="269" y="275"/>
                    </a:lnTo>
                    <a:lnTo>
                      <a:pt x="269" y="270"/>
                    </a:lnTo>
                    <a:lnTo>
                      <a:pt x="269" y="270"/>
                    </a:lnTo>
                    <a:lnTo>
                      <a:pt x="269" y="270"/>
                    </a:lnTo>
                    <a:lnTo>
                      <a:pt x="269" y="270"/>
                    </a:lnTo>
                    <a:lnTo>
                      <a:pt x="269" y="270"/>
                    </a:lnTo>
                    <a:lnTo>
                      <a:pt x="269" y="270"/>
                    </a:lnTo>
                    <a:lnTo>
                      <a:pt x="269" y="270"/>
                    </a:lnTo>
                    <a:lnTo>
                      <a:pt x="269" y="270"/>
                    </a:lnTo>
                    <a:lnTo>
                      <a:pt x="269" y="270"/>
                    </a:lnTo>
                    <a:lnTo>
                      <a:pt x="269" y="270"/>
                    </a:lnTo>
                    <a:lnTo>
                      <a:pt x="269" y="270"/>
                    </a:lnTo>
                    <a:lnTo>
                      <a:pt x="269" y="270"/>
                    </a:lnTo>
                    <a:lnTo>
                      <a:pt x="273" y="270"/>
                    </a:lnTo>
                    <a:lnTo>
                      <a:pt x="273" y="266"/>
                    </a:lnTo>
                    <a:lnTo>
                      <a:pt x="273" y="266"/>
                    </a:lnTo>
                    <a:lnTo>
                      <a:pt x="273" y="266"/>
                    </a:lnTo>
                    <a:lnTo>
                      <a:pt x="273" y="266"/>
                    </a:lnTo>
                    <a:lnTo>
                      <a:pt x="273" y="266"/>
                    </a:lnTo>
                    <a:lnTo>
                      <a:pt x="273" y="266"/>
                    </a:lnTo>
                    <a:lnTo>
                      <a:pt x="273" y="266"/>
                    </a:lnTo>
                    <a:lnTo>
                      <a:pt x="273" y="266"/>
                    </a:lnTo>
                    <a:lnTo>
                      <a:pt x="273" y="266"/>
                    </a:lnTo>
                    <a:lnTo>
                      <a:pt x="273" y="266"/>
                    </a:lnTo>
                    <a:lnTo>
                      <a:pt x="273" y="261"/>
                    </a:lnTo>
                    <a:lnTo>
                      <a:pt x="273" y="261"/>
                    </a:lnTo>
                    <a:lnTo>
                      <a:pt x="278" y="261"/>
                    </a:lnTo>
                    <a:lnTo>
                      <a:pt x="278" y="261"/>
                    </a:lnTo>
                    <a:lnTo>
                      <a:pt x="278" y="257"/>
                    </a:lnTo>
                    <a:lnTo>
                      <a:pt x="278" y="257"/>
                    </a:lnTo>
                    <a:lnTo>
                      <a:pt x="278" y="257"/>
                    </a:lnTo>
                    <a:lnTo>
                      <a:pt x="278" y="252"/>
                    </a:lnTo>
                    <a:lnTo>
                      <a:pt x="278" y="252"/>
                    </a:lnTo>
                    <a:lnTo>
                      <a:pt x="278" y="252"/>
                    </a:lnTo>
                    <a:lnTo>
                      <a:pt x="278" y="252"/>
                    </a:lnTo>
                    <a:lnTo>
                      <a:pt x="278" y="252"/>
                    </a:lnTo>
                    <a:lnTo>
                      <a:pt x="278" y="252"/>
                    </a:lnTo>
                    <a:lnTo>
                      <a:pt x="278" y="248"/>
                    </a:lnTo>
                    <a:lnTo>
                      <a:pt x="278" y="248"/>
                    </a:lnTo>
                    <a:lnTo>
                      <a:pt x="278" y="248"/>
                    </a:lnTo>
                    <a:lnTo>
                      <a:pt x="283" y="248"/>
                    </a:lnTo>
                    <a:lnTo>
                      <a:pt x="283" y="248"/>
                    </a:lnTo>
                    <a:lnTo>
                      <a:pt x="283" y="248"/>
                    </a:lnTo>
                    <a:lnTo>
                      <a:pt x="283" y="248"/>
                    </a:lnTo>
                    <a:lnTo>
                      <a:pt x="283" y="248"/>
                    </a:lnTo>
                    <a:lnTo>
                      <a:pt x="283" y="248"/>
                    </a:lnTo>
                    <a:lnTo>
                      <a:pt x="283" y="248"/>
                    </a:lnTo>
                    <a:lnTo>
                      <a:pt x="283" y="248"/>
                    </a:lnTo>
                    <a:lnTo>
                      <a:pt x="283" y="248"/>
                    </a:lnTo>
                    <a:lnTo>
                      <a:pt x="283" y="243"/>
                    </a:lnTo>
                    <a:lnTo>
                      <a:pt x="283" y="243"/>
                    </a:lnTo>
                    <a:lnTo>
                      <a:pt x="283" y="243"/>
                    </a:lnTo>
                    <a:lnTo>
                      <a:pt x="283" y="243"/>
                    </a:lnTo>
                    <a:lnTo>
                      <a:pt x="288" y="243"/>
                    </a:lnTo>
                    <a:lnTo>
                      <a:pt x="288" y="243"/>
                    </a:lnTo>
                    <a:lnTo>
                      <a:pt x="288" y="243"/>
                    </a:lnTo>
                    <a:lnTo>
                      <a:pt x="288" y="243"/>
                    </a:lnTo>
                    <a:lnTo>
                      <a:pt x="288" y="239"/>
                    </a:lnTo>
                    <a:lnTo>
                      <a:pt x="288" y="239"/>
                    </a:lnTo>
                    <a:lnTo>
                      <a:pt x="288" y="239"/>
                    </a:lnTo>
                    <a:lnTo>
                      <a:pt x="288" y="239"/>
                    </a:lnTo>
                    <a:lnTo>
                      <a:pt x="288" y="239"/>
                    </a:lnTo>
                    <a:lnTo>
                      <a:pt x="288" y="239"/>
                    </a:lnTo>
                    <a:lnTo>
                      <a:pt x="288" y="239"/>
                    </a:lnTo>
                    <a:lnTo>
                      <a:pt x="288" y="234"/>
                    </a:lnTo>
                    <a:lnTo>
                      <a:pt x="292" y="234"/>
                    </a:lnTo>
                    <a:lnTo>
                      <a:pt x="292" y="234"/>
                    </a:lnTo>
                    <a:lnTo>
                      <a:pt x="292" y="234"/>
                    </a:lnTo>
                    <a:lnTo>
                      <a:pt x="292" y="234"/>
                    </a:lnTo>
                    <a:lnTo>
                      <a:pt x="292" y="234"/>
                    </a:lnTo>
                    <a:lnTo>
                      <a:pt x="292" y="234"/>
                    </a:lnTo>
                    <a:lnTo>
                      <a:pt x="292" y="230"/>
                    </a:lnTo>
                    <a:lnTo>
                      <a:pt x="292" y="230"/>
                    </a:lnTo>
                    <a:lnTo>
                      <a:pt x="292" y="230"/>
                    </a:lnTo>
                    <a:lnTo>
                      <a:pt x="292" y="230"/>
                    </a:lnTo>
                    <a:lnTo>
                      <a:pt x="292" y="230"/>
                    </a:lnTo>
                    <a:lnTo>
                      <a:pt x="292" y="230"/>
                    </a:lnTo>
                    <a:lnTo>
                      <a:pt x="292" y="230"/>
                    </a:lnTo>
                    <a:lnTo>
                      <a:pt x="297" y="225"/>
                    </a:lnTo>
                    <a:lnTo>
                      <a:pt x="297" y="230"/>
                    </a:lnTo>
                    <a:lnTo>
                      <a:pt x="297" y="230"/>
                    </a:lnTo>
                    <a:lnTo>
                      <a:pt x="297" y="230"/>
                    </a:lnTo>
                    <a:lnTo>
                      <a:pt x="297" y="230"/>
                    </a:lnTo>
                    <a:lnTo>
                      <a:pt x="297" y="225"/>
                    </a:lnTo>
                    <a:lnTo>
                      <a:pt x="297" y="225"/>
                    </a:lnTo>
                    <a:lnTo>
                      <a:pt x="297" y="225"/>
                    </a:lnTo>
                    <a:lnTo>
                      <a:pt x="297" y="225"/>
                    </a:lnTo>
                    <a:lnTo>
                      <a:pt x="297" y="225"/>
                    </a:lnTo>
                    <a:lnTo>
                      <a:pt x="297" y="225"/>
                    </a:lnTo>
                    <a:lnTo>
                      <a:pt x="297" y="225"/>
                    </a:lnTo>
                    <a:lnTo>
                      <a:pt x="297" y="221"/>
                    </a:lnTo>
                    <a:lnTo>
                      <a:pt x="297" y="221"/>
                    </a:lnTo>
                    <a:lnTo>
                      <a:pt x="302" y="221"/>
                    </a:lnTo>
                    <a:lnTo>
                      <a:pt x="302" y="221"/>
                    </a:lnTo>
                    <a:lnTo>
                      <a:pt x="302" y="216"/>
                    </a:lnTo>
                    <a:lnTo>
                      <a:pt x="302" y="216"/>
                    </a:lnTo>
                    <a:lnTo>
                      <a:pt x="302" y="216"/>
                    </a:lnTo>
                    <a:lnTo>
                      <a:pt x="302" y="216"/>
                    </a:lnTo>
                    <a:lnTo>
                      <a:pt x="302" y="216"/>
                    </a:lnTo>
                    <a:lnTo>
                      <a:pt x="302" y="216"/>
                    </a:lnTo>
                    <a:lnTo>
                      <a:pt x="302" y="216"/>
                    </a:lnTo>
                    <a:lnTo>
                      <a:pt x="302" y="216"/>
                    </a:lnTo>
                    <a:lnTo>
                      <a:pt x="302" y="216"/>
                    </a:lnTo>
                    <a:lnTo>
                      <a:pt x="302" y="216"/>
                    </a:lnTo>
                    <a:lnTo>
                      <a:pt x="302" y="216"/>
                    </a:lnTo>
                    <a:lnTo>
                      <a:pt x="307" y="216"/>
                    </a:lnTo>
                    <a:lnTo>
                      <a:pt x="307" y="216"/>
                    </a:lnTo>
                    <a:lnTo>
                      <a:pt x="307" y="216"/>
                    </a:lnTo>
                    <a:lnTo>
                      <a:pt x="307" y="216"/>
                    </a:lnTo>
                    <a:lnTo>
                      <a:pt x="307" y="216"/>
                    </a:lnTo>
                    <a:lnTo>
                      <a:pt x="307" y="212"/>
                    </a:lnTo>
                    <a:lnTo>
                      <a:pt x="307" y="212"/>
                    </a:lnTo>
                    <a:lnTo>
                      <a:pt x="307" y="212"/>
                    </a:lnTo>
                    <a:lnTo>
                      <a:pt x="307" y="212"/>
                    </a:lnTo>
                    <a:lnTo>
                      <a:pt x="307" y="212"/>
                    </a:lnTo>
                    <a:lnTo>
                      <a:pt x="307" y="212"/>
                    </a:lnTo>
                    <a:lnTo>
                      <a:pt x="307" y="207"/>
                    </a:lnTo>
                    <a:lnTo>
                      <a:pt x="307" y="207"/>
                    </a:lnTo>
                    <a:lnTo>
                      <a:pt x="312" y="207"/>
                    </a:lnTo>
                    <a:lnTo>
                      <a:pt x="312" y="207"/>
                    </a:lnTo>
                    <a:lnTo>
                      <a:pt x="312" y="207"/>
                    </a:lnTo>
                    <a:lnTo>
                      <a:pt x="312" y="207"/>
                    </a:lnTo>
                    <a:lnTo>
                      <a:pt x="312" y="207"/>
                    </a:lnTo>
                    <a:lnTo>
                      <a:pt x="312" y="203"/>
                    </a:lnTo>
                    <a:lnTo>
                      <a:pt x="312" y="203"/>
                    </a:lnTo>
                    <a:lnTo>
                      <a:pt x="312" y="203"/>
                    </a:lnTo>
                    <a:lnTo>
                      <a:pt x="312" y="203"/>
                    </a:lnTo>
                    <a:lnTo>
                      <a:pt x="312" y="203"/>
                    </a:lnTo>
                    <a:lnTo>
                      <a:pt x="312" y="198"/>
                    </a:lnTo>
                    <a:lnTo>
                      <a:pt x="312" y="203"/>
                    </a:lnTo>
                    <a:lnTo>
                      <a:pt x="316" y="198"/>
                    </a:lnTo>
                    <a:lnTo>
                      <a:pt x="316" y="198"/>
                    </a:lnTo>
                    <a:lnTo>
                      <a:pt x="316" y="198"/>
                    </a:lnTo>
                    <a:lnTo>
                      <a:pt x="316" y="198"/>
                    </a:lnTo>
                    <a:lnTo>
                      <a:pt x="316" y="198"/>
                    </a:lnTo>
                    <a:lnTo>
                      <a:pt x="316" y="198"/>
                    </a:lnTo>
                    <a:lnTo>
                      <a:pt x="316" y="198"/>
                    </a:lnTo>
                    <a:lnTo>
                      <a:pt x="316" y="194"/>
                    </a:lnTo>
                    <a:lnTo>
                      <a:pt x="316" y="194"/>
                    </a:lnTo>
                    <a:lnTo>
                      <a:pt x="316" y="194"/>
                    </a:lnTo>
                    <a:lnTo>
                      <a:pt x="316" y="194"/>
                    </a:lnTo>
                    <a:lnTo>
                      <a:pt x="316" y="194"/>
                    </a:lnTo>
                    <a:lnTo>
                      <a:pt x="316" y="194"/>
                    </a:lnTo>
                    <a:lnTo>
                      <a:pt x="316" y="194"/>
                    </a:lnTo>
                    <a:lnTo>
                      <a:pt x="321" y="194"/>
                    </a:lnTo>
                    <a:lnTo>
                      <a:pt x="321" y="194"/>
                    </a:lnTo>
                    <a:lnTo>
                      <a:pt x="321" y="194"/>
                    </a:lnTo>
                    <a:lnTo>
                      <a:pt x="321" y="194"/>
                    </a:lnTo>
                    <a:lnTo>
                      <a:pt x="321" y="189"/>
                    </a:lnTo>
                    <a:lnTo>
                      <a:pt x="321" y="189"/>
                    </a:lnTo>
                    <a:lnTo>
                      <a:pt x="321" y="189"/>
                    </a:lnTo>
                    <a:lnTo>
                      <a:pt x="321" y="189"/>
                    </a:lnTo>
                    <a:lnTo>
                      <a:pt x="321" y="189"/>
                    </a:lnTo>
                    <a:lnTo>
                      <a:pt x="321" y="189"/>
                    </a:lnTo>
                    <a:lnTo>
                      <a:pt x="321" y="189"/>
                    </a:lnTo>
                    <a:lnTo>
                      <a:pt x="321" y="189"/>
                    </a:lnTo>
                    <a:lnTo>
                      <a:pt x="321" y="189"/>
                    </a:lnTo>
                    <a:lnTo>
                      <a:pt x="326" y="189"/>
                    </a:lnTo>
                    <a:lnTo>
                      <a:pt x="326" y="189"/>
                    </a:lnTo>
                    <a:lnTo>
                      <a:pt x="326" y="189"/>
                    </a:lnTo>
                    <a:lnTo>
                      <a:pt x="326" y="189"/>
                    </a:lnTo>
                    <a:lnTo>
                      <a:pt x="326" y="185"/>
                    </a:lnTo>
                    <a:lnTo>
                      <a:pt x="326" y="185"/>
                    </a:lnTo>
                    <a:lnTo>
                      <a:pt x="326" y="185"/>
                    </a:lnTo>
                    <a:lnTo>
                      <a:pt x="326" y="185"/>
                    </a:lnTo>
                    <a:lnTo>
                      <a:pt x="326" y="185"/>
                    </a:lnTo>
                    <a:lnTo>
                      <a:pt x="326" y="185"/>
                    </a:lnTo>
                    <a:lnTo>
                      <a:pt x="326" y="185"/>
                    </a:lnTo>
                    <a:lnTo>
                      <a:pt x="326" y="185"/>
                    </a:lnTo>
                    <a:lnTo>
                      <a:pt x="326" y="185"/>
                    </a:lnTo>
                    <a:lnTo>
                      <a:pt x="331" y="185"/>
                    </a:lnTo>
                    <a:lnTo>
                      <a:pt x="331" y="180"/>
                    </a:lnTo>
                    <a:lnTo>
                      <a:pt x="331" y="180"/>
                    </a:lnTo>
                    <a:lnTo>
                      <a:pt x="331" y="180"/>
                    </a:lnTo>
                    <a:lnTo>
                      <a:pt x="331" y="176"/>
                    </a:lnTo>
                    <a:lnTo>
                      <a:pt x="331" y="176"/>
                    </a:lnTo>
                    <a:lnTo>
                      <a:pt x="331" y="176"/>
                    </a:lnTo>
                    <a:lnTo>
                      <a:pt x="331" y="176"/>
                    </a:lnTo>
                    <a:lnTo>
                      <a:pt x="331" y="176"/>
                    </a:lnTo>
                    <a:lnTo>
                      <a:pt x="331" y="176"/>
                    </a:lnTo>
                    <a:lnTo>
                      <a:pt x="331" y="171"/>
                    </a:lnTo>
                    <a:lnTo>
                      <a:pt x="331" y="171"/>
                    </a:lnTo>
                    <a:lnTo>
                      <a:pt x="331" y="171"/>
                    </a:lnTo>
                    <a:lnTo>
                      <a:pt x="331" y="171"/>
                    </a:lnTo>
                    <a:lnTo>
                      <a:pt x="336" y="176"/>
                    </a:lnTo>
                    <a:lnTo>
                      <a:pt x="336" y="171"/>
                    </a:lnTo>
                    <a:lnTo>
                      <a:pt x="336" y="171"/>
                    </a:lnTo>
                    <a:lnTo>
                      <a:pt x="336" y="171"/>
                    </a:lnTo>
                    <a:lnTo>
                      <a:pt x="336" y="171"/>
                    </a:lnTo>
                    <a:lnTo>
                      <a:pt x="336" y="171"/>
                    </a:lnTo>
                    <a:lnTo>
                      <a:pt x="336" y="171"/>
                    </a:lnTo>
                    <a:lnTo>
                      <a:pt x="336" y="171"/>
                    </a:lnTo>
                    <a:lnTo>
                      <a:pt x="336" y="171"/>
                    </a:lnTo>
                    <a:lnTo>
                      <a:pt x="336" y="171"/>
                    </a:lnTo>
                    <a:lnTo>
                      <a:pt x="336" y="171"/>
                    </a:lnTo>
                    <a:lnTo>
                      <a:pt x="336" y="171"/>
                    </a:lnTo>
                    <a:lnTo>
                      <a:pt x="336" y="167"/>
                    </a:lnTo>
                    <a:lnTo>
                      <a:pt x="340" y="167"/>
                    </a:lnTo>
                    <a:lnTo>
                      <a:pt x="340" y="167"/>
                    </a:lnTo>
                    <a:lnTo>
                      <a:pt x="340" y="167"/>
                    </a:lnTo>
                    <a:lnTo>
                      <a:pt x="340" y="167"/>
                    </a:lnTo>
                    <a:lnTo>
                      <a:pt x="340" y="167"/>
                    </a:lnTo>
                    <a:lnTo>
                      <a:pt x="340" y="167"/>
                    </a:lnTo>
                    <a:lnTo>
                      <a:pt x="340" y="162"/>
                    </a:lnTo>
                    <a:lnTo>
                      <a:pt x="340" y="162"/>
                    </a:lnTo>
                    <a:lnTo>
                      <a:pt x="340" y="162"/>
                    </a:lnTo>
                    <a:lnTo>
                      <a:pt x="340" y="162"/>
                    </a:lnTo>
                    <a:lnTo>
                      <a:pt x="340" y="162"/>
                    </a:lnTo>
                    <a:lnTo>
                      <a:pt x="340" y="162"/>
                    </a:lnTo>
                    <a:lnTo>
                      <a:pt x="345" y="162"/>
                    </a:lnTo>
                    <a:lnTo>
                      <a:pt x="345" y="162"/>
                    </a:lnTo>
                    <a:lnTo>
                      <a:pt x="345" y="158"/>
                    </a:lnTo>
                    <a:lnTo>
                      <a:pt x="345" y="158"/>
                    </a:lnTo>
                    <a:lnTo>
                      <a:pt x="345" y="158"/>
                    </a:lnTo>
                    <a:lnTo>
                      <a:pt x="345" y="158"/>
                    </a:lnTo>
                    <a:lnTo>
                      <a:pt x="345" y="158"/>
                    </a:lnTo>
                    <a:lnTo>
                      <a:pt x="345" y="158"/>
                    </a:lnTo>
                    <a:lnTo>
                      <a:pt x="345" y="158"/>
                    </a:lnTo>
                    <a:lnTo>
                      <a:pt x="345" y="158"/>
                    </a:lnTo>
                    <a:lnTo>
                      <a:pt x="345" y="158"/>
                    </a:lnTo>
                    <a:lnTo>
                      <a:pt x="345" y="153"/>
                    </a:lnTo>
                    <a:lnTo>
                      <a:pt x="345" y="153"/>
                    </a:lnTo>
                    <a:lnTo>
                      <a:pt x="350" y="153"/>
                    </a:lnTo>
                    <a:lnTo>
                      <a:pt x="350" y="153"/>
                    </a:lnTo>
                    <a:lnTo>
                      <a:pt x="350" y="153"/>
                    </a:lnTo>
                    <a:lnTo>
                      <a:pt x="350" y="153"/>
                    </a:lnTo>
                    <a:lnTo>
                      <a:pt x="350" y="153"/>
                    </a:lnTo>
                    <a:lnTo>
                      <a:pt x="350" y="153"/>
                    </a:lnTo>
                    <a:lnTo>
                      <a:pt x="350" y="153"/>
                    </a:lnTo>
                    <a:lnTo>
                      <a:pt x="350" y="149"/>
                    </a:lnTo>
                    <a:lnTo>
                      <a:pt x="350" y="149"/>
                    </a:lnTo>
                    <a:lnTo>
                      <a:pt x="350" y="149"/>
                    </a:lnTo>
                    <a:lnTo>
                      <a:pt x="350" y="149"/>
                    </a:lnTo>
                    <a:lnTo>
                      <a:pt x="350" y="149"/>
                    </a:lnTo>
                    <a:lnTo>
                      <a:pt x="350" y="149"/>
                    </a:lnTo>
                    <a:lnTo>
                      <a:pt x="350" y="144"/>
                    </a:lnTo>
                    <a:lnTo>
                      <a:pt x="355" y="149"/>
                    </a:lnTo>
                    <a:lnTo>
                      <a:pt x="355" y="144"/>
                    </a:lnTo>
                    <a:lnTo>
                      <a:pt x="355" y="144"/>
                    </a:lnTo>
                    <a:lnTo>
                      <a:pt x="355" y="144"/>
                    </a:lnTo>
                    <a:lnTo>
                      <a:pt x="355" y="144"/>
                    </a:lnTo>
                    <a:lnTo>
                      <a:pt x="355" y="144"/>
                    </a:lnTo>
                    <a:lnTo>
                      <a:pt x="355" y="144"/>
                    </a:lnTo>
                    <a:lnTo>
                      <a:pt x="355" y="144"/>
                    </a:lnTo>
                    <a:lnTo>
                      <a:pt x="355" y="144"/>
                    </a:lnTo>
                    <a:lnTo>
                      <a:pt x="355" y="144"/>
                    </a:lnTo>
                    <a:lnTo>
                      <a:pt x="355" y="144"/>
                    </a:lnTo>
                    <a:lnTo>
                      <a:pt x="355" y="144"/>
                    </a:lnTo>
                    <a:lnTo>
                      <a:pt x="355" y="140"/>
                    </a:lnTo>
                    <a:lnTo>
                      <a:pt x="360" y="140"/>
                    </a:lnTo>
                    <a:lnTo>
                      <a:pt x="360" y="140"/>
                    </a:lnTo>
                    <a:lnTo>
                      <a:pt x="360" y="140"/>
                    </a:lnTo>
                    <a:lnTo>
                      <a:pt x="360" y="140"/>
                    </a:lnTo>
                    <a:lnTo>
                      <a:pt x="360" y="140"/>
                    </a:lnTo>
                    <a:lnTo>
                      <a:pt x="360" y="140"/>
                    </a:lnTo>
                    <a:lnTo>
                      <a:pt x="360" y="140"/>
                    </a:lnTo>
                    <a:lnTo>
                      <a:pt x="360" y="135"/>
                    </a:lnTo>
                    <a:lnTo>
                      <a:pt x="360" y="140"/>
                    </a:lnTo>
                    <a:lnTo>
                      <a:pt x="360" y="135"/>
                    </a:lnTo>
                    <a:lnTo>
                      <a:pt x="360" y="135"/>
                    </a:lnTo>
                    <a:lnTo>
                      <a:pt x="360" y="135"/>
                    </a:lnTo>
                    <a:lnTo>
                      <a:pt x="360" y="135"/>
                    </a:lnTo>
                    <a:lnTo>
                      <a:pt x="364" y="135"/>
                    </a:lnTo>
                    <a:lnTo>
                      <a:pt x="364" y="135"/>
                    </a:lnTo>
                    <a:lnTo>
                      <a:pt x="364" y="135"/>
                    </a:lnTo>
                    <a:lnTo>
                      <a:pt x="364" y="135"/>
                    </a:lnTo>
                    <a:lnTo>
                      <a:pt x="364" y="135"/>
                    </a:lnTo>
                    <a:lnTo>
                      <a:pt x="364" y="135"/>
                    </a:lnTo>
                    <a:lnTo>
                      <a:pt x="364" y="135"/>
                    </a:lnTo>
                    <a:lnTo>
                      <a:pt x="364" y="131"/>
                    </a:lnTo>
                    <a:lnTo>
                      <a:pt x="364" y="131"/>
                    </a:lnTo>
                    <a:lnTo>
                      <a:pt x="364" y="131"/>
                    </a:lnTo>
                    <a:lnTo>
                      <a:pt x="364" y="126"/>
                    </a:lnTo>
                    <a:lnTo>
                      <a:pt x="364" y="126"/>
                    </a:lnTo>
                    <a:lnTo>
                      <a:pt x="364" y="126"/>
                    </a:lnTo>
                    <a:lnTo>
                      <a:pt x="364" y="126"/>
                    </a:lnTo>
                    <a:lnTo>
                      <a:pt x="369" y="126"/>
                    </a:lnTo>
                    <a:lnTo>
                      <a:pt x="369" y="126"/>
                    </a:lnTo>
                    <a:lnTo>
                      <a:pt x="369" y="126"/>
                    </a:lnTo>
                    <a:lnTo>
                      <a:pt x="369" y="126"/>
                    </a:lnTo>
                    <a:lnTo>
                      <a:pt x="369" y="126"/>
                    </a:lnTo>
                    <a:lnTo>
                      <a:pt x="369" y="122"/>
                    </a:lnTo>
                    <a:lnTo>
                      <a:pt x="369" y="122"/>
                    </a:lnTo>
                    <a:lnTo>
                      <a:pt x="369" y="126"/>
                    </a:lnTo>
                    <a:lnTo>
                      <a:pt x="369" y="126"/>
                    </a:lnTo>
                    <a:lnTo>
                      <a:pt x="369" y="126"/>
                    </a:lnTo>
                    <a:lnTo>
                      <a:pt x="369" y="122"/>
                    </a:lnTo>
                    <a:lnTo>
                      <a:pt x="369" y="122"/>
                    </a:lnTo>
                    <a:lnTo>
                      <a:pt x="369" y="122"/>
                    </a:lnTo>
                    <a:lnTo>
                      <a:pt x="374" y="122"/>
                    </a:lnTo>
                    <a:lnTo>
                      <a:pt x="374" y="122"/>
                    </a:lnTo>
                    <a:lnTo>
                      <a:pt x="374" y="122"/>
                    </a:lnTo>
                    <a:lnTo>
                      <a:pt x="374" y="122"/>
                    </a:lnTo>
                    <a:lnTo>
                      <a:pt x="374" y="122"/>
                    </a:lnTo>
                    <a:lnTo>
                      <a:pt x="374" y="122"/>
                    </a:lnTo>
                    <a:lnTo>
                      <a:pt x="374" y="122"/>
                    </a:lnTo>
                    <a:lnTo>
                      <a:pt x="374" y="122"/>
                    </a:lnTo>
                    <a:lnTo>
                      <a:pt x="374" y="122"/>
                    </a:lnTo>
                    <a:lnTo>
                      <a:pt x="374" y="117"/>
                    </a:lnTo>
                    <a:lnTo>
                      <a:pt x="374" y="117"/>
                    </a:lnTo>
                    <a:lnTo>
                      <a:pt x="374" y="117"/>
                    </a:lnTo>
                    <a:lnTo>
                      <a:pt x="379" y="117"/>
                    </a:lnTo>
                    <a:lnTo>
                      <a:pt x="379" y="117"/>
                    </a:lnTo>
                    <a:lnTo>
                      <a:pt x="379" y="117"/>
                    </a:lnTo>
                    <a:lnTo>
                      <a:pt x="379" y="117"/>
                    </a:lnTo>
                    <a:lnTo>
                      <a:pt x="379" y="117"/>
                    </a:lnTo>
                    <a:lnTo>
                      <a:pt x="379" y="117"/>
                    </a:lnTo>
                    <a:lnTo>
                      <a:pt x="379" y="117"/>
                    </a:lnTo>
                    <a:lnTo>
                      <a:pt x="379" y="117"/>
                    </a:lnTo>
                    <a:lnTo>
                      <a:pt x="379" y="117"/>
                    </a:lnTo>
                    <a:lnTo>
                      <a:pt x="379" y="117"/>
                    </a:lnTo>
                    <a:lnTo>
                      <a:pt x="379" y="113"/>
                    </a:lnTo>
                    <a:lnTo>
                      <a:pt x="379" y="113"/>
                    </a:lnTo>
                    <a:lnTo>
                      <a:pt x="379" y="113"/>
                    </a:lnTo>
                    <a:lnTo>
                      <a:pt x="384" y="113"/>
                    </a:lnTo>
                    <a:lnTo>
                      <a:pt x="384" y="108"/>
                    </a:lnTo>
                    <a:lnTo>
                      <a:pt x="384" y="108"/>
                    </a:lnTo>
                    <a:lnTo>
                      <a:pt x="384" y="108"/>
                    </a:lnTo>
                    <a:lnTo>
                      <a:pt x="384" y="108"/>
                    </a:lnTo>
                    <a:lnTo>
                      <a:pt x="384" y="108"/>
                    </a:lnTo>
                    <a:lnTo>
                      <a:pt x="384" y="108"/>
                    </a:lnTo>
                    <a:lnTo>
                      <a:pt x="384" y="108"/>
                    </a:lnTo>
                    <a:lnTo>
                      <a:pt x="384" y="108"/>
                    </a:lnTo>
                    <a:lnTo>
                      <a:pt x="384" y="108"/>
                    </a:lnTo>
                    <a:lnTo>
                      <a:pt x="384" y="108"/>
                    </a:lnTo>
                    <a:lnTo>
                      <a:pt x="384" y="108"/>
                    </a:lnTo>
                    <a:lnTo>
                      <a:pt x="384" y="108"/>
                    </a:lnTo>
                    <a:lnTo>
                      <a:pt x="384" y="104"/>
                    </a:lnTo>
                    <a:lnTo>
                      <a:pt x="388" y="104"/>
                    </a:lnTo>
                    <a:lnTo>
                      <a:pt x="388" y="104"/>
                    </a:lnTo>
                    <a:lnTo>
                      <a:pt x="388" y="104"/>
                    </a:lnTo>
                    <a:lnTo>
                      <a:pt x="388" y="104"/>
                    </a:lnTo>
                    <a:lnTo>
                      <a:pt x="388" y="104"/>
                    </a:lnTo>
                    <a:lnTo>
                      <a:pt x="388" y="104"/>
                    </a:lnTo>
                    <a:lnTo>
                      <a:pt x="388" y="104"/>
                    </a:lnTo>
                    <a:lnTo>
                      <a:pt x="388" y="104"/>
                    </a:lnTo>
                    <a:lnTo>
                      <a:pt x="388" y="104"/>
                    </a:lnTo>
                    <a:lnTo>
                      <a:pt x="388" y="104"/>
                    </a:lnTo>
                    <a:lnTo>
                      <a:pt x="388" y="104"/>
                    </a:lnTo>
                    <a:lnTo>
                      <a:pt x="388" y="104"/>
                    </a:lnTo>
                    <a:lnTo>
                      <a:pt x="388" y="104"/>
                    </a:lnTo>
                    <a:lnTo>
                      <a:pt x="393" y="104"/>
                    </a:lnTo>
                    <a:lnTo>
                      <a:pt x="393" y="99"/>
                    </a:lnTo>
                    <a:lnTo>
                      <a:pt x="393" y="99"/>
                    </a:lnTo>
                    <a:lnTo>
                      <a:pt x="393" y="99"/>
                    </a:lnTo>
                    <a:lnTo>
                      <a:pt x="393" y="99"/>
                    </a:lnTo>
                    <a:lnTo>
                      <a:pt x="393" y="99"/>
                    </a:lnTo>
                    <a:lnTo>
                      <a:pt x="393" y="99"/>
                    </a:lnTo>
                    <a:lnTo>
                      <a:pt x="393" y="99"/>
                    </a:lnTo>
                    <a:lnTo>
                      <a:pt x="393" y="95"/>
                    </a:lnTo>
                    <a:lnTo>
                      <a:pt x="393" y="95"/>
                    </a:lnTo>
                    <a:lnTo>
                      <a:pt x="393" y="95"/>
                    </a:lnTo>
                    <a:lnTo>
                      <a:pt x="393" y="95"/>
                    </a:lnTo>
                    <a:lnTo>
                      <a:pt x="393" y="95"/>
                    </a:lnTo>
                    <a:lnTo>
                      <a:pt x="398" y="95"/>
                    </a:lnTo>
                    <a:lnTo>
                      <a:pt x="398" y="95"/>
                    </a:lnTo>
                    <a:lnTo>
                      <a:pt x="398" y="95"/>
                    </a:lnTo>
                    <a:lnTo>
                      <a:pt x="398" y="95"/>
                    </a:lnTo>
                    <a:lnTo>
                      <a:pt x="398" y="95"/>
                    </a:lnTo>
                    <a:lnTo>
                      <a:pt x="398" y="95"/>
                    </a:lnTo>
                    <a:lnTo>
                      <a:pt x="398" y="95"/>
                    </a:lnTo>
                    <a:lnTo>
                      <a:pt x="398" y="90"/>
                    </a:lnTo>
                    <a:lnTo>
                      <a:pt x="398" y="90"/>
                    </a:lnTo>
                    <a:lnTo>
                      <a:pt x="398" y="90"/>
                    </a:lnTo>
                    <a:lnTo>
                      <a:pt x="398" y="90"/>
                    </a:lnTo>
                    <a:lnTo>
                      <a:pt x="398" y="90"/>
                    </a:lnTo>
                    <a:lnTo>
                      <a:pt x="398" y="90"/>
                    </a:lnTo>
                    <a:lnTo>
                      <a:pt x="398" y="90"/>
                    </a:lnTo>
                    <a:lnTo>
                      <a:pt x="403" y="90"/>
                    </a:lnTo>
                    <a:lnTo>
                      <a:pt x="403" y="90"/>
                    </a:lnTo>
                    <a:lnTo>
                      <a:pt x="403" y="90"/>
                    </a:lnTo>
                    <a:lnTo>
                      <a:pt x="403" y="90"/>
                    </a:lnTo>
                    <a:lnTo>
                      <a:pt x="403" y="90"/>
                    </a:lnTo>
                    <a:lnTo>
                      <a:pt x="403" y="86"/>
                    </a:lnTo>
                    <a:lnTo>
                      <a:pt x="403" y="86"/>
                    </a:lnTo>
                    <a:lnTo>
                      <a:pt x="403" y="86"/>
                    </a:lnTo>
                    <a:lnTo>
                      <a:pt x="403" y="86"/>
                    </a:lnTo>
                    <a:lnTo>
                      <a:pt x="403" y="86"/>
                    </a:lnTo>
                    <a:lnTo>
                      <a:pt x="403" y="86"/>
                    </a:lnTo>
                    <a:lnTo>
                      <a:pt x="403" y="86"/>
                    </a:lnTo>
                    <a:lnTo>
                      <a:pt x="408" y="86"/>
                    </a:lnTo>
                    <a:lnTo>
                      <a:pt x="408" y="86"/>
                    </a:lnTo>
                    <a:lnTo>
                      <a:pt x="408" y="86"/>
                    </a:lnTo>
                    <a:lnTo>
                      <a:pt x="408" y="81"/>
                    </a:lnTo>
                    <a:lnTo>
                      <a:pt x="408" y="86"/>
                    </a:lnTo>
                    <a:lnTo>
                      <a:pt x="408" y="81"/>
                    </a:lnTo>
                    <a:lnTo>
                      <a:pt x="408" y="81"/>
                    </a:lnTo>
                    <a:lnTo>
                      <a:pt x="408" y="81"/>
                    </a:lnTo>
                    <a:lnTo>
                      <a:pt x="408" y="81"/>
                    </a:lnTo>
                    <a:lnTo>
                      <a:pt x="408" y="81"/>
                    </a:lnTo>
                    <a:lnTo>
                      <a:pt x="408" y="81"/>
                    </a:lnTo>
                    <a:lnTo>
                      <a:pt x="408" y="81"/>
                    </a:lnTo>
                    <a:lnTo>
                      <a:pt x="408" y="81"/>
                    </a:lnTo>
                    <a:lnTo>
                      <a:pt x="412" y="81"/>
                    </a:lnTo>
                    <a:lnTo>
                      <a:pt x="412" y="81"/>
                    </a:lnTo>
                    <a:lnTo>
                      <a:pt x="412" y="81"/>
                    </a:lnTo>
                    <a:lnTo>
                      <a:pt x="412" y="77"/>
                    </a:lnTo>
                    <a:lnTo>
                      <a:pt x="412" y="77"/>
                    </a:lnTo>
                    <a:lnTo>
                      <a:pt x="412" y="77"/>
                    </a:lnTo>
                    <a:lnTo>
                      <a:pt x="412" y="77"/>
                    </a:lnTo>
                    <a:lnTo>
                      <a:pt x="412" y="77"/>
                    </a:lnTo>
                    <a:lnTo>
                      <a:pt x="412" y="77"/>
                    </a:lnTo>
                    <a:lnTo>
                      <a:pt x="412" y="77"/>
                    </a:lnTo>
                    <a:lnTo>
                      <a:pt x="412" y="77"/>
                    </a:lnTo>
                    <a:lnTo>
                      <a:pt x="412" y="77"/>
                    </a:lnTo>
                    <a:lnTo>
                      <a:pt x="412" y="77"/>
                    </a:lnTo>
                    <a:lnTo>
                      <a:pt x="417" y="72"/>
                    </a:lnTo>
                    <a:lnTo>
                      <a:pt x="417" y="72"/>
                    </a:lnTo>
                    <a:lnTo>
                      <a:pt x="417" y="72"/>
                    </a:lnTo>
                    <a:lnTo>
                      <a:pt x="417" y="72"/>
                    </a:lnTo>
                    <a:lnTo>
                      <a:pt x="417" y="72"/>
                    </a:lnTo>
                    <a:lnTo>
                      <a:pt x="417" y="72"/>
                    </a:lnTo>
                    <a:lnTo>
                      <a:pt x="417" y="72"/>
                    </a:lnTo>
                    <a:lnTo>
                      <a:pt x="417" y="72"/>
                    </a:lnTo>
                    <a:lnTo>
                      <a:pt x="417" y="72"/>
                    </a:lnTo>
                    <a:lnTo>
                      <a:pt x="417" y="68"/>
                    </a:lnTo>
                    <a:lnTo>
                      <a:pt x="417" y="68"/>
                    </a:lnTo>
                    <a:lnTo>
                      <a:pt x="417" y="68"/>
                    </a:lnTo>
                    <a:lnTo>
                      <a:pt x="417" y="68"/>
                    </a:lnTo>
                    <a:lnTo>
                      <a:pt x="417" y="68"/>
                    </a:lnTo>
                    <a:lnTo>
                      <a:pt x="422" y="68"/>
                    </a:lnTo>
                    <a:lnTo>
                      <a:pt x="422" y="68"/>
                    </a:lnTo>
                    <a:lnTo>
                      <a:pt x="422" y="68"/>
                    </a:lnTo>
                    <a:lnTo>
                      <a:pt x="422" y="68"/>
                    </a:lnTo>
                    <a:lnTo>
                      <a:pt x="422" y="68"/>
                    </a:lnTo>
                    <a:lnTo>
                      <a:pt x="422" y="68"/>
                    </a:lnTo>
                    <a:lnTo>
                      <a:pt x="422" y="63"/>
                    </a:lnTo>
                    <a:lnTo>
                      <a:pt x="422" y="63"/>
                    </a:lnTo>
                    <a:lnTo>
                      <a:pt x="422" y="63"/>
                    </a:lnTo>
                    <a:lnTo>
                      <a:pt x="422" y="63"/>
                    </a:lnTo>
                    <a:lnTo>
                      <a:pt x="422" y="63"/>
                    </a:lnTo>
                    <a:lnTo>
                      <a:pt x="422" y="63"/>
                    </a:lnTo>
                    <a:lnTo>
                      <a:pt x="422" y="63"/>
                    </a:lnTo>
                    <a:lnTo>
                      <a:pt x="427" y="63"/>
                    </a:lnTo>
                    <a:lnTo>
                      <a:pt x="427" y="63"/>
                    </a:lnTo>
                    <a:lnTo>
                      <a:pt x="427" y="63"/>
                    </a:lnTo>
                    <a:lnTo>
                      <a:pt x="427" y="63"/>
                    </a:lnTo>
                    <a:lnTo>
                      <a:pt x="427" y="59"/>
                    </a:lnTo>
                    <a:lnTo>
                      <a:pt x="427" y="59"/>
                    </a:lnTo>
                    <a:lnTo>
                      <a:pt x="427" y="59"/>
                    </a:lnTo>
                    <a:lnTo>
                      <a:pt x="427" y="59"/>
                    </a:lnTo>
                    <a:lnTo>
                      <a:pt x="427" y="59"/>
                    </a:lnTo>
                    <a:lnTo>
                      <a:pt x="427" y="59"/>
                    </a:lnTo>
                    <a:lnTo>
                      <a:pt x="427" y="59"/>
                    </a:lnTo>
                    <a:lnTo>
                      <a:pt x="427" y="59"/>
                    </a:lnTo>
                    <a:lnTo>
                      <a:pt x="432" y="59"/>
                    </a:lnTo>
                    <a:lnTo>
                      <a:pt x="432" y="59"/>
                    </a:lnTo>
                    <a:lnTo>
                      <a:pt x="432" y="59"/>
                    </a:lnTo>
                    <a:lnTo>
                      <a:pt x="432" y="54"/>
                    </a:lnTo>
                    <a:lnTo>
                      <a:pt x="432" y="54"/>
                    </a:lnTo>
                    <a:lnTo>
                      <a:pt x="432" y="54"/>
                    </a:lnTo>
                    <a:lnTo>
                      <a:pt x="432" y="54"/>
                    </a:lnTo>
                    <a:lnTo>
                      <a:pt x="432" y="54"/>
                    </a:lnTo>
                    <a:lnTo>
                      <a:pt x="432" y="54"/>
                    </a:lnTo>
                    <a:lnTo>
                      <a:pt x="432" y="54"/>
                    </a:lnTo>
                    <a:lnTo>
                      <a:pt x="432" y="54"/>
                    </a:lnTo>
                    <a:lnTo>
                      <a:pt x="432" y="50"/>
                    </a:lnTo>
                    <a:lnTo>
                      <a:pt x="432" y="54"/>
                    </a:lnTo>
                    <a:lnTo>
                      <a:pt x="436" y="50"/>
                    </a:lnTo>
                    <a:lnTo>
                      <a:pt x="436" y="50"/>
                    </a:lnTo>
                    <a:lnTo>
                      <a:pt x="436" y="50"/>
                    </a:lnTo>
                    <a:lnTo>
                      <a:pt x="436" y="50"/>
                    </a:lnTo>
                    <a:lnTo>
                      <a:pt x="436" y="50"/>
                    </a:lnTo>
                    <a:lnTo>
                      <a:pt x="436" y="50"/>
                    </a:lnTo>
                    <a:lnTo>
                      <a:pt x="436" y="50"/>
                    </a:lnTo>
                    <a:lnTo>
                      <a:pt x="436" y="50"/>
                    </a:lnTo>
                    <a:lnTo>
                      <a:pt x="436" y="50"/>
                    </a:lnTo>
                    <a:lnTo>
                      <a:pt x="436" y="50"/>
                    </a:lnTo>
                    <a:lnTo>
                      <a:pt x="436" y="50"/>
                    </a:lnTo>
                    <a:lnTo>
                      <a:pt x="436" y="45"/>
                    </a:lnTo>
                    <a:lnTo>
                      <a:pt x="436" y="45"/>
                    </a:lnTo>
                    <a:lnTo>
                      <a:pt x="436" y="45"/>
                    </a:lnTo>
                    <a:lnTo>
                      <a:pt x="441" y="45"/>
                    </a:lnTo>
                    <a:lnTo>
                      <a:pt x="441" y="45"/>
                    </a:lnTo>
                    <a:lnTo>
                      <a:pt x="441" y="45"/>
                    </a:lnTo>
                    <a:lnTo>
                      <a:pt x="441" y="45"/>
                    </a:lnTo>
                    <a:lnTo>
                      <a:pt x="441" y="45"/>
                    </a:lnTo>
                    <a:lnTo>
                      <a:pt x="441" y="45"/>
                    </a:lnTo>
                    <a:lnTo>
                      <a:pt x="441" y="45"/>
                    </a:lnTo>
                    <a:lnTo>
                      <a:pt x="441" y="45"/>
                    </a:lnTo>
                    <a:lnTo>
                      <a:pt x="441" y="45"/>
                    </a:lnTo>
                    <a:lnTo>
                      <a:pt x="441" y="45"/>
                    </a:lnTo>
                    <a:lnTo>
                      <a:pt x="441" y="45"/>
                    </a:lnTo>
                    <a:lnTo>
                      <a:pt x="441" y="45"/>
                    </a:lnTo>
                    <a:lnTo>
                      <a:pt x="441" y="45"/>
                    </a:lnTo>
                    <a:lnTo>
                      <a:pt x="446" y="41"/>
                    </a:lnTo>
                    <a:lnTo>
                      <a:pt x="446" y="41"/>
                    </a:lnTo>
                    <a:lnTo>
                      <a:pt x="446" y="41"/>
                    </a:lnTo>
                    <a:lnTo>
                      <a:pt x="446" y="41"/>
                    </a:lnTo>
                    <a:lnTo>
                      <a:pt x="446" y="36"/>
                    </a:lnTo>
                    <a:lnTo>
                      <a:pt x="446" y="36"/>
                    </a:lnTo>
                    <a:lnTo>
                      <a:pt x="446" y="36"/>
                    </a:lnTo>
                    <a:lnTo>
                      <a:pt x="446" y="36"/>
                    </a:lnTo>
                    <a:lnTo>
                      <a:pt x="446" y="36"/>
                    </a:lnTo>
                    <a:lnTo>
                      <a:pt x="446" y="36"/>
                    </a:lnTo>
                    <a:lnTo>
                      <a:pt x="446" y="36"/>
                    </a:lnTo>
                    <a:lnTo>
                      <a:pt x="446" y="36"/>
                    </a:lnTo>
                    <a:lnTo>
                      <a:pt x="446" y="36"/>
                    </a:lnTo>
                    <a:lnTo>
                      <a:pt x="451" y="32"/>
                    </a:lnTo>
                    <a:lnTo>
                      <a:pt x="451" y="32"/>
                    </a:lnTo>
                    <a:lnTo>
                      <a:pt x="451" y="32"/>
                    </a:lnTo>
                    <a:lnTo>
                      <a:pt x="451" y="32"/>
                    </a:lnTo>
                    <a:lnTo>
                      <a:pt x="451" y="32"/>
                    </a:lnTo>
                    <a:lnTo>
                      <a:pt x="451" y="32"/>
                    </a:lnTo>
                    <a:lnTo>
                      <a:pt x="451" y="32"/>
                    </a:lnTo>
                    <a:lnTo>
                      <a:pt x="451" y="32"/>
                    </a:lnTo>
                    <a:lnTo>
                      <a:pt x="451" y="32"/>
                    </a:lnTo>
                    <a:lnTo>
                      <a:pt x="451" y="32"/>
                    </a:lnTo>
                    <a:lnTo>
                      <a:pt x="451" y="32"/>
                    </a:lnTo>
                    <a:lnTo>
                      <a:pt x="451" y="32"/>
                    </a:lnTo>
                    <a:lnTo>
                      <a:pt x="451" y="32"/>
                    </a:lnTo>
                    <a:lnTo>
                      <a:pt x="451" y="32"/>
                    </a:lnTo>
                    <a:lnTo>
                      <a:pt x="456" y="32"/>
                    </a:lnTo>
                    <a:lnTo>
                      <a:pt x="456" y="27"/>
                    </a:lnTo>
                    <a:lnTo>
                      <a:pt x="456" y="27"/>
                    </a:lnTo>
                    <a:lnTo>
                      <a:pt x="456" y="27"/>
                    </a:lnTo>
                    <a:lnTo>
                      <a:pt x="456" y="27"/>
                    </a:lnTo>
                    <a:lnTo>
                      <a:pt x="456" y="27"/>
                    </a:lnTo>
                    <a:lnTo>
                      <a:pt x="456" y="27"/>
                    </a:lnTo>
                    <a:lnTo>
                      <a:pt x="456" y="27"/>
                    </a:lnTo>
                    <a:lnTo>
                      <a:pt x="456" y="27"/>
                    </a:lnTo>
                    <a:lnTo>
                      <a:pt x="456" y="27"/>
                    </a:lnTo>
                    <a:lnTo>
                      <a:pt x="456" y="27"/>
                    </a:lnTo>
                    <a:lnTo>
                      <a:pt x="456" y="23"/>
                    </a:lnTo>
                    <a:lnTo>
                      <a:pt x="460" y="23"/>
                    </a:lnTo>
                    <a:lnTo>
                      <a:pt x="460" y="23"/>
                    </a:lnTo>
                    <a:lnTo>
                      <a:pt x="460" y="23"/>
                    </a:lnTo>
                    <a:lnTo>
                      <a:pt x="460" y="23"/>
                    </a:lnTo>
                    <a:lnTo>
                      <a:pt x="460" y="23"/>
                    </a:lnTo>
                    <a:lnTo>
                      <a:pt x="460" y="23"/>
                    </a:lnTo>
                    <a:lnTo>
                      <a:pt x="460" y="23"/>
                    </a:lnTo>
                    <a:lnTo>
                      <a:pt x="460" y="23"/>
                    </a:lnTo>
                    <a:lnTo>
                      <a:pt x="460" y="23"/>
                    </a:lnTo>
                    <a:lnTo>
                      <a:pt x="460" y="23"/>
                    </a:lnTo>
                    <a:lnTo>
                      <a:pt x="460" y="18"/>
                    </a:lnTo>
                    <a:lnTo>
                      <a:pt x="460" y="18"/>
                    </a:lnTo>
                    <a:lnTo>
                      <a:pt x="460" y="18"/>
                    </a:lnTo>
                    <a:lnTo>
                      <a:pt x="465" y="18"/>
                    </a:lnTo>
                    <a:lnTo>
                      <a:pt x="465" y="18"/>
                    </a:lnTo>
                    <a:lnTo>
                      <a:pt x="465" y="18"/>
                    </a:lnTo>
                    <a:lnTo>
                      <a:pt x="465" y="18"/>
                    </a:lnTo>
                    <a:lnTo>
                      <a:pt x="465" y="14"/>
                    </a:lnTo>
                    <a:lnTo>
                      <a:pt x="465" y="14"/>
                    </a:lnTo>
                    <a:lnTo>
                      <a:pt x="465" y="14"/>
                    </a:lnTo>
                    <a:lnTo>
                      <a:pt x="465" y="14"/>
                    </a:lnTo>
                    <a:lnTo>
                      <a:pt x="465" y="14"/>
                    </a:lnTo>
                    <a:lnTo>
                      <a:pt x="465" y="14"/>
                    </a:lnTo>
                    <a:lnTo>
                      <a:pt x="465" y="14"/>
                    </a:lnTo>
                    <a:lnTo>
                      <a:pt x="465" y="14"/>
                    </a:lnTo>
                    <a:lnTo>
                      <a:pt x="465" y="14"/>
                    </a:lnTo>
                    <a:lnTo>
                      <a:pt x="470" y="14"/>
                    </a:lnTo>
                    <a:lnTo>
                      <a:pt x="470" y="14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5" y="5"/>
                    </a:lnTo>
                    <a:lnTo>
                      <a:pt x="475" y="5"/>
                    </a:lnTo>
                    <a:lnTo>
                      <a:pt x="475" y="5"/>
                    </a:lnTo>
                    <a:lnTo>
                      <a:pt x="475" y="5"/>
                    </a:lnTo>
                    <a:lnTo>
                      <a:pt x="475" y="5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</a:path>
                </a:pathLst>
              </a:custGeom>
              <a:noFill/>
              <a:ln w="15875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621" name="Freeform 285"/>
              <p:cNvSpPr>
                <a:spLocks/>
              </p:cNvSpPr>
              <p:nvPr/>
            </p:nvSpPr>
            <p:spPr bwMode="auto">
              <a:xfrm>
                <a:off x="2067" y="2083"/>
                <a:ext cx="475" cy="503"/>
              </a:xfrm>
              <a:custGeom>
                <a:avLst/>
                <a:gdLst>
                  <a:gd name="T0" fmla="*/ 10 w 475"/>
                  <a:gd name="T1" fmla="*/ 489 h 503"/>
                  <a:gd name="T2" fmla="*/ 15 w 475"/>
                  <a:gd name="T3" fmla="*/ 480 h 503"/>
                  <a:gd name="T4" fmla="*/ 24 w 475"/>
                  <a:gd name="T5" fmla="*/ 471 h 503"/>
                  <a:gd name="T6" fmla="*/ 29 w 475"/>
                  <a:gd name="T7" fmla="*/ 462 h 503"/>
                  <a:gd name="T8" fmla="*/ 39 w 475"/>
                  <a:gd name="T9" fmla="*/ 453 h 503"/>
                  <a:gd name="T10" fmla="*/ 48 w 475"/>
                  <a:gd name="T11" fmla="*/ 449 h 503"/>
                  <a:gd name="T12" fmla="*/ 53 w 475"/>
                  <a:gd name="T13" fmla="*/ 440 h 503"/>
                  <a:gd name="T14" fmla="*/ 63 w 475"/>
                  <a:gd name="T15" fmla="*/ 426 h 503"/>
                  <a:gd name="T16" fmla="*/ 68 w 475"/>
                  <a:gd name="T17" fmla="*/ 417 h 503"/>
                  <a:gd name="T18" fmla="*/ 77 w 475"/>
                  <a:gd name="T19" fmla="*/ 413 h 503"/>
                  <a:gd name="T20" fmla="*/ 87 w 475"/>
                  <a:gd name="T21" fmla="*/ 400 h 503"/>
                  <a:gd name="T22" fmla="*/ 92 w 475"/>
                  <a:gd name="T23" fmla="*/ 391 h 503"/>
                  <a:gd name="T24" fmla="*/ 101 w 475"/>
                  <a:gd name="T25" fmla="*/ 382 h 503"/>
                  <a:gd name="T26" fmla="*/ 106 w 475"/>
                  <a:gd name="T27" fmla="*/ 373 h 503"/>
                  <a:gd name="T28" fmla="*/ 115 w 475"/>
                  <a:gd name="T29" fmla="*/ 364 h 503"/>
                  <a:gd name="T30" fmla="*/ 125 w 475"/>
                  <a:gd name="T31" fmla="*/ 355 h 503"/>
                  <a:gd name="T32" fmla="*/ 130 w 475"/>
                  <a:gd name="T33" fmla="*/ 346 h 503"/>
                  <a:gd name="T34" fmla="*/ 139 w 475"/>
                  <a:gd name="T35" fmla="*/ 337 h 503"/>
                  <a:gd name="T36" fmla="*/ 149 w 475"/>
                  <a:gd name="T37" fmla="*/ 328 h 503"/>
                  <a:gd name="T38" fmla="*/ 154 w 475"/>
                  <a:gd name="T39" fmla="*/ 319 h 503"/>
                  <a:gd name="T40" fmla="*/ 163 w 475"/>
                  <a:gd name="T41" fmla="*/ 314 h 503"/>
                  <a:gd name="T42" fmla="*/ 168 w 475"/>
                  <a:gd name="T43" fmla="*/ 305 h 503"/>
                  <a:gd name="T44" fmla="*/ 178 w 475"/>
                  <a:gd name="T45" fmla="*/ 296 h 503"/>
                  <a:gd name="T46" fmla="*/ 183 w 475"/>
                  <a:gd name="T47" fmla="*/ 287 h 503"/>
                  <a:gd name="T48" fmla="*/ 192 w 475"/>
                  <a:gd name="T49" fmla="*/ 278 h 503"/>
                  <a:gd name="T50" fmla="*/ 202 w 475"/>
                  <a:gd name="T51" fmla="*/ 269 h 503"/>
                  <a:gd name="T52" fmla="*/ 207 w 475"/>
                  <a:gd name="T53" fmla="*/ 260 h 503"/>
                  <a:gd name="T54" fmla="*/ 216 w 475"/>
                  <a:gd name="T55" fmla="*/ 251 h 503"/>
                  <a:gd name="T56" fmla="*/ 221 w 475"/>
                  <a:gd name="T57" fmla="*/ 247 h 503"/>
                  <a:gd name="T58" fmla="*/ 231 w 475"/>
                  <a:gd name="T59" fmla="*/ 238 h 503"/>
                  <a:gd name="T60" fmla="*/ 240 w 475"/>
                  <a:gd name="T61" fmla="*/ 229 h 503"/>
                  <a:gd name="T62" fmla="*/ 245 w 475"/>
                  <a:gd name="T63" fmla="*/ 220 h 503"/>
                  <a:gd name="T64" fmla="*/ 255 w 475"/>
                  <a:gd name="T65" fmla="*/ 215 h 503"/>
                  <a:gd name="T66" fmla="*/ 264 w 475"/>
                  <a:gd name="T67" fmla="*/ 206 h 503"/>
                  <a:gd name="T68" fmla="*/ 269 w 475"/>
                  <a:gd name="T69" fmla="*/ 197 h 503"/>
                  <a:gd name="T70" fmla="*/ 279 w 475"/>
                  <a:gd name="T71" fmla="*/ 188 h 503"/>
                  <a:gd name="T72" fmla="*/ 283 w 475"/>
                  <a:gd name="T73" fmla="*/ 179 h 503"/>
                  <a:gd name="T74" fmla="*/ 293 w 475"/>
                  <a:gd name="T75" fmla="*/ 175 h 503"/>
                  <a:gd name="T76" fmla="*/ 303 w 475"/>
                  <a:gd name="T77" fmla="*/ 166 h 503"/>
                  <a:gd name="T78" fmla="*/ 307 w 475"/>
                  <a:gd name="T79" fmla="*/ 161 h 503"/>
                  <a:gd name="T80" fmla="*/ 317 w 475"/>
                  <a:gd name="T81" fmla="*/ 152 h 503"/>
                  <a:gd name="T82" fmla="*/ 322 w 475"/>
                  <a:gd name="T83" fmla="*/ 143 h 503"/>
                  <a:gd name="T84" fmla="*/ 331 w 475"/>
                  <a:gd name="T85" fmla="*/ 134 h 503"/>
                  <a:gd name="T86" fmla="*/ 341 w 475"/>
                  <a:gd name="T87" fmla="*/ 125 h 503"/>
                  <a:gd name="T88" fmla="*/ 346 w 475"/>
                  <a:gd name="T89" fmla="*/ 121 h 503"/>
                  <a:gd name="T90" fmla="*/ 355 w 475"/>
                  <a:gd name="T91" fmla="*/ 112 h 503"/>
                  <a:gd name="T92" fmla="*/ 360 w 475"/>
                  <a:gd name="T93" fmla="*/ 107 h 503"/>
                  <a:gd name="T94" fmla="*/ 370 w 475"/>
                  <a:gd name="T95" fmla="*/ 98 h 503"/>
                  <a:gd name="T96" fmla="*/ 379 w 475"/>
                  <a:gd name="T97" fmla="*/ 89 h 503"/>
                  <a:gd name="T98" fmla="*/ 384 w 475"/>
                  <a:gd name="T99" fmla="*/ 85 h 503"/>
                  <a:gd name="T100" fmla="*/ 394 w 475"/>
                  <a:gd name="T101" fmla="*/ 76 h 503"/>
                  <a:gd name="T102" fmla="*/ 399 w 475"/>
                  <a:gd name="T103" fmla="*/ 67 h 503"/>
                  <a:gd name="T104" fmla="*/ 408 w 475"/>
                  <a:gd name="T105" fmla="*/ 62 h 503"/>
                  <a:gd name="T106" fmla="*/ 418 w 475"/>
                  <a:gd name="T107" fmla="*/ 53 h 503"/>
                  <a:gd name="T108" fmla="*/ 422 w 475"/>
                  <a:gd name="T109" fmla="*/ 49 h 503"/>
                  <a:gd name="T110" fmla="*/ 432 w 475"/>
                  <a:gd name="T111" fmla="*/ 40 h 503"/>
                  <a:gd name="T112" fmla="*/ 437 w 475"/>
                  <a:gd name="T113" fmla="*/ 36 h 503"/>
                  <a:gd name="T114" fmla="*/ 446 w 475"/>
                  <a:gd name="T115" fmla="*/ 27 h 503"/>
                  <a:gd name="T116" fmla="*/ 456 w 475"/>
                  <a:gd name="T117" fmla="*/ 18 h 503"/>
                  <a:gd name="T118" fmla="*/ 461 w 475"/>
                  <a:gd name="T119" fmla="*/ 13 h 503"/>
                  <a:gd name="T120" fmla="*/ 470 w 475"/>
                  <a:gd name="T121" fmla="*/ 4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5" h="503">
                    <a:moveTo>
                      <a:pt x="0" y="503"/>
                    </a:moveTo>
                    <a:lnTo>
                      <a:pt x="0" y="503"/>
                    </a:lnTo>
                    <a:lnTo>
                      <a:pt x="0" y="498"/>
                    </a:lnTo>
                    <a:lnTo>
                      <a:pt x="0" y="498"/>
                    </a:lnTo>
                    <a:lnTo>
                      <a:pt x="0" y="498"/>
                    </a:lnTo>
                    <a:lnTo>
                      <a:pt x="5" y="498"/>
                    </a:lnTo>
                    <a:lnTo>
                      <a:pt x="5" y="498"/>
                    </a:lnTo>
                    <a:lnTo>
                      <a:pt x="5" y="498"/>
                    </a:lnTo>
                    <a:lnTo>
                      <a:pt x="5" y="498"/>
                    </a:lnTo>
                    <a:lnTo>
                      <a:pt x="5" y="494"/>
                    </a:lnTo>
                    <a:lnTo>
                      <a:pt x="5" y="494"/>
                    </a:lnTo>
                    <a:lnTo>
                      <a:pt x="5" y="494"/>
                    </a:lnTo>
                    <a:lnTo>
                      <a:pt x="5" y="494"/>
                    </a:lnTo>
                    <a:lnTo>
                      <a:pt x="5" y="494"/>
                    </a:lnTo>
                    <a:lnTo>
                      <a:pt x="5" y="494"/>
                    </a:lnTo>
                    <a:lnTo>
                      <a:pt x="5" y="494"/>
                    </a:lnTo>
                    <a:lnTo>
                      <a:pt x="5" y="494"/>
                    </a:lnTo>
                    <a:lnTo>
                      <a:pt x="5" y="494"/>
                    </a:lnTo>
                    <a:lnTo>
                      <a:pt x="10" y="494"/>
                    </a:lnTo>
                    <a:lnTo>
                      <a:pt x="10" y="494"/>
                    </a:lnTo>
                    <a:lnTo>
                      <a:pt x="10" y="489"/>
                    </a:lnTo>
                    <a:lnTo>
                      <a:pt x="10" y="489"/>
                    </a:lnTo>
                    <a:lnTo>
                      <a:pt x="10" y="489"/>
                    </a:lnTo>
                    <a:lnTo>
                      <a:pt x="10" y="489"/>
                    </a:lnTo>
                    <a:lnTo>
                      <a:pt x="10" y="489"/>
                    </a:lnTo>
                    <a:lnTo>
                      <a:pt x="10" y="489"/>
                    </a:lnTo>
                    <a:lnTo>
                      <a:pt x="10" y="489"/>
                    </a:lnTo>
                    <a:lnTo>
                      <a:pt x="10" y="489"/>
                    </a:lnTo>
                    <a:lnTo>
                      <a:pt x="10" y="489"/>
                    </a:lnTo>
                    <a:lnTo>
                      <a:pt x="10" y="489"/>
                    </a:lnTo>
                    <a:lnTo>
                      <a:pt x="10" y="485"/>
                    </a:lnTo>
                    <a:lnTo>
                      <a:pt x="10" y="485"/>
                    </a:lnTo>
                    <a:lnTo>
                      <a:pt x="15" y="485"/>
                    </a:lnTo>
                    <a:lnTo>
                      <a:pt x="15" y="485"/>
                    </a:lnTo>
                    <a:lnTo>
                      <a:pt x="15" y="485"/>
                    </a:lnTo>
                    <a:lnTo>
                      <a:pt x="15" y="485"/>
                    </a:lnTo>
                    <a:lnTo>
                      <a:pt x="15" y="485"/>
                    </a:lnTo>
                    <a:lnTo>
                      <a:pt x="15" y="480"/>
                    </a:lnTo>
                    <a:lnTo>
                      <a:pt x="15" y="480"/>
                    </a:lnTo>
                    <a:lnTo>
                      <a:pt x="15" y="480"/>
                    </a:lnTo>
                    <a:lnTo>
                      <a:pt x="15" y="480"/>
                    </a:lnTo>
                    <a:lnTo>
                      <a:pt x="15" y="480"/>
                    </a:lnTo>
                    <a:lnTo>
                      <a:pt x="15" y="480"/>
                    </a:lnTo>
                    <a:lnTo>
                      <a:pt x="15" y="480"/>
                    </a:lnTo>
                    <a:lnTo>
                      <a:pt x="15" y="480"/>
                    </a:lnTo>
                    <a:lnTo>
                      <a:pt x="20" y="480"/>
                    </a:lnTo>
                    <a:lnTo>
                      <a:pt x="20" y="480"/>
                    </a:lnTo>
                    <a:lnTo>
                      <a:pt x="20" y="480"/>
                    </a:lnTo>
                    <a:lnTo>
                      <a:pt x="20" y="480"/>
                    </a:lnTo>
                    <a:lnTo>
                      <a:pt x="20" y="480"/>
                    </a:lnTo>
                    <a:lnTo>
                      <a:pt x="20" y="480"/>
                    </a:lnTo>
                    <a:lnTo>
                      <a:pt x="20" y="480"/>
                    </a:lnTo>
                    <a:lnTo>
                      <a:pt x="20" y="476"/>
                    </a:lnTo>
                    <a:lnTo>
                      <a:pt x="20" y="476"/>
                    </a:lnTo>
                    <a:lnTo>
                      <a:pt x="20" y="476"/>
                    </a:lnTo>
                    <a:lnTo>
                      <a:pt x="20" y="476"/>
                    </a:lnTo>
                    <a:lnTo>
                      <a:pt x="20" y="476"/>
                    </a:lnTo>
                    <a:lnTo>
                      <a:pt x="20" y="476"/>
                    </a:lnTo>
                    <a:lnTo>
                      <a:pt x="24" y="476"/>
                    </a:lnTo>
                    <a:lnTo>
                      <a:pt x="24" y="476"/>
                    </a:lnTo>
                    <a:lnTo>
                      <a:pt x="24" y="476"/>
                    </a:lnTo>
                    <a:lnTo>
                      <a:pt x="24" y="471"/>
                    </a:lnTo>
                    <a:lnTo>
                      <a:pt x="24" y="471"/>
                    </a:lnTo>
                    <a:lnTo>
                      <a:pt x="24" y="471"/>
                    </a:lnTo>
                    <a:lnTo>
                      <a:pt x="24" y="471"/>
                    </a:lnTo>
                    <a:lnTo>
                      <a:pt x="24" y="471"/>
                    </a:lnTo>
                    <a:lnTo>
                      <a:pt x="24" y="471"/>
                    </a:lnTo>
                    <a:lnTo>
                      <a:pt x="24" y="471"/>
                    </a:lnTo>
                    <a:lnTo>
                      <a:pt x="24" y="471"/>
                    </a:lnTo>
                    <a:lnTo>
                      <a:pt x="24" y="471"/>
                    </a:lnTo>
                    <a:lnTo>
                      <a:pt x="29" y="471"/>
                    </a:lnTo>
                    <a:lnTo>
                      <a:pt x="29" y="467"/>
                    </a:lnTo>
                    <a:lnTo>
                      <a:pt x="29" y="467"/>
                    </a:lnTo>
                    <a:lnTo>
                      <a:pt x="29" y="467"/>
                    </a:lnTo>
                    <a:lnTo>
                      <a:pt x="29" y="467"/>
                    </a:lnTo>
                    <a:lnTo>
                      <a:pt x="29" y="467"/>
                    </a:lnTo>
                    <a:lnTo>
                      <a:pt x="29" y="467"/>
                    </a:lnTo>
                    <a:lnTo>
                      <a:pt x="29" y="467"/>
                    </a:lnTo>
                    <a:lnTo>
                      <a:pt x="29" y="467"/>
                    </a:lnTo>
                    <a:lnTo>
                      <a:pt x="29" y="467"/>
                    </a:lnTo>
                    <a:lnTo>
                      <a:pt x="29" y="467"/>
                    </a:lnTo>
                    <a:lnTo>
                      <a:pt x="29" y="462"/>
                    </a:lnTo>
                    <a:lnTo>
                      <a:pt x="29" y="462"/>
                    </a:lnTo>
                    <a:lnTo>
                      <a:pt x="29" y="462"/>
                    </a:lnTo>
                    <a:lnTo>
                      <a:pt x="34" y="462"/>
                    </a:lnTo>
                    <a:lnTo>
                      <a:pt x="34" y="462"/>
                    </a:lnTo>
                    <a:lnTo>
                      <a:pt x="34" y="462"/>
                    </a:lnTo>
                    <a:lnTo>
                      <a:pt x="34" y="462"/>
                    </a:lnTo>
                    <a:lnTo>
                      <a:pt x="34" y="462"/>
                    </a:lnTo>
                    <a:lnTo>
                      <a:pt x="34" y="462"/>
                    </a:lnTo>
                    <a:lnTo>
                      <a:pt x="34" y="462"/>
                    </a:lnTo>
                    <a:lnTo>
                      <a:pt x="34" y="462"/>
                    </a:lnTo>
                    <a:lnTo>
                      <a:pt x="34" y="458"/>
                    </a:lnTo>
                    <a:lnTo>
                      <a:pt x="34" y="458"/>
                    </a:lnTo>
                    <a:lnTo>
                      <a:pt x="34" y="458"/>
                    </a:lnTo>
                    <a:lnTo>
                      <a:pt x="34" y="458"/>
                    </a:lnTo>
                    <a:lnTo>
                      <a:pt x="34" y="458"/>
                    </a:lnTo>
                    <a:lnTo>
                      <a:pt x="39" y="458"/>
                    </a:lnTo>
                    <a:lnTo>
                      <a:pt x="39" y="458"/>
                    </a:lnTo>
                    <a:lnTo>
                      <a:pt x="39" y="458"/>
                    </a:lnTo>
                    <a:lnTo>
                      <a:pt x="39" y="458"/>
                    </a:lnTo>
                    <a:lnTo>
                      <a:pt x="39" y="458"/>
                    </a:lnTo>
                    <a:lnTo>
                      <a:pt x="39" y="453"/>
                    </a:lnTo>
                    <a:lnTo>
                      <a:pt x="39" y="453"/>
                    </a:lnTo>
                    <a:lnTo>
                      <a:pt x="39" y="453"/>
                    </a:lnTo>
                    <a:lnTo>
                      <a:pt x="39" y="453"/>
                    </a:lnTo>
                    <a:lnTo>
                      <a:pt x="39" y="453"/>
                    </a:lnTo>
                    <a:lnTo>
                      <a:pt x="39" y="453"/>
                    </a:lnTo>
                    <a:lnTo>
                      <a:pt x="39" y="453"/>
                    </a:lnTo>
                    <a:lnTo>
                      <a:pt x="39" y="453"/>
                    </a:lnTo>
                    <a:lnTo>
                      <a:pt x="44" y="453"/>
                    </a:lnTo>
                    <a:lnTo>
                      <a:pt x="44" y="453"/>
                    </a:lnTo>
                    <a:lnTo>
                      <a:pt x="44" y="453"/>
                    </a:lnTo>
                    <a:lnTo>
                      <a:pt x="44" y="453"/>
                    </a:lnTo>
                    <a:lnTo>
                      <a:pt x="44" y="453"/>
                    </a:lnTo>
                    <a:lnTo>
                      <a:pt x="44" y="449"/>
                    </a:lnTo>
                    <a:lnTo>
                      <a:pt x="44" y="449"/>
                    </a:lnTo>
                    <a:lnTo>
                      <a:pt x="44" y="449"/>
                    </a:lnTo>
                    <a:lnTo>
                      <a:pt x="44" y="449"/>
                    </a:lnTo>
                    <a:lnTo>
                      <a:pt x="44" y="449"/>
                    </a:lnTo>
                    <a:lnTo>
                      <a:pt x="44" y="449"/>
                    </a:lnTo>
                    <a:lnTo>
                      <a:pt x="44" y="449"/>
                    </a:lnTo>
                    <a:lnTo>
                      <a:pt x="44" y="449"/>
                    </a:lnTo>
                    <a:lnTo>
                      <a:pt x="44" y="449"/>
                    </a:lnTo>
                    <a:lnTo>
                      <a:pt x="48" y="449"/>
                    </a:lnTo>
                    <a:lnTo>
                      <a:pt x="48" y="449"/>
                    </a:lnTo>
                    <a:lnTo>
                      <a:pt x="48" y="449"/>
                    </a:lnTo>
                    <a:lnTo>
                      <a:pt x="48" y="449"/>
                    </a:lnTo>
                    <a:lnTo>
                      <a:pt x="48" y="449"/>
                    </a:lnTo>
                    <a:lnTo>
                      <a:pt x="48" y="444"/>
                    </a:lnTo>
                    <a:lnTo>
                      <a:pt x="48" y="444"/>
                    </a:lnTo>
                    <a:lnTo>
                      <a:pt x="48" y="444"/>
                    </a:lnTo>
                    <a:lnTo>
                      <a:pt x="48" y="444"/>
                    </a:lnTo>
                    <a:lnTo>
                      <a:pt x="48" y="444"/>
                    </a:lnTo>
                    <a:lnTo>
                      <a:pt x="48" y="444"/>
                    </a:lnTo>
                    <a:lnTo>
                      <a:pt x="48" y="440"/>
                    </a:lnTo>
                    <a:lnTo>
                      <a:pt x="48" y="440"/>
                    </a:lnTo>
                    <a:lnTo>
                      <a:pt x="53" y="440"/>
                    </a:lnTo>
                    <a:lnTo>
                      <a:pt x="53" y="440"/>
                    </a:lnTo>
                    <a:lnTo>
                      <a:pt x="53" y="440"/>
                    </a:lnTo>
                    <a:lnTo>
                      <a:pt x="53" y="440"/>
                    </a:lnTo>
                    <a:lnTo>
                      <a:pt x="53" y="440"/>
                    </a:lnTo>
                    <a:lnTo>
                      <a:pt x="53" y="440"/>
                    </a:lnTo>
                    <a:lnTo>
                      <a:pt x="53" y="440"/>
                    </a:lnTo>
                    <a:lnTo>
                      <a:pt x="53" y="440"/>
                    </a:lnTo>
                    <a:lnTo>
                      <a:pt x="53" y="440"/>
                    </a:lnTo>
                    <a:lnTo>
                      <a:pt x="53" y="440"/>
                    </a:lnTo>
                    <a:lnTo>
                      <a:pt x="53" y="440"/>
                    </a:lnTo>
                    <a:lnTo>
                      <a:pt x="53" y="440"/>
                    </a:lnTo>
                    <a:lnTo>
                      <a:pt x="53" y="435"/>
                    </a:lnTo>
                    <a:lnTo>
                      <a:pt x="58" y="435"/>
                    </a:lnTo>
                    <a:lnTo>
                      <a:pt x="58" y="435"/>
                    </a:lnTo>
                    <a:lnTo>
                      <a:pt x="58" y="435"/>
                    </a:lnTo>
                    <a:lnTo>
                      <a:pt x="58" y="431"/>
                    </a:lnTo>
                    <a:lnTo>
                      <a:pt x="58" y="431"/>
                    </a:lnTo>
                    <a:lnTo>
                      <a:pt x="58" y="431"/>
                    </a:lnTo>
                    <a:lnTo>
                      <a:pt x="58" y="431"/>
                    </a:lnTo>
                    <a:lnTo>
                      <a:pt x="58" y="431"/>
                    </a:lnTo>
                    <a:lnTo>
                      <a:pt x="58" y="431"/>
                    </a:lnTo>
                    <a:lnTo>
                      <a:pt x="58" y="431"/>
                    </a:lnTo>
                    <a:lnTo>
                      <a:pt x="58" y="431"/>
                    </a:lnTo>
                    <a:lnTo>
                      <a:pt x="58" y="431"/>
                    </a:lnTo>
                    <a:lnTo>
                      <a:pt x="63" y="431"/>
                    </a:lnTo>
                    <a:lnTo>
                      <a:pt x="63" y="431"/>
                    </a:lnTo>
                    <a:lnTo>
                      <a:pt x="63" y="426"/>
                    </a:lnTo>
                    <a:lnTo>
                      <a:pt x="63" y="426"/>
                    </a:lnTo>
                    <a:lnTo>
                      <a:pt x="63" y="426"/>
                    </a:lnTo>
                    <a:lnTo>
                      <a:pt x="63" y="426"/>
                    </a:lnTo>
                    <a:lnTo>
                      <a:pt x="63" y="426"/>
                    </a:lnTo>
                    <a:lnTo>
                      <a:pt x="63" y="426"/>
                    </a:lnTo>
                    <a:lnTo>
                      <a:pt x="63" y="426"/>
                    </a:lnTo>
                    <a:lnTo>
                      <a:pt x="63" y="426"/>
                    </a:lnTo>
                    <a:lnTo>
                      <a:pt x="63" y="426"/>
                    </a:lnTo>
                    <a:lnTo>
                      <a:pt x="63" y="422"/>
                    </a:lnTo>
                    <a:lnTo>
                      <a:pt x="63" y="422"/>
                    </a:lnTo>
                    <a:lnTo>
                      <a:pt x="63" y="422"/>
                    </a:lnTo>
                    <a:lnTo>
                      <a:pt x="68" y="422"/>
                    </a:lnTo>
                    <a:lnTo>
                      <a:pt x="68" y="422"/>
                    </a:lnTo>
                    <a:lnTo>
                      <a:pt x="68" y="422"/>
                    </a:lnTo>
                    <a:lnTo>
                      <a:pt x="68" y="422"/>
                    </a:lnTo>
                    <a:lnTo>
                      <a:pt x="68" y="422"/>
                    </a:lnTo>
                    <a:lnTo>
                      <a:pt x="68" y="422"/>
                    </a:lnTo>
                    <a:lnTo>
                      <a:pt x="68" y="422"/>
                    </a:lnTo>
                    <a:lnTo>
                      <a:pt x="68" y="422"/>
                    </a:lnTo>
                    <a:lnTo>
                      <a:pt x="68" y="422"/>
                    </a:lnTo>
                    <a:lnTo>
                      <a:pt x="68" y="422"/>
                    </a:lnTo>
                    <a:lnTo>
                      <a:pt x="68" y="417"/>
                    </a:lnTo>
                    <a:lnTo>
                      <a:pt x="68" y="417"/>
                    </a:lnTo>
                    <a:lnTo>
                      <a:pt x="68" y="417"/>
                    </a:lnTo>
                    <a:lnTo>
                      <a:pt x="72" y="417"/>
                    </a:lnTo>
                    <a:lnTo>
                      <a:pt x="72" y="417"/>
                    </a:lnTo>
                    <a:lnTo>
                      <a:pt x="72" y="417"/>
                    </a:lnTo>
                    <a:lnTo>
                      <a:pt x="72" y="417"/>
                    </a:lnTo>
                    <a:lnTo>
                      <a:pt x="72" y="417"/>
                    </a:lnTo>
                    <a:lnTo>
                      <a:pt x="72" y="417"/>
                    </a:lnTo>
                    <a:lnTo>
                      <a:pt x="72" y="413"/>
                    </a:lnTo>
                    <a:lnTo>
                      <a:pt x="72" y="413"/>
                    </a:lnTo>
                    <a:lnTo>
                      <a:pt x="72" y="413"/>
                    </a:lnTo>
                    <a:lnTo>
                      <a:pt x="72" y="413"/>
                    </a:lnTo>
                    <a:lnTo>
                      <a:pt x="72" y="413"/>
                    </a:lnTo>
                    <a:lnTo>
                      <a:pt x="72" y="413"/>
                    </a:lnTo>
                    <a:lnTo>
                      <a:pt x="72" y="413"/>
                    </a:lnTo>
                    <a:lnTo>
                      <a:pt x="77" y="413"/>
                    </a:lnTo>
                    <a:lnTo>
                      <a:pt x="77" y="413"/>
                    </a:lnTo>
                    <a:lnTo>
                      <a:pt x="77" y="409"/>
                    </a:lnTo>
                    <a:lnTo>
                      <a:pt x="77" y="413"/>
                    </a:lnTo>
                    <a:lnTo>
                      <a:pt x="77" y="413"/>
                    </a:lnTo>
                    <a:lnTo>
                      <a:pt x="77" y="413"/>
                    </a:lnTo>
                    <a:lnTo>
                      <a:pt x="77" y="413"/>
                    </a:lnTo>
                    <a:lnTo>
                      <a:pt x="77" y="413"/>
                    </a:lnTo>
                    <a:lnTo>
                      <a:pt x="77" y="409"/>
                    </a:lnTo>
                    <a:lnTo>
                      <a:pt x="77" y="409"/>
                    </a:lnTo>
                    <a:lnTo>
                      <a:pt x="77" y="409"/>
                    </a:lnTo>
                    <a:lnTo>
                      <a:pt x="77" y="409"/>
                    </a:lnTo>
                    <a:lnTo>
                      <a:pt x="77" y="409"/>
                    </a:lnTo>
                    <a:lnTo>
                      <a:pt x="77" y="409"/>
                    </a:lnTo>
                    <a:lnTo>
                      <a:pt x="82" y="409"/>
                    </a:lnTo>
                    <a:lnTo>
                      <a:pt x="82" y="409"/>
                    </a:lnTo>
                    <a:lnTo>
                      <a:pt x="82" y="409"/>
                    </a:lnTo>
                    <a:lnTo>
                      <a:pt x="82" y="404"/>
                    </a:lnTo>
                    <a:lnTo>
                      <a:pt x="82" y="404"/>
                    </a:lnTo>
                    <a:lnTo>
                      <a:pt x="82" y="404"/>
                    </a:lnTo>
                    <a:lnTo>
                      <a:pt x="82" y="404"/>
                    </a:lnTo>
                    <a:lnTo>
                      <a:pt x="82" y="404"/>
                    </a:lnTo>
                    <a:lnTo>
                      <a:pt x="82" y="404"/>
                    </a:lnTo>
                    <a:lnTo>
                      <a:pt x="82" y="404"/>
                    </a:lnTo>
                    <a:lnTo>
                      <a:pt x="82" y="404"/>
                    </a:lnTo>
                    <a:lnTo>
                      <a:pt x="82" y="400"/>
                    </a:lnTo>
                    <a:lnTo>
                      <a:pt x="87" y="400"/>
                    </a:lnTo>
                    <a:lnTo>
                      <a:pt x="87" y="400"/>
                    </a:lnTo>
                    <a:lnTo>
                      <a:pt x="87" y="400"/>
                    </a:lnTo>
                    <a:lnTo>
                      <a:pt x="87" y="400"/>
                    </a:lnTo>
                    <a:lnTo>
                      <a:pt x="87" y="404"/>
                    </a:lnTo>
                    <a:lnTo>
                      <a:pt x="87" y="404"/>
                    </a:lnTo>
                    <a:lnTo>
                      <a:pt x="87" y="400"/>
                    </a:lnTo>
                    <a:lnTo>
                      <a:pt x="87" y="400"/>
                    </a:lnTo>
                    <a:lnTo>
                      <a:pt x="87" y="400"/>
                    </a:lnTo>
                    <a:lnTo>
                      <a:pt x="87" y="400"/>
                    </a:lnTo>
                    <a:lnTo>
                      <a:pt x="87" y="400"/>
                    </a:lnTo>
                    <a:lnTo>
                      <a:pt x="87" y="400"/>
                    </a:lnTo>
                    <a:lnTo>
                      <a:pt x="87" y="395"/>
                    </a:lnTo>
                    <a:lnTo>
                      <a:pt x="92" y="395"/>
                    </a:lnTo>
                    <a:lnTo>
                      <a:pt x="92" y="400"/>
                    </a:lnTo>
                    <a:lnTo>
                      <a:pt x="92" y="395"/>
                    </a:lnTo>
                    <a:lnTo>
                      <a:pt x="92" y="395"/>
                    </a:lnTo>
                    <a:lnTo>
                      <a:pt x="92" y="395"/>
                    </a:lnTo>
                    <a:lnTo>
                      <a:pt x="92" y="395"/>
                    </a:lnTo>
                    <a:lnTo>
                      <a:pt x="92" y="395"/>
                    </a:lnTo>
                    <a:lnTo>
                      <a:pt x="92" y="391"/>
                    </a:lnTo>
                    <a:lnTo>
                      <a:pt x="92" y="391"/>
                    </a:lnTo>
                    <a:lnTo>
                      <a:pt x="92" y="391"/>
                    </a:lnTo>
                    <a:lnTo>
                      <a:pt x="92" y="391"/>
                    </a:lnTo>
                    <a:lnTo>
                      <a:pt x="92" y="391"/>
                    </a:lnTo>
                    <a:lnTo>
                      <a:pt x="92" y="391"/>
                    </a:lnTo>
                    <a:lnTo>
                      <a:pt x="96" y="391"/>
                    </a:lnTo>
                    <a:lnTo>
                      <a:pt x="96" y="391"/>
                    </a:lnTo>
                    <a:lnTo>
                      <a:pt x="96" y="391"/>
                    </a:lnTo>
                    <a:lnTo>
                      <a:pt x="96" y="391"/>
                    </a:lnTo>
                    <a:lnTo>
                      <a:pt x="96" y="391"/>
                    </a:lnTo>
                    <a:lnTo>
                      <a:pt x="96" y="391"/>
                    </a:lnTo>
                    <a:lnTo>
                      <a:pt x="96" y="386"/>
                    </a:lnTo>
                    <a:lnTo>
                      <a:pt x="96" y="386"/>
                    </a:lnTo>
                    <a:lnTo>
                      <a:pt x="96" y="386"/>
                    </a:lnTo>
                    <a:lnTo>
                      <a:pt x="96" y="386"/>
                    </a:lnTo>
                    <a:lnTo>
                      <a:pt x="96" y="386"/>
                    </a:lnTo>
                    <a:lnTo>
                      <a:pt x="96" y="386"/>
                    </a:lnTo>
                    <a:lnTo>
                      <a:pt x="96" y="386"/>
                    </a:lnTo>
                    <a:lnTo>
                      <a:pt x="96" y="386"/>
                    </a:lnTo>
                    <a:lnTo>
                      <a:pt x="101" y="386"/>
                    </a:lnTo>
                    <a:lnTo>
                      <a:pt x="101" y="382"/>
                    </a:lnTo>
                    <a:lnTo>
                      <a:pt x="101" y="382"/>
                    </a:lnTo>
                    <a:lnTo>
                      <a:pt x="101" y="382"/>
                    </a:lnTo>
                    <a:lnTo>
                      <a:pt x="101" y="382"/>
                    </a:lnTo>
                    <a:lnTo>
                      <a:pt x="101" y="382"/>
                    </a:lnTo>
                    <a:lnTo>
                      <a:pt x="101" y="382"/>
                    </a:lnTo>
                    <a:lnTo>
                      <a:pt x="101" y="382"/>
                    </a:lnTo>
                    <a:lnTo>
                      <a:pt x="101" y="382"/>
                    </a:lnTo>
                    <a:lnTo>
                      <a:pt x="101" y="382"/>
                    </a:lnTo>
                    <a:lnTo>
                      <a:pt x="101" y="382"/>
                    </a:lnTo>
                    <a:lnTo>
                      <a:pt x="101" y="382"/>
                    </a:lnTo>
                    <a:lnTo>
                      <a:pt x="101" y="377"/>
                    </a:lnTo>
                    <a:lnTo>
                      <a:pt x="106" y="377"/>
                    </a:lnTo>
                    <a:lnTo>
                      <a:pt x="106" y="377"/>
                    </a:lnTo>
                    <a:lnTo>
                      <a:pt x="106" y="377"/>
                    </a:lnTo>
                    <a:lnTo>
                      <a:pt x="106" y="377"/>
                    </a:lnTo>
                    <a:lnTo>
                      <a:pt x="106" y="377"/>
                    </a:lnTo>
                    <a:lnTo>
                      <a:pt x="106" y="377"/>
                    </a:lnTo>
                    <a:lnTo>
                      <a:pt x="106" y="377"/>
                    </a:lnTo>
                    <a:lnTo>
                      <a:pt x="106" y="377"/>
                    </a:lnTo>
                    <a:lnTo>
                      <a:pt x="106" y="373"/>
                    </a:lnTo>
                    <a:lnTo>
                      <a:pt x="106" y="373"/>
                    </a:lnTo>
                    <a:lnTo>
                      <a:pt x="106" y="373"/>
                    </a:lnTo>
                    <a:lnTo>
                      <a:pt x="106" y="373"/>
                    </a:lnTo>
                    <a:lnTo>
                      <a:pt x="106" y="373"/>
                    </a:lnTo>
                    <a:lnTo>
                      <a:pt x="111" y="373"/>
                    </a:lnTo>
                    <a:lnTo>
                      <a:pt x="111" y="373"/>
                    </a:lnTo>
                    <a:lnTo>
                      <a:pt x="111" y="373"/>
                    </a:lnTo>
                    <a:lnTo>
                      <a:pt x="111" y="373"/>
                    </a:lnTo>
                    <a:lnTo>
                      <a:pt x="111" y="373"/>
                    </a:lnTo>
                    <a:lnTo>
                      <a:pt x="111" y="373"/>
                    </a:lnTo>
                    <a:lnTo>
                      <a:pt x="111" y="373"/>
                    </a:lnTo>
                    <a:lnTo>
                      <a:pt x="111" y="368"/>
                    </a:lnTo>
                    <a:lnTo>
                      <a:pt x="111" y="368"/>
                    </a:lnTo>
                    <a:lnTo>
                      <a:pt x="111" y="368"/>
                    </a:lnTo>
                    <a:lnTo>
                      <a:pt x="111" y="368"/>
                    </a:lnTo>
                    <a:lnTo>
                      <a:pt x="111" y="368"/>
                    </a:lnTo>
                    <a:lnTo>
                      <a:pt x="115" y="368"/>
                    </a:lnTo>
                    <a:lnTo>
                      <a:pt x="115" y="368"/>
                    </a:lnTo>
                    <a:lnTo>
                      <a:pt x="115" y="368"/>
                    </a:lnTo>
                    <a:lnTo>
                      <a:pt x="115" y="368"/>
                    </a:lnTo>
                    <a:lnTo>
                      <a:pt x="115" y="364"/>
                    </a:lnTo>
                    <a:lnTo>
                      <a:pt x="115" y="364"/>
                    </a:lnTo>
                    <a:lnTo>
                      <a:pt x="115" y="364"/>
                    </a:lnTo>
                    <a:lnTo>
                      <a:pt x="115" y="364"/>
                    </a:lnTo>
                    <a:lnTo>
                      <a:pt x="115" y="364"/>
                    </a:lnTo>
                    <a:lnTo>
                      <a:pt x="115" y="364"/>
                    </a:lnTo>
                    <a:lnTo>
                      <a:pt x="115" y="364"/>
                    </a:lnTo>
                    <a:lnTo>
                      <a:pt x="115" y="364"/>
                    </a:lnTo>
                    <a:lnTo>
                      <a:pt x="115" y="364"/>
                    </a:lnTo>
                    <a:lnTo>
                      <a:pt x="115" y="364"/>
                    </a:lnTo>
                    <a:lnTo>
                      <a:pt x="120" y="359"/>
                    </a:lnTo>
                    <a:lnTo>
                      <a:pt x="120" y="359"/>
                    </a:lnTo>
                    <a:lnTo>
                      <a:pt x="120" y="359"/>
                    </a:lnTo>
                    <a:lnTo>
                      <a:pt x="120" y="359"/>
                    </a:lnTo>
                    <a:lnTo>
                      <a:pt x="120" y="359"/>
                    </a:lnTo>
                    <a:lnTo>
                      <a:pt x="120" y="359"/>
                    </a:lnTo>
                    <a:lnTo>
                      <a:pt x="120" y="359"/>
                    </a:lnTo>
                    <a:lnTo>
                      <a:pt x="120" y="359"/>
                    </a:lnTo>
                    <a:lnTo>
                      <a:pt x="120" y="359"/>
                    </a:lnTo>
                    <a:lnTo>
                      <a:pt x="120" y="359"/>
                    </a:lnTo>
                    <a:lnTo>
                      <a:pt x="120" y="359"/>
                    </a:lnTo>
                    <a:lnTo>
                      <a:pt x="120" y="355"/>
                    </a:lnTo>
                    <a:lnTo>
                      <a:pt x="120" y="355"/>
                    </a:lnTo>
                    <a:lnTo>
                      <a:pt x="125" y="355"/>
                    </a:lnTo>
                    <a:lnTo>
                      <a:pt x="125" y="355"/>
                    </a:lnTo>
                    <a:lnTo>
                      <a:pt x="125" y="355"/>
                    </a:lnTo>
                    <a:lnTo>
                      <a:pt x="125" y="355"/>
                    </a:lnTo>
                    <a:lnTo>
                      <a:pt x="125" y="355"/>
                    </a:lnTo>
                    <a:lnTo>
                      <a:pt x="125" y="355"/>
                    </a:lnTo>
                    <a:lnTo>
                      <a:pt x="125" y="355"/>
                    </a:lnTo>
                    <a:lnTo>
                      <a:pt x="125" y="355"/>
                    </a:lnTo>
                    <a:lnTo>
                      <a:pt x="125" y="355"/>
                    </a:lnTo>
                    <a:lnTo>
                      <a:pt x="125" y="350"/>
                    </a:lnTo>
                    <a:lnTo>
                      <a:pt x="125" y="350"/>
                    </a:lnTo>
                    <a:lnTo>
                      <a:pt x="125" y="350"/>
                    </a:lnTo>
                    <a:lnTo>
                      <a:pt x="125" y="350"/>
                    </a:lnTo>
                    <a:lnTo>
                      <a:pt x="130" y="350"/>
                    </a:lnTo>
                    <a:lnTo>
                      <a:pt x="130" y="350"/>
                    </a:lnTo>
                    <a:lnTo>
                      <a:pt x="130" y="350"/>
                    </a:lnTo>
                    <a:lnTo>
                      <a:pt x="130" y="350"/>
                    </a:lnTo>
                    <a:lnTo>
                      <a:pt x="130" y="350"/>
                    </a:lnTo>
                    <a:lnTo>
                      <a:pt x="130" y="350"/>
                    </a:lnTo>
                    <a:lnTo>
                      <a:pt x="130" y="350"/>
                    </a:lnTo>
                    <a:lnTo>
                      <a:pt x="130" y="346"/>
                    </a:lnTo>
                    <a:lnTo>
                      <a:pt x="130" y="346"/>
                    </a:lnTo>
                    <a:lnTo>
                      <a:pt x="130" y="346"/>
                    </a:lnTo>
                    <a:lnTo>
                      <a:pt x="130" y="346"/>
                    </a:lnTo>
                    <a:lnTo>
                      <a:pt x="130" y="346"/>
                    </a:lnTo>
                    <a:lnTo>
                      <a:pt x="130" y="346"/>
                    </a:lnTo>
                    <a:lnTo>
                      <a:pt x="130" y="346"/>
                    </a:lnTo>
                    <a:lnTo>
                      <a:pt x="135" y="346"/>
                    </a:lnTo>
                    <a:lnTo>
                      <a:pt x="135" y="346"/>
                    </a:lnTo>
                    <a:lnTo>
                      <a:pt x="135" y="346"/>
                    </a:lnTo>
                    <a:lnTo>
                      <a:pt x="135" y="346"/>
                    </a:lnTo>
                    <a:lnTo>
                      <a:pt x="135" y="346"/>
                    </a:lnTo>
                    <a:lnTo>
                      <a:pt x="135" y="341"/>
                    </a:lnTo>
                    <a:lnTo>
                      <a:pt x="135" y="341"/>
                    </a:lnTo>
                    <a:lnTo>
                      <a:pt x="135" y="341"/>
                    </a:lnTo>
                    <a:lnTo>
                      <a:pt x="135" y="341"/>
                    </a:lnTo>
                    <a:lnTo>
                      <a:pt x="135" y="341"/>
                    </a:lnTo>
                    <a:lnTo>
                      <a:pt x="135" y="341"/>
                    </a:lnTo>
                    <a:lnTo>
                      <a:pt x="135" y="341"/>
                    </a:lnTo>
                    <a:lnTo>
                      <a:pt x="135" y="341"/>
                    </a:lnTo>
                    <a:lnTo>
                      <a:pt x="139" y="341"/>
                    </a:lnTo>
                    <a:lnTo>
                      <a:pt x="139" y="341"/>
                    </a:lnTo>
                    <a:lnTo>
                      <a:pt x="139" y="337"/>
                    </a:lnTo>
                    <a:lnTo>
                      <a:pt x="139" y="337"/>
                    </a:lnTo>
                    <a:lnTo>
                      <a:pt x="139" y="337"/>
                    </a:lnTo>
                    <a:lnTo>
                      <a:pt x="139" y="337"/>
                    </a:lnTo>
                    <a:lnTo>
                      <a:pt x="139" y="337"/>
                    </a:lnTo>
                    <a:lnTo>
                      <a:pt x="139" y="337"/>
                    </a:lnTo>
                    <a:lnTo>
                      <a:pt x="139" y="337"/>
                    </a:lnTo>
                    <a:lnTo>
                      <a:pt x="139" y="337"/>
                    </a:lnTo>
                    <a:lnTo>
                      <a:pt x="139" y="337"/>
                    </a:lnTo>
                    <a:lnTo>
                      <a:pt x="139" y="337"/>
                    </a:lnTo>
                    <a:lnTo>
                      <a:pt x="144" y="332"/>
                    </a:lnTo>
                    <a:lnTo>
                      <a:pt x="144" y="332"/>
                    </a:lnTo>
                    <a:lnTo>
                      <a:pt x="144" y="332"/>
                    </a:lnTo>
                    <a:lnTo>
                      <a:pt x="144" y="332"/>
                    </a:lnTo>
                    <a:lnTo>
                      <a:pt x="144" y="332"/>
                    </a:lnTo>
                    <a:lnTo>
                      <a:pt x="144" y="332"/>
                    </a:lnTo>
                    <a:lnTo>
                      <a:pt x="144" y="332"/>
                    </a:lnTo>
                    <a:lnTo>
                      <a:pt x="144" y="332"/>
                    </a:lnTo>
                    <a:lnTo>
                      <a:pt x="144" y="332"/>
                    </a:lnTo>
                    <a:lnTo>
                      <a:pt x="144" y="332"/>
                    </a:lnTo>
                    <a:lnTo>
                      <a:pt x="144" y="328"/>
                    </a:lnTo>
                    <a:lnTo>
                      <a:pt x="144" y="328"/>
                    </a:lnTo>
                    <a:lnTo>
                      <a:pt x="144" y="328"/>
                    </a:lnTo>
                    <a:lnTo>
                      <a:pt x="149" y="328"/>
                    </a:lnTo>
                    <a:lnTo>
                      <a:pt x="149" y="328"/>
                    </a:lnTo>
                    <a:lnTo>
                      <a:pt x="149" y="328"/>
                    </a:lnTo>
                    <a:lnTo>
                      <a:pt x="149" y="328"/>
                    </a:lnTo>
                    <a:lnTo>
                      <a:pt x="149" y="328"/>
                    </a:lnTo>
                    <a:lnTo>
                      <a:pt x="149" y="328"/>
                    </a:lnTo>
                    <a:lnTo>
                      <a:pt x="149" y="328"/>
                    </a:lnTo>
                    <a:lnTo>
                      <a:pt x="149" y="328"/>
                    </a:lnTo>
                    <a:lnTo>
                      <a:pt x="149" y="328"/>
                    </a:lnTo>
                    <a:lnTo>
                      <a:pt x="149" y="328"/>
                    </a:lnTo>
                    <a:lnTo>
                      <a:pt x="149" y="323"/>
                    </a:lnTo>
                    <a:lnTo>
                      <a:pt x="149" y="323"/>
                    </a:lnTo>
                    <a:lnTo>
                      <a:pt x="149" y="323"/>
                    </a:lnTo>
                    <a:lnTo>
                      <a:pt x="149" y="323"/>
                    </a:lnTo>
                    <a:lnTo>
                      <a:pt x="154" y="323"/>
                    </a:lnTo>
                    <a:lnTo>
                      <a:pt x="154" y="323"/>
                    </a:lnTo>
                    <a:lnTo>
                      <a:pt x="154" y="323"/>
                    </a:lnTo>
                    <a:lnTo>
                      <a:pt x="154" y="319"/>
                    </a:lnTo>
                    <a:lnTo>
                      <a:pt x="154" y="319"/>
                    </a:lnTo>
                    <a:lnTo>
                      <a:pt x="154" y="319"/>
                    </a:lnTo>
                    <a:lnTo>
                      <a:pt x="154" y="319"/>
                    </a:lnTo>
                    <a:lnTo>
                      <a:pt x="154" y="319"/>
                    </a:lnTo>
                    <a:lnTo>
                      <a:pt x="154" y="319"/>
                    </a:lnTo>
                    <a:lnTo>
                      <a:pt x="154" y="319"/>
                    </a:lnTo>
                    <a:lnTo>
                      <a:pt x="154" y="319"/>
                    </a:lnTo>
                    <a:lnTo>
                      <a:pt x="154" y="319"/>
                    </a:lnTo>
                    <a:lnTo>
                      <a:pt x="154" y="319"/>
                    </a:lnTo>
                    <a:lnTo>
                      <a:pt x="159" y="319"/>
                    </a:lnTo>
                    <a:lnTo>
                      <a:pt x="159" y="319"/>
                    </a:lnTo>
                    <a:lnTo>
                      <a:pt x="159" y="319"/>
                    </a:lnTo>
                    <a:lnTo>
                      <a:pt x="159" y="319"/>
                    </a:lnTo>
                    <a:lnTo>
                      <a:pt x="159" y="319"/>
                    </a:lnTo>
                    <a:lnTo>
                      <a:pt x="159" y="319"/>
                    </a:lnTo>
                    <a:lnTo>
                      <a:pt x="159" y="314"/>
                    </a:lnTo>
                    <a:lnTo>
                      <a:pt x="159" y="314"/>
                    </a:lnTo>
                    <a:lnTo>
                      <a:pt x="159" y="314"/>
                    </a:lnTo>
                    <a:lnTo>
                      <a:pt x="159" y="314"/>
                    </a:lnTo>
                    <a:lnTo>
                      <a:pt x="159" y="314"/>
                    </a:lnTo>
                    <a:lnTo>
                      <a:pt x="159" y="314"/>
                    </a:lnTo>
                    <a:lnTo>
                      <a:pt x="159" y="314"/>
                    </a:lnTo>
                    <a:lnTo>
                      <a:pt x="163" y="314"/>
                    </a:lnTo>
                    <a:lnTo>
                      <a:pt x="163" y="314"/>
                    </a:lnTo>
                    <a:lnTo>
                      <a:pt x="163" y="314"/>
                    </a:lnTo>
                    <a:lnTo>
                      <a:pt x="163" y="314"/>
                    </a:lnTo>
                    <a:lnTo>
                      <a:pt x="163" y="310"/>
                    </a:lnTo>
                    <a:lnTo>
                      <a:pt x="163" y="310"/>
                    </a:lnTo>
                    <a:lnTo>
                      <a:pt x="163" y="310"/>
                    </a:lnTo>
                    <a:lnTo>
                      <a:pt x="163" y="310"/>
                    </a:lnTo>
                    <a:lnTo>
                      <a:pt x="163" y="310"/>
                    </a:lnTo>
                    <a:lnTo>
                      <a:pt x="163" y="310"/>
                    </a:lnTo>
                    <a:lnTo>
                      <a:pt x="163" y="310"/>
                    </a:lnTo>
                    <a:lnTo>
                      <a:pt x="163" y="310"/>
                    </a:lnTo>
                    <a:lnTo>
                      <a:pt x="163" y="310"/>
                    </a:lnTo>
                    <a:lnTo>
                      <a:pt x="163" y="310"/>
                    </a:lnTo>
                    <a:lnTo>
                      <a:pt x="168" y="310"/>
                    </a:lnTo>
                    <a:lnTo>
                      <a:pt x="168" y="305"/>
                    </a:lnTo>
                    <a:lnTo>
                      <a:pt x="168" y="305"/>
                    </a:lnTo>
                    <a:lnTo>
                      <a:pt x="168" y="305"/>
                    </a:lnTo>
                    <a:lnTo>
                      <a:pt x="168" y="305"/>
                    </a:lnTo>
                    <a:lnTo>
                      <a:pt x="168" y="305"/>
                    </a:lnTo>
                    <a:lnTo>
                      <a:pt x="168" y="305"/>
                    </a:lnTo>
                    <a:lnTo>
                      <a:pt x="168" y="305"/>
                    </a:lnTo>
                    <a:lnTo>
                      <a:pt x="168" y="305"/>
                    </a:lnTo>
                    <a:lnTo>
                      <a:pt x="168" y="305"/>
                    </a:lnTo>
                    <a:lnTo>
                      <a:pt x="168" y="301"/>
                    </a:lnTo>
                    <a:lnTo>
                      <a:pt x="168" y="301"/>
                    </a:lnTo>
                    <a:lnTo>
                      <a:pt x="173" y="301"/>
                    </a:lnTo>
                    <a:lnTo>
                      <a:pt x="173" y="301"/>
                    </a:lnTo>
                    <a:lnTo>
                      <a:pt x="173" y="301"/>
                    </a:lnTo>
                    <a:lnTo>
                      <a:pt x="173" y="301"/>
                    </a:lnTo>
                    <a:lnTo>
                      <a:pt x="173" y="301"/>
                    </a:lnTo>
                    <a:lnTo>
                      <a:pt x="173" y="301"/>
                    </a:lnTo>
                    <a:lnTo>
                      <a:pt x="173" y="301"/>
                    </a:lnTo>
                    <a:lnTo>
                      <a:pt x="173" y="301"/>
                    </a:lnTo>
                    <a:lnTo>
                      <a:pt x="173" y="301"/>
                    </a:lnTo>
                    <a:lnTo>
                      <a:pt x="173" y="296"/>
                    </a:lnTo>
                    <a:lnTo>
                      <a:pt x="173" y="296"/>
                    </a:lnTo>
                    <a:lnTo>
                      <a:pt x="173" y="296"/>
                    </a:lnTo>
                    <a:lnTo>
                      <a:pt x="173" y="296"/>
                    </a:lnTo>
                    <a:lnTo>
                      <a:pt x="178" y="296"/>
                    </a:lnTo>
                    <a:lnTo>
                      <a:pt x="178" y="296"/>
                    </a:lnTo>
                    <a:lnTo>
                      <a:pt x="178" y="296"/>
                    </a:lnTo>
                    <a:lnTo>
                      <a:pt x="178" y="296"/>
                    </a:lnTo>
                    <a:lnTo>
                      <a:pt x="178" y="296"/>
                    </a:lnTo>
                    <a:lnTo>
                      <a:pt x="178" y="296"/>
                    </a:lnTo>
                    <a:lnTo>
                      <a:pt x="178" y="296"/>
                    </a:lnTo>
                    <a:lnTo>
                      <a:pt x="178" y="292"/>
                    </a:lnTo>
                    <a:lnTo>
                      <a:pt x="178" y="292"/>
                    </a:lnTo>
                    <a:lnTo>
                      <a:pt x="178" y="292"/>
                    </a:lnTo>
                    <a:lnTo>
                      <a:pt x="178" y="292"/>
                    </a:lnTo>
                    <a:lnTo>
                      <a:pt x="178" y="292"/>
                    </a:lnTo>
                    <a:lnTo>
                      <a:pt x="178" y="292"/>
                    </a:lnTo>
                    <a:lnTo>
                      <a:pt x="183" y="292"/>
                    </a:lnTo>
                    <a:lnTo>
                      <a:pt x="183" y="292"/>
                    </a:lnTo>
                    <a:lnTo>
                      <a:pt x="183" y="292"/>
                    </a:lnTo>
                    <a:lnTo>
                      <a:pt x="183" y="292"/>
                    </a:lnTo>
                    <a:lnTo>
                      <a:pt x="183" y="292"/>
                    </a:lnTo>
                    <a:lnTo>
                      <a:pt x="183" y="292"/>
                    </a:lnTo>
                    <a:lnTo>
                      <a:pt x="183" y="292"/>
                    </a:lnTo>
                    <a:lnTo>
                      <a:pt x="183" y="287"/>
                    </a:lnTo>
                    <a:lnTo>
                      <a:pt x="183" y="287"/>
                    </a:lnTo>
                    <a:lnTo>
                      <a:pt x="183" y="287"/>
                    </a:lnTo>
                    <a:lnTo>
                      <a:pt x="183" y="287"/>
                    </a:lnTo>
                    <a:lnTo>
                      <a:pt x="183" y="287"/>
                    </a:lnTo>
                    <a:lnTo>
                      <a:pt x="183" y="287"/>
                    </a:lnTo>
                    <a:lnTo>
                      <a:pt x="183" y="287"/>
                    </a:lnTo>
                    <a:lnTo>
                      <a:pt x="187" y="287"/>
                    </a:lnTo>
                    <a:lnTo>
                      <a:pt x="187" y="287"/>
                    </a:lnTo>
                    <a:lnTo>
                      <a:pt x="187" y="287"/>
                    </a:lnTo>
                    <a:lnTo>
                      <a:pt x="187" y="287"/>
                    </a:lnTo>
                    <a:lnTo>
                      <a:pt x="187" y="287"/>
                    </a:lnTo>
                    <a:lnTo>
                      <a:pt x="187" y="287"/>
                    </a:lnTo>
                    <a:lnTo>
                      <a:pt x="187" y="287"/>
                    </a:lnTo>
                    <a:lnTo>
                      <a:pt x="187" y="287"/>
                    </a:lnTo>
                    <a:lnTo>
                      <a:pt x="187" y="283"/>
                    </a:lnTo>
                    <a:lnTo>
                      <a:pt x="187" y="283"/>
                    </a:lnTo>
                    <a:lnTo>
                      <a:pt x="187" y="283"/>
                    </a:lnTo>
                    <a:lnTo>
                      <a:pt x="187" y="283"/>
                    </a:lnTo>
                    <a:lnTo>
                      <a:pt x="187" y="283"/>
                    </a:lnTo>
                    <a:lnTo>
                      <a:pt x="192" y="283"/>
                    </a:lnTo>
                    <a:lnTo>
                      <a:pt x="192" y="283"/>
                    </a:lnTo>
                    <a:lnTo>
                      <a:pt x="192" y="278"/>
                    </a:lnTo>
                    <a:lnTo>
                      <a:pt x="192" y="278"/>
                    </a:lnTo>
                    <a:lnTo>
                      <a:pt x="192" y="278"/>
                    </a:lnTo>
                    <a:lnTo>
                      <a:pt x="192" y="278"/>
                    </a:lnTo>
                    <a:lnTo>
                      <a:pt x="192" y="278"/>
                    </a:lnTo>
                    <a:lnTo>
                      <a:pt x="192" y="278"/>
                    </a:lnTo>
                    <a:lnTo>
                      <a:pt x="192" y="278"/>
                    </a:lnTo>
                    <a:lnTo>
                      <a:pt x="192" y="278"/>
                    </a:lnTo>
                    <a:lnTo>
                      <a:pt x="192" y="278"/>
                    </a:lnTo>
                    <a:lnTo>
                      <a:pt x="192" y="278"/>
                    </a:lnTo>
                    <a:lnTo>
                      <a:pt x="197" y="274"/>
                    </a:lnTo>
                    <a:lnTo>
                      <a:pt x="197" y="274"/>
                    </a:lnTo>
                    <a:lnTo>
                      <a:pt x="197" y="278"/>
                    </a:lnTo>
                    <a:lnTo>
                      <a:pt x="197" y="274"/>
                    </a:lnTo>
                    <a:lnTo>
                      <a:pt x="197" y="274"/>
                    </a:lnTo>
                    <a:lnTo>
                      <a:pt x="197" y="274"/>
                    </a:lnTo>
                    <a:lnTo>
                      <a:pt x="197" y="274"/>
                    </a:lnTo>
                    <a:lnTo>
                      <a:pt x="197" y="274"/>
                    </a:lnTo>
                    <a:lnTo>
                      <a:pt x="197" y="274"/>
                    </a:lnTo>
                    <a:lnTo>
                      <a:pt x="197" y="274"/>
                    </a:lnTo>
                    <a:lnTo>
                      <a:pt x="197" y="274"/>
                    </a:lnTo>
                    <a:lnTo>
                      <a:pt x="197" y="274"/>
                    </a:lnTo>
                    <a:lnTo>
                      <a:pt x="197" y="269"/>
                    </a:lnTo>
                    <a:lnTo>
                      <a:pt x="202" y="269"/>
                    </a:lnTo>
                    <a:lnTo>
                      <a:pt x="202" y="269"/>
                    </a:lnTo>
                    <a:lnTo>
                      <a:pt x="202" y="269"/>
                    </a:lnTo>
                    <a:lnTo>
                      <a:pt x="202" y="269"/>
                    </a:lnTo>
                    <a:lnTo>
                      <a:pt x="202" y="269"/>
                    </a:lnTo>
                    <a:lnTo>
                      <a:pt x="202" y="269"/>
                    </a:lnTo>
                    <a:lnTo>
                      <a:pt x="202" y="269"/>
                    </a:lnTo>
                    <a:lnTo>
                      <a:pt x="202" y="265"/>
                    </a:lnTo>
                    <a:lnTo>
                      <a:pt x="202" y="265"/>
                    </a:lnTo>
                    <a:lnTo>
                      <a:pt x="202" y="265"/>
                    </a:lnTo>
                    <a:lnTo>
                      <a:pt x="202" y="265"/>
                    </a:lnTo>
                    <a:lnTo>
                      <a:pt x="202" y="265"/>
                    </a:lnTo>
                    <a:lnTo>
                      <a:pt x="202" y="265"/>
                    </a:lnTo>
                    <a:lnTo>
                      <a:pt x="202" y="265"/>
                    </a:lnTo>
                    <a:lnTo>
                      <a:pt x="207" y="265"/>
                    </a:lnTo>
                    <a:lnTo>
                      <a:pt x="207" y="265"/>
                    </a:lnTo>
                    <a:lnTo>
                      <a:pt x="207" y="265"/>
                    </a:lnTo>
                    <a:lnTo>
                      <a:pt x="207" y="265"/>
                    </a:lnTo>
                    <a:lnTo>
                      <a:pt x="207" y="265"/>
                    </a:lnTo>
                    <a:lnTo>
                      <a:pt x="207" y="265"/>
                    </a:lnTo>
                    <a:lnTo>
                      <a:pt x="207" y="265"/>
                    </a:lnTo>
                    <a:lnTo>
                      <a:pt x="207" y="265"/>
                    </a:lnTo>
                    <a:lnTo>
                      <a:pt x="207" y="265"/>
                    </a:lnTo>
                    <a:lnTo>
                      <a:pt x="207" y="265"/>
                    </a:lnTo>
                    <a:lnTo>
                      <a:pt x="207" y="260"/>
                    </a:lnTo>
                    <a:lnTo>
                      <a:pt x="207" y="260"/>
                    </a:lnTo>
                    <a:lnTo>
                      <a:pt x="207" y="260"/>
                    </a:lnTo>
                    <a:lnTo>
                      <a:pt x="211" y="260"/>
                    </a:lnTo>
                    <a:lnTo>
                      <a:pt x="211" y="260"/>
                    </a:lnTo>
                    <a:lnTo>
                      <a:pt x="211" y="260"/>
                    </a:lnTo>
                    <a:lnTo>
                      <a:pt x="211" y="260"/>
                    </a:lnTo>
                    <a:lnTo>
                      <a:pt x="211" y="260"/>
                    </a:lnTo>
                    <a:lnTo>
                      <a:pt x="211" y="256"/>
                    </a:lnTo>
                    <a:lnTo>
                      <a:pt x="211" y="256"/>
                    </a:lnTo>
                    <a:lnTo>
                      <a:pt x="211" y="256"/>
                    </a:lnTo>
                    <a:lnTo>
                      <a:pt x="211" y="256"/>
                    </a:lnTo>
                    <a:lnTo>
                      <a:pt x="211" y="256"/>
                    </a:lnTo>
                    <a:lnTo>
                      <a:pt x="211" y="256"/>
                    </a:lnTo>
                    <a:lnTo>
                      <a:pt x="211" y="256"/>
                    </a:lnTo>
                    <a:lnTo>
                      <a:pt x="211" y="256"/>
                    </a:lnTo>
                    <a:lnTo>
                      <a:pt x="216" y="256"/>
                    </a:lnTo>
                    <a:lnTo>
                      <a:pt x="216" y="256"/>
                    </a:lnTo>
                    <a:lnTo>
                      <a:pt x="216" y="256"/>
                    </a:lnTo>
                    <a:lnTo>
                      <a:pt x="216" y="256"/>
                    </a:lnTo>
                    <a:lnTo>
                      <a:pt x="216" y="251"/>
                    </a:lnTo>
                    <a:lnTo>
                      <a:pt x="216" y="251"/>
                    </a:lnTo>
                    <a:lnTo>
                      <a:pt x="216" y="251"/>
                    </a:lnTo>
                    <a:lnTo>
                      <a:pt x="216" y="251"/>
                    </a:lnTo>
                    <a:lnTo>
                      <a:pt x="216" y="251"/>
                    </a:lnTo>
                    <a:lnTo>
                      <a:pt x="216" y="251"/>
                    </a:lnTo>
                    <a:lnTo>
                      <a:pt x="216" y="251"/>
                    </a:lnTo>
                    <a:lnTo>
                      <a:pt x="216" y="251"/>
                    </a:lnTo>
                    <a:lnTo>
                      <a:pt x="216" y="251"/>
                    </a:lnTo>
                    <a:lnTo>
                      <a:pt x="216" y="251"/>
                    </a:lnTo>
                    <a:lnTo>
                      <a:pt x="221" y="251"/>
                    </a:lnTo>
                    <a:lnTo>
                      <a:pt x="221" y="251"/>
                    </a:lnTo>
                    <a:lnTo>
                      <a:pt x="221" y="247"/>
                    </a:lnTo>
                    <a:lnTo>
                      <a:pt x="221" y="247"/>
                    </a:lnTo>
                    <a:lnTo>
                      <a:pt x="221" y="247"/>
                    </a:lnTo>
                    <a:lnTo>
                      <a:pt x="221" y="247"/>
                    </a:lnTo>
                    <a:lnTo>
                      <a:pt x="221" y="247"/>
                    </a:lnTo>
                    <a:lnTo>
                      <a:pt x="221" y="247"/>
                    </a:lnTo>
                    <a:lnTo>
                      <a:pt x="221" y="247"/>
                    </a:lnTo>
                    <a:lnTo>
                      <a:pt x="221" y="247"/>
                    </a:lnTo>
                    <a:lnTo>
                      <a:pt x="221" y="247"/>
                    </a:lnTo>
                    <a:lnTo>
                      <a:pt x="221" y="247"/>
                    </a:lnTo>
                    <a:lnTo>
                      <a:pt x="221" y="247"/>
                    </a:lnTo>
                    <a:lnTo>
                      <a:pt x="226" y="247"/>
                    </a:lnTo>
                    <a:lnTo>
                      <a:pt x="226" y="242"/>
                    </a:lnTo>
                    <a:lnTo>
                      <a:pt x="226" y="242"/>
                    </a:lnTo>
                    <a:lnTo>
                      <a:pt x="226" y="242"/>
                    </a:lnTo>
                    <a:lnTo>
                      <a:pt x="226" y="242"/>
                    </a:lnTo>
                    <a:lnTo>
                      <a:pt x="226" y="242"/>
                    </a:lnTo>
                    <a:lnTo>
                      <a:pt x="226" y="242"/>
                    </a:lnTo>
                    <a:lnTo>
                      <a:pt x="226" y="242"/>
                    </a:lnTo>
                    <a:lnTo>
                      <a:pt x="226" y="242"/>
                    </a:lnTo>
                    <a:lnTo>
                      <a:pt x="226" y="242"/>
                    </a:lnTo>
                    <a:lnTo>
                      <a:pt x="226" y="242"/>
                    </a:lnTo>
                    <a:lnTo>
                      <a:pt x="226" y="242"/>
                    </a:lnTo>
                    <a:lnTo>
                      <a:pt x="231" y="242"/>
                    </a:lnTo>
                    <a:lnTo>
                      <a:pt x="231" y="242"/>
                    </a:lnTo>
                    <a:lnTo>
                      <a:pt x="231" y="242"/>
                    </a:lnTo>
                    <a:lnTo>
                      <a:pt x="231" y="238"/>
                    </a:lnTo>
                    <a:lnTo>
                      <a:pt x="231" y="238"/>
                    </a:lnTo>
                    <a:lnTo>
                      <a:pt x="231" y="238"/>
                    </a:lnTo>
                    <a:lnTo>
                      <a:pt x="231" y="238"/>
                    </a:lnTo>
                    <a:lnTo>
                      <a:pt x="231" y="238"/>
                    </a:lnTo>
                    <a:lnTo>
                      <a:pt x="231" y="238"/>
                    </a:lnTo>
                    <a:lnTo>
                      <a:pt x="231" y="238"/>
                    </a:lnTo>
                    <a:lnTo>
                      <a:pt x="231" y="238"/>
                    </a:lnTo>
                    <a:lnTo>
                      <a:pt x="231" y="233"/>
                    </a:lnTo>
                    <a:lnTo>
                      <a:pt x="231" y="238"/>
                    </a:lnTo>
                    <a:lnTo>
                      <a:pt x="235" y="233"/>
                    </a:lnTo>
                    <a:lnTo>
                      <a:pt x="235" y="233"/>
                    </a:lnTo>
                    <a:lnTo>
                      <a:pt x="235" y="233"/>
                    </a:lnTo>
                    <a:lnTo>
                      <a:pt x="235" y="233"/>
                    </a:lnTo>
                    <a:lnTo>
                      <a:pt x="235" y="233"/>
                    </a:lnTo>
                    <a:lnTo>
                      <a:pt x="235" y="233"/>
                    </a:lnTo>
                    <a:lnTo>
                      <a:pt x="235" y="233"/>
                    </a:lnTo>
                    <a:lnTo>
                      <a:pt x="235" y="233"/>
                    </a:lnTo>
                    <a:lnTo>
                      <a:pt x="235" y="233"/>
                    </a:lnTo>
                    <a:lnTo>
                      <a:pt x="235" y="233"/>
                    </a:lnTo>
                    <a:lnTo>
                      <a:pt x="235" y="233"/>
                    </a:lnTo>
                    <a:lnTo>
                      <a:pt x="235" y="233"/>
                    </a:lnTo>
                    <a:lnTo>
                      <a:pt x="235" y="229"/>
                    </a:lnTo>
                    <a:lnTo>
                      <a:pt x="235" y="233"/>
                    </a:lnTo>
                    <a:lnTo>
                      <a:pt x="240" y="233"/>
                    </a:lnTo>
                    <a:lnTo>
                      <a:pt x="240" y="233"/>
                    </a:lnTo>
                    <a:lnTo>
                      <a:pt x="240" y="229"/>
                    </a:lnTo>
                    <a:lnTo>
                      <a:pt x="240" y="229"/>
                    </a:lnTo>
                    <a:lnTo>
                      <a:pt x="240" y="229"/>
                    </a:lnTo>
                    <a:lnTo>
                      <a:pt x="240" y="229"/>
                    </a:lnTo>
                    <a:lnTo>
                      <a:pt x="240" y="229"/>
                    </a:lnTo>
                    <a:lnTo>
                      <a:pt x="240" y="229"/>
                    </a:lnTo>
                    <a:lnTo>
                      <a:pt x="240" y="229"/>
                    </a:lnTo>
                    <a:lnTo>
                      <a:pt x="240" y="224"/>
                    </a:lnTo>
                    <a:lnTo>
                      <a:pt x="240" y="224"/>
                    </a:lnTo>
                    <a:lnTo>
                      <a:pt x="240" y="224"/>
                    </a:lnTo>
                    <a:lnTo>
                      <a:pt x="240" y="224"/>
                    </a:lnTo>
                    <a:lnTo>
                      <a:pt x="245" y="224"/>
                    </a:lnTo>
                    <a:lnTo>
                      <a:pt x="245" y="224"/>
                    </a:lnTo>
                    <a:lnTo>
                      <a:pt x="245" y="224"/>
                    </a:lnTo>
                    <a:lnTo>
                      <a:pt x="245" y="224"/>
                    </a:lnTo>
                    <a:lnTo>
                      <a:pt x="245" y="224"/>
                    </a:lnTo>
                    <a:lnTo>
                      <a:pt x="245" y="224"/>
                    </a:lnTo>
                    <a:lnTo>
                      <a:pt x="245" y="224"/>
                    </a:lnTo>
                    <a:lnTo>
                      <a:pt x="245" y="224"/>
                    </a:lnTo>
                    <a:lnTo>
                      <a:pt x="245" y="220"/>
                    </a:lnTo>
                    <a:lnTo>
                      <a:pt x="245" y="220"/>
                    </a:lnTo>
                    <a:lnTo>
                      <a:pt x="245" y="220"/>
                    </a:lnTo>
                    <a:lnTo>
                      <a:pt x="245" y="220"/>
                    </a:lnTo>
                    <a:lnTo>
                      <a:pt x="245" y="220"/>
                    </a:lnTo>
                    <a:lnTo>
                      <a:pt x="250" y="220"/>
                    </a:lnTo>
                    <a:lnTo>
                      <a:pt x="250" y="220"/>
                    </a:lnTo>
                    <a:lnTo>
                      <a:pt x="250" y="220"/>
                    </a:lnTo>
                    <a:lnTo>
                      <a:pt x="250" y="220"/>
                    </a:lnTo>
                    <a:lnTo>
                      <a:pt x="250" y="220"/>
                    </a:lnTo>
                    <a:lnTo>
                      <a:pt x="250" y="220"/>
                    </a:lnTo>
                    <a:lnTo>
                      <a:pt x="250" y="215"/>
                    </a:lnTo>
                    <a:lnTo>
                      <a:pt x="250" y="215"/>
                    </a:lnTo>
                    <a:lnTo>
                      <a:pt x="250" y="215"/>
                    </a:lnTo>
                    <a:lnTo>
                      <a:pt x="250" y="215"/>
                    </a:lnTo>
                    <a:lnTo>
                      <a:pt x="250" y="215"/>
                    </a:lnTo>
                    <a:lnTo>
                      <a:pt x="250" y="215"/>
                    </a:lnTo>
                    <a:lnTo>
                      <a:pt x="250" y="215"/>
                    </a:lnTo>
                    <a:lnTo>
                      <a:pt x="250" y="215"/>
                    </a:lnTo>
                    <a:lnTo>
                      <a:pt x="255" y="215"/>
                    </a:lnTo>
                    <a:lnTo>
                      <a:pt x="255" y="215"/>
                    </a:lnTo>
                    <a:lnTo>
                      <a:pt x="255" y="215"/>
                    </a:lnTo>
                    <a:lnTo>
                      <a:pt x="255" y="215"/>
                    </a:lnTo>
                    <a:lnTo>
                      <a:pt x="255" y="215"/>
                    </a:lnTo>
                    <a:lnTo>
                      <a:pt x="255" y="211"/>
                    </a:lnTo>
                    <a:lnTo>
                      <a:pt x="255" y="211"/>
                    </a:lnTo>
                    <a:lnTo>
                      <a:pt x="255" y="211"/>
                    </a:lnTo>
                    <a:lnTo>
                      <a:pt x="255" y="211"/>
                    </a:lnTo>
                    <a:lnTo>
                      <a:pt x="255" y="211"/>
                    </a:lnTo>
                    <a:lnTo>
                      <a:pt x="255" y="211"/>
                    </a:lnTo>
                    <a:lnTo>
                      <a:pt x="255" y="211"/>
                    </a:lnTo>
                    <a:lnTo>
                      <a:pt x="259" y="211"/>
                    </a:lnTo>
                    <a:lnTo>
                      <a:pt x="259" y="211"/>
                    </a:lnTo>
                    <a:lnTo>
                      <a:pt x="259" y="211"/>
                    </a:lnTo>
                    <a:lnTo>
                      <a:pt x="259" y="211"/>
                    </a:lnTo>
                    <a:lnTo>
                      <a:pt x="259" y="211"/>
                    </a:lnTo>
                    <a:lnTo>
                      <a:pt x="259" y="211"/>
                    </a:lnTo>
                    <a:lnTo>
                      <a:pt x="259" y="211"/>
                    </a:lnTo>
                    <a:lnTo>
                      <a:pt x="259" y="206"/>
                    </a:lnTo>
                    <a:lnTo>
                      <a:pt x="259" y="206"/>
                    </a:lnTo>
                    <a:lnTo>
                      <a:pt x="259" y="206"/>
                    </a:lnTo>
                    <a:lnTo>
                      <a:pt x="259" y="206"/>
                    </a:lnTo>
                    <a:lnTo>
                      <a:pt x="259" y="206"/>
                    </a:lnTo>
                    <a:lnTo>
                      <a:pt x="259" y="206"/>
                    </a:lnTo>
                    <a:lnTo>
                      <a:pt x="264" y="206"/>
                    </a:lnTo>
                    <a:lnTo>
                      <a:pt x="264" y="206"/>
                    </a:lnTo>
                    <a:lnTo>
                      <a:pt x="264" y="206"/>
                    </a:lnTo>
                    <a:lnTo>
                      <a:pt x="264" y="206"/>
                    </a:lnTo>
                    <a:lnTo>
                      <a:pt x="264" y="202"/>
                    </a:lnTo>
                    <a:lnTo>
                      <a:pt x="264" y="202"/>
                    </a:lnTo>
                    <a:lnTo>
                      <a:pt x="264" y="202"/>
                    </a:lnTo>
                    <a:lnTo>
                      <a:pt x="264" y="202"/>
                    </a:lnTo>
                    <a:lnTo>
                      <a:pt x="264" y="202"/>
                    </a:lnTo>
                    <a:lnTo>
                      <a:pt x="264" y="202"/>
                    </a:lnTo>
                    <a:lnTo>
                      <a:pt x="264" y="202"/>
                    </a:lnTo>
                    <a:lnTo>
                      <a:pt x="264" y="202"/>
                    </a:lnTo>
                    <a:lnTo>
                      <a:pt x="264" y="202"/>
                    </a:lnTo>
                    <a:lnTo>
                      <a:pt x="269" y="202"/>
                    </a:lnTo>
                    <a:lnTo>
                      <a:pt x="269" y="202"/>
                    </a:lnTo>
                    <a:lnTo>
                      <a:pt x="269" y="202"/>
                    </a:lnTo>
                    <a:lnTo>
                      <a:pt x="269" y="202"/>
                    </a:lnTo>
                    <a:lnTo>
                      <a:pt x="269" y="197"/>
                    </a:lnTo>
                    <a:lnTo>
                      <a:pt x="269" y="197"/>
                    </a:lnTo>
                    <a:lnTo>
                      <a:pt x="269" y="197"/>
                    </a:lnTo>
                    <a:lnTo>
                      <a:pt x="269" y="197"/>
                    </a:lnTo>
                    <a:lnTo>
                      <a:pt x="269" y="197"/>
                    </a:lnTo>
                    <a:lnTo>
                      <a:pt x="269" y="197"/>
                    </a:lnTo>
                    <a:lnTo>
                      <a:pt x="269" y="197"/>
                    </a:lnTo>
                    <a:lnTo>
                      <a:pt x="269" y="197"/>
                    </a:lnTo>
                    <a:lnTo>
                      <a:pt x="269" y="197"/>
                    </a:lnTo>
                    <a:lnTo>
                      <a:pt x="269" y="197"/>
                    </a:lnTo>
                    <a:lnTo>
                      <a:pt x="274" y="197"/>
                    </a:lnTo>
                    <a:lnTo>
                      <a:pt x="274" y="197"/>
                    </a:lnTo>
                    <a:lnTo>
                      <a:pt x="274" y="193"/>
                    </a:lnTo>
                    <a:lnTo>
                      <a:pt x="274" y="193"/>
                    </a:lnTo>
                    <a:lnTo>
                      <a:pt x="274" y="193"/>
                    </a:lnTo>
                    <a:lnTo>
                      <a:pt x="274" y="193"/>
                    </a:lnTo>
                    <a:lnTo>
                      <a:pt x="274" y="193"/>
                    </a:lnTo>
                    <a:lnTo>
                      <a:pt x="274" y="193"/>
                    </a:lnTo>
                    <a:lnTo>
                      <a:pt x="274" y="193"/>
                    </a:lnTo>
                    <a:lnTo>
                      <a:pt x="274" y="193"/>
                    </a:lnTo>
                    <a:lnTo>
                      <a:pt x="274" y="193"/>
                    </a:lnTo>
                    <a:lnTo>
                      <a:pt x="274" y="193"/>
                    </a:lnTo>
                    <a:lnTo>
                      <a:pt x="274" y="193"/>
                    </a:lnTo>
                    <a:lnTo>
                      <a:pt x="279" y="193"/>
                    </a:lnTo>
                    <a:lnTo>
                      <a:pt x="279" y="188"/>
                    </a:lnTo>
                    <a:lnTo>
                      <a:pt x="279" y="188"/>
                    </a:lnTo>
                    <a:lnTo>
                      <a:pt x="279" y="188"/>
                    </a:lnTo>
                    <a:lnTo>
                      <a:pt x="279" y="188"/>
                    </a:lnTo>
                    <a:lnTo>
                      <a:pt x="279" y="188"/>
                    </a:lnTo>
                    <a:lnTo>
                      <a:pt x="279" y="188"/>
                    </a:lnTo>
                    <a:lnTo>
                      <a:pt x="279" y="188"/>
                    </a:lnTo>
                    <a:lnTo>
                      <a:pt x="279" y="188"/>
                    </a:lnTo>
                    <a:lnTo>
                      <a:pt x="279" y="188"/>
                    </a:lnTo>
                    <a:lnTo>
                      <a:pt x="279" y="188"/>
                    </a:lnTo>
                    <a:lnTo>
                      <a:pt x="279" y="184"/>
                    </a:lnTo>
                    <a:lnTo>
                      <a:pt x="279" y="184"/>
                    </a:lnTo>
                    <a:lnTo>
                      <a:pt x="283" y="184"/>
                    </a:lnTo>
                    <a:lnTo>
                      <a:pt x="283" y="184"/>
                    </a:lnTo>
                    <a:lnTo>
                      <a:pt x="283" y="184"/>
                    </a:lnTo>
                    <a:lnTo>
                      <a:pt x="283" y="184"/>
                    </a:lnTo>
                    <a:lnTo>
                      <a:pt x="283" y="184"/>
                    </a:lnTo>
                    <a:lnTo>
                      <a:pt x="283" y="184"/>
                    </a:lnTo>
                    <a:lnTo>
                      <a:pt x="283" y="184"/>
                    </a:lnTo>
                    <a:lnTo>
                      <a:pt x="283" y="184"/>
                    </a:lnTo>
                    <a:lnTo>
                      <a:pt x="283" y="184"/>
                    </a:lnTo>
                    <a:lnTo>
                      <a:pt x="283" y="179"/>
                    </a:lnTo>
                    <a:lnTo>
                      <a:pt x="283" y="179"/>
                    </a:lnTo>
                    <a:lnTo>
                      <a:pt x="283" y="179"/>
                    </a:lnTo>
                    <a:lnTo>
                      <a:pt x="288" y="179"/>
                    </a:lnTo>
                    <a:lnTo>
                      <a:pt x="288" y="179"/>
                    </a:lnTo>
                    <a:lnTo>
                      <a:pt x="288" y="179"/>
                    </a:lnTo>
                    <a:lnTo>
                      <a:pt x="288" y="179"/>
                    </a:lnTo>
                    <a:lnTo>
                      <a:pt x="288" y="179"/>
                    </a:lnTo>
                    <a:lnTo>
                      <a:pt x="288" y="179"/>
                    </a:lnTo>
                    <a:lnTo>
                      <a:pt x="288" y="179"/>
                    </a:lnTo>
                    <a:lnTo>
                      <a:pt x="288" y="179"/>
                    </a:lnTo>
                    <a:lnTo>
                      <a:pt x="288" y="179"/>
                    </a:lnTo>
                    <a:lnTo>
                      <a:pt x="288" y="179"/>
                    </a:lnTo>
                    <a:lnTo>
                      <a:pt x="288" y="175"/>
                    </a:lnTo>
                    <a:lnTo>
                      <a:pt x="288" y="175"/>
                    </a:lnTo>
                    <a:lnTo>
                      <a:pt x="288" y="175"/>
                    </a:lnTo>
                    <a:lnTo>
                      <a:pt x="288" y="175"/>
                    </a:lnTo>
                    <a:lnTo>
                      <a:pt x="293" y="175"/>
                    </a:lnTo>
                    <a:lnTo>
                      <a:pt x="293" y="175"/>
                    </a:lnTo>
                    <a:lnTo>
                      <a:pt x="293" y="175"/>
                    </a:lnTo>
                    <a:lnTo>
                      <a:pt x="293" y="175"/>
                    </a:lnTo>
                    <a:lnTo>
                      <a:pt x="293" y="175"/>
                    </a:lnTo>
                    <a:lnTo>
                      <a:pt x="293" y="175"/>
                    </a:lnTo>
                    <a:lnTo>
                      <a:pt x="293" y="175"/>
                    </a:lnTo>
                    <a:lnTo>
                      <a:pt x="293" y="175"/>
                    </a:lnTo>
                    <a:lnTo>
                      <a:pt x="293" y="170"/>
                    </a:lnTo>
                    <a:lnTo>
                      <a:pt x="293" y="170"/>
                    </a:lnTo>
                    <a:lnTo>
                      <a:pt x="293" y="170"/>
                    </a:lnTo>
                    <a:lnTo>
                      <a:pt x="293" y="170"/>
                    </a:lnTo>
                    <a:lnTo>
                      <a:pt x="293" y="170"/>
                    </a:lnTo>
                    <a:lnTo>
                      <a:pt x="298" y="170"/>
                    </a:lnTo>
                    <a:lnTo>
                      <a:pt x="298" y="170"/>
                    </a:lnTo>
                    <a:lnTo>
                      <a:pt x="298" y="170"/>
                    </a:lnTo>
                    <a:lnTo>
                      <a:pt x="298" y="170"/>
                    </a:lnTo>
                    <a:lnTo>
                      <a:pt x="298" y="170"/>
                    </a:lnTo>
                    <a:lnTo>
                      <a:pt x="298" y="170"/>
                    </a:lnTo>
                    <a:lnTo>
                      <a:pt x="298" y="166"/>
                    </a:lnTo>
                    <a:lnTo>
                      <a:pt x="298" y="166"/>
                    </a:lnTo>
                    <a:lnTo>
                      <a:pt x="298" y="166"/>
                    </a:lnTo>
                    <a:lnTo>
                      <a:pt x="298" y="166"/>
                    </a:lnTo>
                    <a:lnTo>
                      <a:pt x="298" y="166"/>
                    </a:lnTo>
                    <a:lnTo>
                      <a:pt x="298" y="166"/>
                    </a:lnTo>
                    <a:lnTo>
                      <a:pt x="298" y="166"/>
                    </a:lnTo>
                    <a:lnTo>
                      <a:pt x="303" y="166"/>
                    </a:lnTo>
                    <a:lnTo>
                      <a:pt x="303" y="166"/>
                    </a:lnTo>
                    <a:lnTo>
                      <a:pt x="303" y="166"/>
                    </a:lnTo>
                    <a:lnTo>
                      <a:pt x="303" y="166"/>
                    </a:lnTo>
                    <a:lnTo>
                      <a:pt x="303" y="166"/>
                    </a:lnTo>
                    <a:lnTo>
                      <a:pt x="303" y="161"/>
                    </a:lnTo>
                    <a:lnTo>
                      <a:pt x="303" y="161"/>
                    </a:lnTo>
                    <a:lnTo>
                      <a:pt x="303" y="161"/>
                    </a:lnTo>
                    <a:lnTo>
                      <a:pt x="303" y="161"/>
                    </a:lnTo>
                    <a:lnTo>
                      <a:pt x="303" y="161"/>
                    </a:lnTo>
                    <a:lnTo>
                      <a:pt x="303" y="161"/>
                    </a:lnTo>
                    <a:lnTo>
                      <a:pt x="303" y="161"/>
                    </a:lnTo>
                    <a:lnTo>
                      <a:pt x="303" y="161"/>
                    </a:lnTo>
                    <a:lnTo>
                      <a:pt x="303" y="161"/>
                    </a:lnTo>
                    <a:lnTo>
                      <a:pt x="307" y="161"/>
                    </a:lnTo>
                    <a:lnTo>
                      <a:pt x="307" y="161"/>
                    </a:lnTo>
                    <a:lnTo>
                      <a:pt x="307" y="161"/>
                    </a:lnTo>
                    <a:lnTo>
                      <a:pt x="307" y="161"/>
                    </a:lnTo>
                    <a:lnTo>
                      <a:pt x="307" y="161"/>
                    </a:lnTo>
                    <a:lnTo>
                      <a:pt x="307" y="161"/>
                    </a:lnTo>
                    <a:lnTo>
                      <a:pt x="307" y="161"/>
                    </a:lnTo>
                    <a:lnTo>
                      <a:pt x="307" y="161"/>
                    </a:lnTo>
                    <a:lnTo>
                      <a:pt x="307" y="161"/>
                    </a:lnTo>
                    <a:lnTo>
                      <a:pt x="307" y="161"/>
                    </a:lnTo>
                    <a:lnTo>
                      <a:pt x="307" y="157"/>
                    </a:lnTo>
                    <a:lnTo>
                      <a:pt x="307" y="157"/>
                    </a:lnTo>
                    <a:lnTo>
                      <a:pt x="312" y="157"/>
                    </a:lnTo>
                    <a:lnTo>
                      <a:pt x="312" y="157"/>
                    </a:lnTo>
                    <a:lnTo>
                      <a:pt x="312" y="157"/>
                    </a:lnTo>
                    <a:lnTo>
                      <a:pt x="312" y="157"/>
                    </a:lnTo>
                    <a:lnTo>
                      <a:pt x="312" y="157"/>
                    </a:lnTo>
                    <a:lnTo>
                      <a:pt x="312" y="157"/>
                    </a:lnTo>
                    <a:lnTo>
                      <a:pt x="312" y="157"/>
                    </a:lnTo>
                    <a:lnTo>
                      <a:pt x="312" y="152"/>
                    </a:lnTo>
                    <a:lnTo>
                      <a:pt x="312" y="152"/>
                    </a:lnTo>
                    <a:lnTo>
                      <a:pt x="312" y="152"/>
                    </a:lnTo>
                    <a:lnTo>
                      <a:pt x="312" y="152"/>
                    </a:lnTo>
                    <a:lnTo>
                      <a:pt x="312" y="152"/>
                    </a:lnTo>
                    <a:lnTo>
                      <a:pt x="312" y="152"/>
                    </a:lnTo>
                    <a:lnTo>
                      <a:pt x="317" y="152"/>
                    </a:lnTo>
                    <a:lnTo>
                      <a:pt x="317" y="152"/>
                    </a:lnTo>
                    <a:lnTo>
                      <a:pt x="317" y="152"/>
                    </a:lnTo>
                    <a:lnTo>
                      <a:pt x="317" y="152"/>
                    </a:lnTo>
                    <a:lnTo>
                      <a:pt x="317" y="152"/>
                    </a:lnTo>
                    <a:lnTo>
                      <a:pt x="317" y="152"/>
                    </a:lnTo>
                    <a:lnTo>
                      <a:pt x="317" y="148"/>
                    </a:lnTo>
                    <a:lnTo>
                      <a:pt x="317" y="148"/>
                    </a:lnTo>
                    <a:lnTo>
                      <a:pt x="317" y="148"/>
                    </a:lnTo>
                    <a:lnTo>
                      <a:pt x="317" y="148"/>
                    </a:lnTo>
                    <a:lnTo>
                      <a:pt x="317" y="148"/>
                    </a:lnTo>
                    <a:lnTo>
                      <a:pt x="317" y="148"/>
                    </a:lnTo>
                    <a:lnTo>
                      <a:pt x="317" y="148"/>
                    </a:lnTo>
                    <a:lnTo>
                      <a:pt x="322" y="148"/>
                    </a:lnTo>
                    <a:lnTo>
                      <a:pt x="322" y="148"/>
                    </a:lnTo>
                    <a:lnTo>
                      <a:pt x="322" y="148"/>
                    </a:lnTo>
                    <a:lnTo>
                      <a:pt x="322" y="148"/>
                    </a:lnTo>
                    <a:lnTo>
                      <a:pt x="322" y="148"/>
                    </a:lnTo>
                    <a:lnTo>
                      <a:pt x="322" y="143"/>
                    </a:lnTo>
                    <a:lnTo>
                      <a:pt x="322" y="143"/>
                    </a:lnTo>
                    <a:lnTo>
                      <a:pt x="322" y="143"/>
                    </a:lnTo>
                    <a:lnTo>
                      <a:pt x="322" y="143"/>
                    </a:lnTo>
                    <a:lnTo>
                      <a:pt x="322" y="143"/>
                    </a:lnTo>
                    <a:lnTo>
                      <a:pt x="322" y="143"/>
                    </a:lnTo>
                    <a:lnTo>
                      <a:pt x="322" y="143"/>
                    </a:lnTo>
                    <a:lnTo>
                      <a:pt x="322" y="143"/>
                    </a:lnTo>
                    <a:lnTo>
                      <a:pt x="322" y="143"/>
                    </a:lnTo>
                    <a:lnTo>
                      <a:pt x="327" y="143"/>
                    </a:lnTo>
                    <a:lnTo>
                      <a:pt x="327" y="139"/>
                    </a:lnTo>
                    <a:lnTo>
                      <a:pt x="327" y="139"/>
                    </a:lnTo>
                    <a:lnTo>
                      <a:pt x="327" y="139"/>
                    </a:lnTo>
                    <a:lnTo>
                      <a:pt x="327" y="139"/>
                    </a:lnTo>
                    <a:lnTo>
                      <a:pt x="327" y="139"/>
                    </a:lnTo>
                    <a:lnTo>
                      <a:pt x="327" y="139"/>
                    </a:lnTo>
                    <a:lnTo>
                      <a:pt x="327" y="139"/>
                    </a:lnTo>
                    <a:lnTo>
                      <a:pt x="327" y="139"/>
                    </a:lnTo>
                    <a:lnTo>
                      <a:pt x="327" y="139"/>
                    </a:lnTo>
                    <a:lnTo>
                      <a:pt x="327" y="139"/>
                    </a:lnTo>
                    <a:lnTo>
                      <a:pt x="327" y="139"/>
                    </a:lnTo>
                    <a:lnTo>
                      <a:pt x="327" y="139"/>
                    </a:lnTo>
                    <a:lnTo>
                      <a:pt x="331" y="139"/>
                    </a:lnTo>
                    <a:lnTo>
                      <a:pt x="331" y="139"/>
                    </a:lnTo>
                    <a:lnTo>
                      <a:pt x="331" y="134"/>
                    </a:lnTo>
                    <a:lnTo>
                      <a:pt x="331" y="134"/>
                    </a:lnTo>
                    <a:lnTo>
                      <a:pt x="331" y="134"/>
                    </a:lnTo>
                    <a:lnTo>
                      <a:pt x="331" y="134"/>
                    </a:lnTo>
                    <a:lnTo>
                      <a:pt x="331" y="134"/>
                    </a:lnTo>
                    <a:lnTo>
                      <a:pt x="331" y="134"/>
                    </a:lnTo>
                    <a:lnTo>
                      <a:pt x="331" y="134"/>
                    </a:lnTo>
                    <a:lnTo>
                      <a:pt x="331" y="134"/>
                    </a:lnTo>
                    <a:lnTo>
                      <a:pt x="331" y="134"/>
                    </a:lnTo>
                    <a:lnTo>
                      <a:pt x="331" y="134"/>
                    </a:lnTo>
                    <a:lnTo>
                      <a:pt x="331" y="134"/>
                    </a:lnTo>
                    <a:lnTo>
                      <a:pt x="336" y="134"/>
                    </a:lnTo>
                    <a:lnTo>
                      <a:pt x="336" y="134"/>
                    </a:lnTo>
                    <a:lnTo>
                      <a:pt x="336" y="134"/>
                    </a:lnTo>
                    <a:lnTo>
                      <a:pt x="336" y="130"/>
                    </a:lnTo>
                    <a:lnTo>
                      <a:pt x="336" y="130"/>
                    </a:lnTo>
                    <a:lnTo>
                      <a:pt x="336" y="130"/>
                    </a:lnTo>
                    <a:lnTo>
                      <a:pt x="336" y="130"/>
                    </a:lnTo>
                    <a:lnTo>
                      <a:pt x="336" y="130"/>
                    </a:lnTo>
                    <a:lnTo>
                      <a:pt x="336" y="130"/>
                    </a:lnTo>
                    <a:lnTo>
                      <a:pt x="336" y="130"/>
                    </a:lnTo>
                    <a:lnTo>
                      <a:pt x="336" y="130"/>
                    </a:lnTo>
                    <a:lnTo>
                      <a:pt x="336" y="125"/>
                    </a:lnTo>
                    <a:lnTo>
                      <a:pt x="341" y="125"/>
                    </a:lnTo>
                    <a:lnTo>
                      <a:pt x="341" y="125"/>
                    </a:lnTo>
                    <a:lnTo>
                      <a:pt x="341" y="125"/>
                    </a:lnTo>
                    <a:lnTo>
                      <a:pt x="341" y="125"/>
                    </a:lnTo>
                    <a:lnTo>
                      <a:pt x="341" y="125"/>
                    </a:lnTo>
                    <a:lnTo>
                      <a:pt x="341" y="125"/>
                    </a:lnTo>
                    <a:lnTo>
                      <a:pt x="341" y="125"/>
                    </a:lnTo>
                    <a:lnTo>
                      <a:pt x="341" y="125"/>
                    </a:lnTo>
                    <a:lnTo>
                      <a:pt x="341" y="125"/>
                    </a:lnTo>
                    <a:lnTo>
                      <a:pt x="341" y="125"/>
                    </a:lnTo>
                    <a:lnTo>
                      <a:pt x="341" y="125"/>
                    </a:lnTo>
                    <a:lnTo>
                      <a:pt x="341" y="125"/>
                    </a:lnTo>
                    <a:lnTo>
                      <a:pt x="341" y="125"/>
                    </a:lnTo>
                    <a:lnTo>
                      <a:pt x="341" y="125"/>
                    </a:lnTo>
                    <a:lnTo>
                      <a:pt x="346" y="121"/>
                    </a:lnTo>
                    <a:lnTo>
                      <a:pt x="346" y="121"/>
                    </a:lnTo>
                    <a:lnTo>
                      <a:pt x="346" y="121"/>
                    </a:lnTo>
                    <a:lnTo>
                      <a:pt x="346" y="121"/>
                    </a:lnTo>
                    <a:lnTo>
                      <a:pt x="346" y="121"/>
                    </a:lnTo>
                    <a:lnTo>
                      <a:pt x="346" y="121"/>
                    </a:lnTo>
                    <a:lnTo>
                      <a:pt x="346" y="121"/>
                    </a:lnTo>
                    <a:lnTo>
                      <a:pt x="346" y="121"/>
                    </a:lnTo>
                    <a:lnTo>
                      <a:pt x="346" y="121"/>
                    </a:lnTo>
                    <a:lnTo>
                      <a:pt x="346" y="121"/>
                    </a:lnTo>
                    <a:lnTo>
                      <a:pt x="346" y="121"/>
                    </a:lnTo>
                    <a:lnTo>
                      <a:pt x="346" y="121"/>
                    </a:lnTo>
                    <a:lnTo>
                      <a:pt x="346" y="121"/>
                    </a:lnTo>
                    <a:lnTo>
                      <a:pt x="351" y="116"/>
                    </a:lnTo>
                    <a:lnTo>
                      <a:pt x="351" y="116"/>
                    </a:lnTo>
                    <a:lnTo>
                      <a:pt x="351" y="116"/>
                    </a:lnTo>
                    <a:lnTo>
                      <a:pt x="351" y="116"/>
                    </a:lnTo>
                    <a:lnTo>
                      <a:pt x="351" y="116"/>
                    </a:lnTo>
                    <a:lnTo>
                      <a:pt x="351" y="116"/>
                    </a:lnTo>
                    <a:lnTo>
                      <a:pt x="351" y="116"/>
                    </a:lnTo>
                    <a:lnTo>
                      <a:pt x="351" y="116"/>
                    </a:lnTo>
                    <a:lnTo>
                      <a:pt x="351" y="116"/>
                    </a:lnTo>
                    <a:lnTo>
                      <a:pt x="351" y="116"/>
                    </a:lnTo>
                    <a:lnTo>
                      <a:pt x="351" y="116"/>
                    </a:lnTo>
                    <a:lnTo>
                      <a:pt x="351" y="116"/>
                    </a:lnTo>
                    <a:lnTo>
                      <a:pt x="351" y="116"/>
                    </a:lnTo>
                    <a:lnTo>
                      <a:pt x="355" y="116"/>
                    </a:lnTo>
                    <a:lnTo>
                      <a:pt x="355" y="116"/>
                    </a:lnTo>
                    <a:lnTo>
                      <a:pt x="355" y="112"/>
                    </a:lnTo>
                    <a:lnTo>
                      <a:pt x="355" y="112"/>
                    </a:lnTo>
                    <a:lnTo>
                      <a:pt x="355" y="112"/>
                    </a:lnTo>
                    <a:lnTo>
                      <a:pt x="355" y="112"/>
                    </a:lnTo>
                    <a:lnTo>
                      <a:pt x="355" y="112"/>
                    </a:lnTo>
                    <a:lnTo>
                      <a:pt x="355" y="112"/>
                    </a:lnTo>
                    <a:lnTo>
                      <a:pt x="355" y="112"/>
                    </a:lnTo>
                    <a:lnTo>
                      <a:pt x="355" y="112"/>
                    </a:lnTo>
                    <a:lnTo>
                      <a:pt x="355" y="112"/>
                    </a:lnTo>
                    <a:lnTo>
                      <a:pt x="355" y="112"/>
                    </a:lnTo>
                    <a:lnTo>
                      <a:pt x="355" y="112"/>
                    </a:lnTo>
                    <a:lnTo>
                      <a:pt x="355" y="107"/>
                    </a:lnTo>
                    <a:lnTo>
                      <a:pt x="360" y="107"/>
                    </a:lnTo>
                    <a:lnTo>
                      <a:pt x="360" y="107"/>
                    </a:lnTo>
                    <a:lnTo>
                      <a:pt x="360" y="107"/>
                    </a:lnTo>
                    <a:lnTo>
                      <a:pt x="360" y="107"/>
                    </a:lnTo>
                    <a:lnTo>
                      <a:pt x="360" y="107"/>
                    </a:lnTo>
                    <a:lnTo>
                      <a:pt x="360" y="107"/>
                    </a:lnTo>
                    <a:lnTo>
                      <a:pt x="360" y="107"/>
                    </a:lnTo>
                    <a:lnTo>
                      <a:pt x="360" y="107"/>
                    </a:lnTo>
                    <a:lnTo>
                      <a:pt x="360" y="107"/>
                    </a:lnTo>
                    <a:lnTo>
                      <a:pt x="360" y="107"/>
                    </a:lnTo>
                    <a:lnTo>
                      <a:pt x="360" y="107"/>
                    </a:lnTo>
                    <a:lnTo>
                      <a:pt x="360" y="103"/>
                    </a:lnTo>
                    <a:lnTo>
                      <a:pt x="360" y="103"/>
                    </a:lnTo>
                    <a:lnTo>
                      <a:pt x="365" y="103"/>
                    </a:lnTo>
                    <a:lnTo>
                      <a:pt x="365" y="103"/>
                    </a:lnTo>
                    <a:lnTo>
                      <a:pt x="365" y="103"/>
                    </a:lnTo>
                    <a:lnTo>
                      <a:pt x="365" y="103"/>
                    </a:lnTo>
                    <a:lnTo>
                      <a:pt x="365" y="103"/>
                    </a:lnTo>
                    <a:lnTo>
                      <a:pt x="365" y="103"/>
                    </a:lnTo>
                    <a:lnTo>
                      <a:pt x="365" y="103"/>
                    </a:lnTo>
                    <a:lnTo>
                      <a:pt x="365" y="103"/>
                    </a:lnTo>
                    <a:lnTo>
                      <a:pt x="365" y="103"/>
                    </a:lnTo>
                    <a:lnTo>
                      <a:pt x="365" y="103"/>
                    </a:lnTo>
                    <a:lnTo>
                      <a:pt x="365" y="103"/>
                    </a:lnTo>
                    <a:lnTo>
                      <a:pt x="365" y="98"/>
                    </a:lnTo>
                    <a:lnTo>
                      <a:pt x="365" y="98"/>
                    </a:lnTo>
                    <a:lnTo>
                      <a:pt x="370" y="98"/>
                    </a:lnTo>
                    <a:lnTo>
                      <a:pt x="370" y="98"/>
                    </a:lnTo>
                    <a:lnTo>
                      <a:pt x="370" y="98"/>
                    </a:lnTo>
                    <a:lnTo>
                      <a:pt x="370" y="98"/>
                    </a:lnTo>
                    <a:lnTo>
                      <a:pt x="370" y="98"/>
                    </a:lnTo>
                    <a:lnTo>
                      <a:pt x="370" y="98"/>
                    </a:lnTo>
                    <a:lnTo>
                      <a:pt x="370" y="98"/>
                    </a:lnTo>
                    <a:lnTo>
                      <a:pt x="370" y="98"/>
                    </a:lnTo>
                    <a:lnTo>
                      <a:pt x="370" y="98"/>
                    </a:lnTo>
                    <a:lnTo>
                      <a:pt x="370" y="98"/>
                    </a:lnTo>
                    <a:lnTo>
                      <a:pt x="370" y="98"/>
                    </a:lnTo>
                    <a:lnTo>
                      <a:pt x="370" y="94"/>
                    </a:lnTo>
                    <a:lnTo>
                      <a:pt x="375" y="94"/>
                    </a:lnTo>
                    <a:lnTo>
                      <a:pt x="375" y="94"/>
                    </a:lnTo>
                    <a:lnTo>
                      <a:pt x="375" y="94"/>
                    </a:lnTo>
                    <a:lnTo>
                      <a:pt x="375" y="94"/>
                    </a:lnTo>
                    <a:lnTo>
                      <a:pt x="375" y="94"/>
                    </a:lnTo>
                    <a:lnTo>
                      <a:pt x="375" y="94"/>
                    </a:lnTo>
                    <a:lnTo>
                      <a:pt x="375" y="94"/>
                    </a:lnTo>
                    <a:lnTo>
                      <a:pt x="375" y="94"/>
                    </a:lnTo>
                    <a:lnTo>
                      <a:pt x="375" y="94"/>
                    </a:lnTo>
                    <a:lnTo>
                      <a:pt x="375" y="94"/>
                    </a:lnTo>
                    <a:lnTo>
                      <a:pt x="375" y="94"/>
                    </a:lnTo>
                    <a:lnTo>
                      <a:pt x="375" y="89"/>
                    </a:lnTo>
                    <a:lnTo>
                      <a:pt x="375" y="89"/>
                    </a:lnTo>
                    <a:lnTo>
                      <a:pt x="375" y="89"/>
                    </a:lnTo>
                    <a:lnTo>
                      <a:pt x="379" y="89"/>
                    </a:lnTo>
                    <a:lnTo>
                      <a:pt x="379" y="89"/>
                    </a:lnTo>
                    <a:lnTo>
                      <a:pt x="379" y="89"/>
                    </a:lnTo>
                    <a:lnTo>
                      <a:pt x="379" y="89"/>
                    </a:lnTo>
                    <a:lnTo>
                      <a:pt x="379" y="89"/>
                    </a:lnTo>
                    <a:lnTo>
                      <a:pt x="379" y="89"/>
                    </a:lnTo>
                    <a:lnTo>
                      <a:pt x="379" y="89"/>
                    </a:lnTo>
                    <a:lnTo>
                      <a:pt x="379" y="89"/>
                    </a:lnTo>
                    <a:lnTo>
                      <a:pt x="379" y="89"/>
                    </a:lnTo>
                    <a:lnTo>
                      <a:pt x="379" y="89"/>
                    </a:lnTo>
                    <a:lnTo>
                      <a:pt x="379" y="89"/>
                    </a:lnTo>
                    <a:lnTo>
                      <a:pt x="379" y="85"/>
                    </a:lnTo>
                    <a:lnTo>
                      <a:pt x="379" y="85"/>
                    </a:lnTo>
                    <a:lnTo>
                      <a:pt x="384" y="85"/>
                    </a:lnTo>
                    <a:lnTo>
                      <a:pt x="384" y="85"/>
                    </a:lnTo>
                    <a:lnTo>
                      <a:pt x="384" y="85"/>
                    </a:lnTo>
                    <a:lnTo>
                      <a:pt x="384" y="85"/>
                    </a:lnTo>
                    <a:lnTo>
                      <a:pt x="384" y="85"/>
                    </a:lnTo>
                    <a:lnTo>
                      <a:pt x="384" y="85"/>
                    </a:lnTo>
                    <a:lnTo>
                      <a:pt x="384" y="85"/>
                    </a:lnTo>
                    <a:lnTo>
                      <a:pt x="384" y="85"/>
                    </a:lnTo>
                    <a:lnTo>
                      <a:pt x="384" y="85"/>
                    </a:lnTo>
                    <a:lnTo>
                      <a:pt x="384" y="85"/>
                    </a:lnTo>
                    <a:lnTo>
                      <a:pt x="384" y="80"/>
                    </a:lnTo>
                    <a:lnTo>
                      <a:pt x="384" y="80"/>
                    </a:lnTo>
                    <a:lnTo>
                      <a:pt x="384" y="80"/>
                    </a:lnTo>
                    <a:lnTo>
                      <a:pt x="389" y="80"/>
                    </a:lnTo>
                    <a:lnTo>
                      <a:pt x="389" y="80"/>
                    </a:lnTo>
                    <a:lnTo>
                      <a:pt x="389" y="80"/>
                    </a:lnTo>
                    <a:lnTo>
                      <a:pt x="389" y="80"/>
                    </a:lnTo>
                    <a:lnTo>
                      <a:pt x="389" y="80"/>
                    </a:lnTo>
                    <a:lnTo>
                      <a:pt x="389" y="80"/>
                    </a:lnTo>
                    <a:lnTo>
                      <a:pt x="389" y="80"/>
                    </a:lnTo>
                    <a:lnTo>
                      <a:pt x="389" y="80"/>
                    </a:lnTo>
                    <a:lnTo>
                      <a:pt x="389" y="76"/>
                    </a:lnTo>
                    <a:lnTo>
                      <a:pt x="389" y="80"/>
                    </a:lnTo>
                    <a:lnTo>
                      <a:pt x="389" y="76"/>
                    </a:lnTo>
                    <a:lnTo>
                      <a:pt x="389" y="76"/>
                    </a:lnTo>
                    <a:lnTo>
                      <a:pt x="389" y="76"/>
                    </a:lnTo>
                    <a:lnTo>
                      <a:pt x="389" y="76"/>
                    </a:lnTo>
                    <a:lnTo>
                      <a:pt x="394" y="76"/>
                    </a:lnTo>
                    <a:lnTo>
                      <a:pt x="394" y="76"/>
                    </a:lnTo>
                    <a:lnTo>
                      <a:pt x="394" y="76"/>
                    </a:lnTo>
                    <a:lnTo>
                      <a:pt x="394" y="76"/>
                    </a:lnTo>
                    <a:lnTo>
                      <a:pt x="394" y="76"/>
                    </a:lnTo>
                    <a:lnTo>
                      <a:pt x="394" y="76"/>
                    </a:lnTo>
                    <a:lnTo>
                      <a:pt x="394" y="76"/>
                    </a:lnTo>
                    <a:lnTo>
                      <a:pt x="394" y="76"/>
                    </a:lnTo>
                    <a:lnTo>
                      <a:pt x="394" y="76"/>
                    </a:lnTo>
                    <a:lnTo>
                      <a:pt x="394" y="76"/>
                    </a:lnTo>
                    <a:lnTo>
                      <a:pt x="394" y="71"/>
                    </a:lnTo>
                    <a:lnTo>
                      <a:pt x="394" y="71"/>
                    </a:lnTo>
                    <a:lnTo>
                      <a:pt x="394" y="71"/>
                    </a:lnTo>
                    <a:lnTo>
                      <a:pt x="399" y="71"/>
                    </a:lnTo>
                    <a:lnTo>
                      <a:pt x="399" y="71"/>
                    </a:lnTo>
                    <a:lnTo>
                      <a:pt x="399" y="71"/>
                    </a:lnTo>
                    <a:lnTo>
                      <a:pt x="399" y="71"/>
                    </a:lnTo>
                    <a:lnTo>
                      <a:pt x="399" y="71"/>
                    </a:lnTo>
                    <a:lnTo>
                      <a:pt x="399" y="71"/>
                    </a:lnTo>
                    <a:lnTo>
                      <a:pt x="399" y="71"/>
                    </a:lnTo>
                    <a:lnTo>
                      <a:pt x="399" y="71"/>
                    </a:lnTo>
                    <a:lnTo>
                      <a:pt x="399" y="71"/>
                    </a:lnTo>
                    <a:lnTo>
                      <a:pt x="399" y="67"/>
                    </a:lnTo>
                    <a:lnTo>
                      <a:pt x="399" y="67"/>
                    </a:lnTo>
                    <a:lnTo>
                      <a:pt x="399" y="67"/>
                    </a:lnTo>
                    <a:lnTo>
                      <a:pt x="403" y="67"/>
                    </a:lnTo>
                    <a:lnTo>
                      <a:pt x="403" y="67"/>
                    </a:lnTo>
                    <a:lnTo>
                      <a:pt x="403" y="67"/>
                    </a:lnTo>
                    <a:lnTo>
                      <a:pt x="403" y="67"/>
                    </a:lnTo>
                    <a:lnTo>
                      <a:pt x="403" y="67"/>
                    </a:lnTo>
                    <a:lnTo>
                      <a:pt x="403" y="67"/>
                    </a:lnTo>
                    <a:lnTo>
                      <a:pt x="403" y="67"/>
                    </a:lnTo>
                    <a:lnTo>
                      <a:pt x="403" y="67"/>
                    </a:lnTo>
                    <a:lnTo>
                      <a:pt x="403" y="67"/>
                    </a:lnTo>
                    <a:lnTo>
                      <a:pt x="403" y="67"/>
                    </a:lnTo>
                    <a:lnTo>
                      <a:pt x="403" y="62"/>
                    </a:lnTo>
                    <a:lnTo>
                      <a:pt x="403" y="62"/>
                    </a:lnTo>
                    <a:lnTo>
                      <a:pt x="403" y="62"/>
                    </a:lnTo>
                    <a:lnTo>
                      <a:pt x="408" y="62"/>
                    </a:lnTo>
                    <a:lnTo>
                      <a:pt x="408" y="62"/>
                    </a:lnTo>
                    <a:lnTo>
                      <a:pt x="408" y="62"/>
                    </a:lnTo>
                    <a:lnTo>
                      <a:pt x="408" y="62"/>
                    </a:lnTo>
                    <a:lnTo>
                      <a:pt x="408" y="62"/>
                    </a:lnTo>
                    <a:lnTo>
                      <a:pt x="408" y="62"/>
                    </a:lnTo>
                    <a:lnTo>
                      <a:pt x="408" y="62"/>
                    </a:lnTo>
                    <a:lnTo>
                      <a:pt x="408" y="58"/>
                    </a:lnTo>
                    <a:lnTo>
                      <a:pt x="408" y="58"/>
                    </a:lnTo>
                    <a:lnTo>
                      <a:pt x="408" y="58"/>
                    </a:lnTo>
                    <a:lnTo>
                      <a:pt x="408" y="58"/>
                    </a:lnTo>
                    <a:lnTo>
                      <a:pt x="408" y="58"/>
                    </a:lnTo>
                    <a:lnTo>
                      <a:pt x="408" y="58"/>
                    </a:lnTo>
                    <a:lnTo>
                      <a:pt x="408" y="58"/>
                    </a:lnTo>
                    <a:lnTo>
                      <a:pt x="413" y="58"/>
                    </a:lnTo>
                    <a:lnTo>
                      <a:pt x="413" y="58"/>
                    </a:lnTo>
                    <a:lnTo>
                      <a:pt x="413" y="58"/>
                    </a:lnTo>
                    <a:lnTo>
                      <a:pt x="413" y="58"/>
                    </a:lnTo>
                    <a:lnTo>
                      <a:pt x="413" y="58"/>
                    </a:lnTo>
                    <a:lnTo>
                      <a:pt x="413" y="58"/>
                    </a:lnTo>
                    <a:lnTo>
                      <a:pt x="413" y="58"/>
                    </a:lnTo>
                    <a:lnTo>
                      <a:pt x="413" y="58"/>
                    </a:lnTo>
                    <a:lnTo>
                      <a:pt x="413" y="58"/>
                    </a:lnTo>
                    <a:lnTo>
                      <a:pt x="413" y="53"/>
                    </a:lnTo>
                    <a:lnTo>
                      <a:pt x="413" y="53"/>
                    </a:lnTo>
                    <a:lnTo>
                      <a:pt x="413" y="53"/>
                    </a:lnTo>
                    <a:lnTo>
                      <a:pt x="413" y="53"/>
                    </a:lnTo>
                    <a:lnTo>
                      <a:pt x="418" y="53"/>
                    </a:lnTo>
                    <a:lnTo>
                      <a:pt x="418" y="53"/>
                    </a:lnTo>
                    <a:lnTo>
                      <a:pt x="418" y="53"/>
                    </a:lnTo>
                    <a:lnTo>
                      <a:pt x="418" y="53"/>
                    </a:lnTo>
                    <a:lnTo>
                      <a:pt x="418" y="53"/>
                    </a:lnTo>
                    <a:lnTo>
                      <a:pt x="418" y="53"/>
                    </a:lnTo>
                    <a:lnTo>
                      <a:pt x="418" y="53"/>
                    </a:lnTo>
                    <a:lnTo>
                      <a:pt x="418" y="53"/>
                    </a:lnTo>
                    <a:lnTo>
                      <a:pt x="418" y="53"/>
                    </a:lnTo>
                    <a:lnTo>
                      <a:pt x="418" y="49"/>
                    </a:lnTo>
                    <a:lnTo>
                      <a:pt x="418" y="49"/>
                    </a:lnTo>
                    <a:lnTo>
                      <a:pt x="418" y="49"/>
                    </a:lnTo>
                    <a:lnTo>
                      <a:pt x="418" y="49"/>
                    </a:lnTo>
                    <a:lnTo>
                      <a:pt x="422" y="49"/>
                    </a:lnTo>
                    <a:lnTo>
                      <a:pt x="422" y="49"/>
                    </a:lnTo>
                    <a:lnTo>
                      <a:pt x="422" y="49"/>
                    </a:lnTo>
                    <a:lnTo>
                      <a:pt x="422" y="49"/>
                    </a:lnTo>
                    <a:lnTo>
                      <a:pt x="422" y="49"/>
                    </a:lnTo>
                    <a:lnTo>
                      <a:pt x="422" y="49"/>
                    </a:lnTo>
                    <a:lnTo>
                      <a:pt x="422" y="49"/>
                    </a:lnTo>
                    <a:lnTo>
                      <a:pt x="422" y="49"/>
                    </a:lnTo>
                    <a:lnTo>
                      <a:pt x="422" y="49"/>
                    </a:lnTo>
                    <a:lnTo>
                      <a:pt x="422" y="49"/>
                    </a:lnTo>
                    <a:lnTo>
                      <a:pt x="422" y="49"/>
                    </a:lnTo>
                    <a:lnTo>
                      <a:pt x="422" y="44"/>
                    </a:lnTo>
                    <a:lnTo>
                      <a:pt x="427" y="44"/>
                    </a:lnTo>
                    <a:lnTo>
                      <a:pt x="427" y="44"/>
                    </a:lnTo>
                    <a:lnTo>
                      <a:pt x="427" y="44"/>
                    </a:lnTo>
                    <a:lnTo>
                      <a:pt x="427" y="44"/>
                    </a:lnTo>
                    <a:lnTo>
                      <a:pt x="427" y="44"/>
                    </a:lnTo>
                    <a:lnTo>
                      <a:pt x="427" y="44"/>
                    </a:lnTo>
                    <a:lnTo>
                      <a:pt x="427" y="44"/>
                    </a:lnTo>
                    <a:lnTo>
                      <a:pt x="427" y="44"/>
                    </a:lnTo>
                    <a:lnTo>
                      <a:pt x="427" y="44"/>
                    </a:lnTo>
                    <a:lnTo>
                      <a:pt x="427" y="44"/>
                    </a:lnTo>
                    <a:lnTo>
                      <a:pt x="427" y="44"/>
                    </a:lnTo>
                    <a:lnTo>
                      <a:pt x="427" y="44"/>
                    </a:lnTo>
                    <a:lnTo>
                      <a:pt x="427" y="44"/>
                    </a:lnTo>
                    <a:lnTo>
                      <a:pt x="427" y="44"/>
                    </a:lnTo>
                    <a:lnTo>
                      <a:pt x="432" y="40"/>
                    </a:lnTo>
                    <a:lnTo>
                      <a:pt x="432" y="40"/>
                    </a:lnTo>
                    <a:lnTo>
                      <a:pt x="432" y="40"/>
                    </a:lnTo>
                    <a:lnTo>
                      <a:pt x="432" y="40"/>
                    </a:lnTo>
                    <a:lnTo>
                      <a:pt x="432" y="40"/>
                    </a:lnTo>
                    <a:lnTo>
                      <a:pt x="432" y="40"/>
                    </a:lnTo>
                    <a:lnTo>
                      <a:pt x="432" y="40"/>
                    </a:lnTo>
                    <a:lnTo>
                      <a:pt x="432" y="40"/>
                    </a:lnTo>
                    <a:lnTo>
                      <a:pt x="432" y="40"/>
                    </a:lnTo>
                    <a:lnTo>
                      <a:pt x="432" y="40"/>
                    </a:lnTo>
                    <a:lnTo>
                      <a:pt x="432" y="40"/>
                    </a:lnTo>
                    <a:lnTo>
                      <a:pt x="432" y="40"/>
                    </a:lnTo>
                    <a:lnTo>
                      <a:pt x="432" y="36"/>
                    </a:lnTo>
                    <a:lnTo>
                      <a:pt x="437" y="36"/>
                    </a:lnTo>
                    <a:lnTo>
                      <a:pt x="437" y="36"/>
                    </a:lnTo>
                    <a:lnTo>
                      <a:pt x="437" y="36"/>
                    </a:lnTo>
                    <a:lnTo>
                      <a:pt x="437" y="36"/>
                    </a:lnTo>
                    <a:lnTo>
                      <a:pt x="437" y="36"/>
                    </a:lnTo>
                    <a:lnTo>
                      <a:pt x="437" y="36"/>
                    </a:lnTo>
                    <a:lnTo>
                      <a:pt x="437" y="36"/>
                    </a:lnTo>
                    <a:lnTo>
                      <a:pt x="437" y="36"/>
                    </a:lnTo>
                    <a:lnTo>
                      <a:pt x="437" y="36"/>
                    </a:lnTo>
                    <a:lnTo>
                      <a:pt x="437" y="36"/>
                    </a:lnTo>
                    <a:lnTo>
                      <a:pt x="437" y="36"/>
                    </a:lnTo>
                    <a:lnTo>
                      <a:pt x="437" y="36"/>
                    </a:lnTo>
                    <a:lnTo>
                      <a:pt x="437" y="31"/>
                    </a:lnTo>
                    <a:lnTo>
                      <a:pt x="442" y="31"/>
                    </a:lnTo>
                    <a:lnTo>
                      <a:pt x="442" y="31"/>
                    </a:lnTo>
                    <a:lnTo>
                      <a:pt x="442" y="31"/>
                    </a:lnTo>
                    <a:lnTo>
                      <a:pt x="442" y="31"/>
                    </a:lnTo>
                    <a:lnTo>
                      <a:pt x="442" y="31"/>
                    </a:lnTo>
                    <a:lnTo>
                      <a:pt x="442" y="31"/>
                    </a:lnTo>
                    <a:lnTo>
                      <a:pt x="442" y="31"/>
                    </a:lnTo>
                    <a:lnTo>
                      <a:pt x="442" y="31"/>
                    </a:lnTo>
                    <a:lnTo>
                      <a:pt x="442" y="31"/>
                    </a:lnTo>
                    <a:lnTo>
                      <a:pt x="442" y="31"/>
                    </a:lnTo>
                    <a:lnTo>
                      <a:pt x="442" y="31"/>
                    </a:lnTo>
                    <a:lnTo>
                      <a:pt x="442" y="31"/>
                    </a:lnTo>
                    <a:lnTo>
                      <a:pt x="442" y="27"/>
                    </a:lnTo>
                    <a:lnTo>
                      <a:pt x="442" y="27"/>
                    </a:lnTo>
                    <a:lnTo>
                      <a:pt x="446" y="27"/>
                    </a:lnTo>
                    <a:lnTo>
                      <a:pt x="446" y="27"/>
                    </a:lnTo>
                    <a:lnTo>
                      <a:pt x="446" y="27"/>
                    </a:lnTo>
                    <a:lnTo>
                      <a:pt x="446" y="27"/>
                    </a:lnTo>
                    <a:lnTo>
                      <a:pt x="446" y="27"/>
                    </a:lnTo>
                    <a:lnTo>
                      <a:pt x="446" y="27"/>
                    </a:lnTo>
                    <a:lnTo>
                      <a:pt x="446" y="27"/>
                    </a:lnTo>
                    <a:lnTo>
                      <a:pt x="446" y="27"/>
                    </a:lnTo>
                    <a:lnTo>
                      <a:pt x="446" y="27"/>
                    </a:lnTo>
                    <a:lnTo>
                      <a:pt x="446" y="27"/>
                    </a:lnTo>
                    <a:lnTo>
                      <a:pt x="446" y="27"/>
                    </a:lnTo>
                    <a:lnTo>
                      <a:pt x="446" y="27"/>
                    </a:lnTo>
                    <a:lnTo>
                      <a:pt x="446" y="22"/>
                    </a:lnTo>
                    <a:lnTo>
                      <a:pt x="451" y="22"/>
                    </a:lnTo>
                    <a:lnTo>
                      <a:pt x="451" y="22"/>
                    </a:lnTo>
                    <a:lnTo>
                      <a:pt x="451" y="22"/>
                    </a:lnTo>
                    <a:lnTo>
                      <a:pt x="451" y="22"/>
                    </a:lnTo>
                    <a:lnTo>
                      <a:pt x="451" y="22"/>
                    </a:lnTo>
                    <a:lnTo>
                      <a:pt x="451" y="22"/>
                    </a:lnTo>
                    <a:lnTo>
                      <a:pt x="451" y="22"/>
                    </a:lnTo>
                    <a:lnTo>
                      <a:pt x="451" y="22"/>
                    </a:lnTo>
                    <a:lnTo>
                      <a:pt x="451" y="22"/>
                    </a:lnTo>
                    <a:lnTo>
                      <a:pt x="451" y="22"/>
                    </a:lnTo>
                    <a:lnTo>
                      <a:pt x="451" y="22"/>
                    </a:lnTo>
                    <a:lnTo>
                      <a:pt x="451" y="22"/>
                    </a:lnTo>
                    <a:lnTo>
                      <a:pt x="456" y="18"/>
                    </a:lnTo>
                    <a:lnTo>
                      <a:pt x="456" y="18"/>
                    </a:lnTo>
                    <a:lnTo>
                      <a:pt x="456" y="18"/>
                    </a:lnTo>
                    <a:lnTo>
                      <a:pt x="456" y="18"/>
                    </a:lnTo>
                    <a:lnTo>
                      <a:pt x="456" y="18"/>
                    </a:lnTo>
                    <a:lnTo>
                      <a:pt x="456" y="18"/>
                    </a:lnTo>
                    <a:lnTo>
                      <a:pt x="456" y="18"/>
                    </a:lnTo>
                    <a:lnTo>
                      <a:pt x="456" y="18"/>
                    </a:lnTo>
                    <a:lnTo>
                      <a:pt x="456" y="18"/>
                    </a:lnTo>
                    <a:lnTo>
                      <a:pt x="456" y="18"/>
                    </a:lnTo>
                    <a:lnTo>
                      <a:pt x="456" y="18"/>
                    </a:lnTo>
                    <a:lnTo>
                      <a:pt x="456" y="18"/>
                    </a:lnTo>
                    <a:lnTo>
                      <a:pt x="456" y="13"/>
                    </a:lnTo>
                    <a:lnTo>
                      <a:pt x="461" y="13"/>
                    </a:lnTo>
                    <a:lnTo>
                      <a:pt x="461" y="13"/>
                    </a:lnTo>
                    <a:lnTo>
                      <a:pt x="461" y="13"/>
                    </a:lnTo>
                    <a:lnTo>
                      <a:pt x="461" y="13"/>
                    </a:lnTo>
                    <a:lnTo>
                      <a:pt x="461" y="13"/>
                    </a:lnTo>
                    <a:lnTo>
                      <a:pt x="461" y="13"/>
                    </a:lnTo>
                    <a:lnTo>
                      <a:pt x="461" y="13"/>
                    </a:lnTo>
                    <a:lnTo>
                      <a:pt x="461" y="13"/>
                    </a:lnTo>
                    <a:lnTo>
                      <a:pt x="461" y="13"/>
                    </a:lnTo>
                    <a:lnTo>
                      <a:pt x="461" y="13"/>
                    </a:lnTo>
                    <a:lnTo>
                      <a:pt x="461" y="13"/>
                    </a:lnTo>
                    <a:lnTo>
                      <a:pt x="461" y="13"/>
                    </a:lnTo>
                    <a:lnTo>
                      <a:pt x="461" y="13"/>
                    </a:lnTo>
                    <a:lnTo>
                      <a:pt x="461" y="13"/>
                    </a:lnTo>
                    <a:lnTo>
                      <a:pt x="466" y="13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70" y="9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0" y="4"/>
                    </a:lnTo>
                    <a:lnTo>
                      <a:pt x="475" y="4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</a:path>
                </a:pathLst>
              </a:custGeom>
              <a:noFill/>
              <a:ln w="15875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622" name="Freeform 286"/>
              <p:cNvSpPr>
                <a:spLocks/>
              </p:cNvSpPr>
              <p:nvPr/>
            </p:nvSpPr>
            <p:spPr bwMode="auto">
              <a:xfrm>
                <a:off x="2528" y="1507"/>
                <a:ext cx="475" cy="589"/>
              </a:xfrm>
              <a:custGeom>
                <a:avLst/>
                <a:gdLst>
                  <a:gd name="T0" fmla="*/ 9 w 475"/>
                  <a:gd name="T1" fmla="*/ 580 h 589"/>
                  <a:gd name="T2" fmla="*/ 14 w 475"/>
                  <a:gd name="T3" fmla="*/ 576 h 589"/>
                  <a:gd name="T4" fmla="*/ 24 w 475"/>
                  <a:gd name="T5" fmla="*/ 567 h 589"/>
                  <a:gd name="T6" fmla="*/ 33 w 475"/>
                  <a:gd name="T7" fmla="*/ 562 h 589"/>
                  <a:gd name="T8" fmla="*/ 38 w 475"/>
                  <a:gd name="T9" fmla="*/ 553 h 589"/>
                  <a:gd name="T10" fmla="*/ 48 w 475"/>
                  <a:gd name="T11" fmla="*/ 549 h 589"/>
                  <a:gd name="T12" fmla="*/ 53 w 475"/>
                  <a:gd name="T13" fmla="*/ 540 h 589"/>
                  <a:gd name="T14" fmla="*/ 62 w 475"/>
                  <a:gd name="T15" fmla="*/ 535 h 589"/>
                  <a:gd name="T16" fmla="*/ 67 w 475"/>
                  <a:gd name="T17" fmla="*/ 531 h 589"/>
                  <a:gd name="T18" fmla="*/ 77 w 475"/>
                  <a:gd name="T19" fmla="*/ 522 h 589"/>
                  <a:gd name="T20" fmla="*/ 86 w 475"/>
                  <a:gd name="T21" fmla="*/ 517 h 589"/>
                  <a:gd name="T22" fmla="*/ 91 w 475"/>
                  <a:gd name="T23" fmla="*/ 508 h 589"/>
                  <a:gd name="T24" fmla="*/ 101 w 475"/>
                  <a:gd name="T25" fmla="*/ 504 h 589"/>
                  <a:gd name="T26" fmla="*/ 110 w 475"/>
                  <a:gd name="T27" fmla="*/ 499 h 589"/>
                  <a:gd name="T28" fmla="*/ 115 w 475"/>
                  <a:gd name="T29" fmla="*/ 490 h 589"/>
                  <a:gd name="T30" fmla="*/ 125 w 475"/>
                  <a:gd name="T31" fmla="*/ 481 h 589"/>
                  <a:gd name="T32" fmla="*/ 129 w 475"/>
                  <a:gd name="T33" fmla="*/ 472 h 589"/>
                  <a:gd name="T34" fmla="*/ 139 w 475"/>
                  <a:gd name="T35" fmla="*/ 459 h 589"/>
                  <a:gd name="T36" fmla="*/ 149 w 475"/>
                  <a:gd name="T37" fmla="*/ 445 h 589"/>
                  <a:gd name="T38" fmla="*/ 153 w 475"/>
                  <a:gd name="T39" fmla="*/ 432 h 589"/>
                  <a:gd name="T40" fmla="*/ 163 w 475"/>
                  <a:gd name="T41" fmla="*/ 418 h 589"/>
                  <a:gd name="T42" fmla="*/ 168 w 475"/>
                  <a:gd name="T43" fmla="*/ 405 h 589"/>
                  <a:gd name="T44" fmla="*/ 177 w 475"/>
                  <a:gd name="T45" fmla="*/ 391 h 589"/>
                  <a:gd name="T46" fmla="*/ 187 w 475"/>
                  <a:gd name="T47" fmla="*/ 378 h 589"/>
                  <a:gd name="T48" fmla="*/ 192 w 475"/>
                  <a:gd name="T49" fmla="*/ 364 h 589"/>
                  <a:gd name="T50" fmla="*/ 201 w 475"/>
                  <a:gd name="T51" fmla="*/ 351 h 589"/>
                  <a:gd name="T52" fmla="*/ 206 w 475"/>
                  <a:gd name="T53" fmla="*/ 337 h 589"/>
                  <a:gd name="T54" fmla="*/ 216 w 475"/>
                  <a:gd name="T55" fmla="*/ 324 h 589"/>
                  <a:gd name="T56" fmla="*/ 225 w 475"/>
                  <a:gd name="T57" fmla="*/ 315 h 589"/>
                  <a:gd name="T58" fmla="*/ 230 w 475"/>
                  <a:gd name="T59" fmla="*/ 301 h 589"/>
                  <a:gd name="T60" fmla="*/ 240 w 475"/>
                  <a:gd name="T61" fmla="*/ 288 h 589"/>
                  <a:gd name="T62" fmla="*/ 244 w 475"/>
                  <a:gd name="T63" fmla="*/ 279 h 589"/>
                  <a:gd name="T64" fmla="*/ 254 w 475"/>
                  <a:gd name="T65" fmla="*/ 265 h 589"/>
                  <a:gd name="T66" fmla="*/ 264 w 475"/>
                  <a:gd name="T67" fmla="*/ 256 h 589"/>
                  <a:gd name="T68" fmla="*/ 268 w 475"/>
                  <a:gd name="T69" fmla="*/ 247 h 589"/>
                  <a:gd name="T70" fmla="*/ 278 w 475"/>
                  <a:gd name="T71" fmla="*/ 234 h 589"/>
                  <a:gd name="T72" fmla="*/ 283 w 475"/>
                  <a:gd name="T73" fmla="*/ 225 h 589"/>
                  <a:gd name="T74" fmla="*/ 292 w 475"/>
                  <a:gd name="T75" fmla="*/ 216 h 589"/>
                  <a:gd name="T76" fmla="*/ 302 w 475"/>
                  <a:gd name="T77" fmla="*/ 207 h 589"/>
                  <a:gd name="T78" fmla="*/ 307 w 475"/>
                  <a:gd name="T79" fmla="*/ 194 h 589"/>
                  <a:gd name="T80" fmla="*/ 316 w 475"/>
                  <a:gd name="T81" fmla="*/ 185 h 589"/>
                  <a:gd name="T82" fmla="*/ 321 w 475"/>
                  <a:gd name="T83" fmla="*/ 176 h 589"/>
                  <a:gd name="T84" fmla="*/ 331 w 475"/>
                  <a:gd name="T85" fmla="*/ 167 h 589"/>
                  <a:gd name="T86" fmla="*/ 340 w 475"/>
                  <a:gd name="T87" fmla="*/ 158 h 589"/>
                  <a:gd name="T88" fmla="*/ 345 w 475"/>
                  <a:gd name="T89" fmla="*/ 149 h 589"/>
                  <a:gd name="T90" fmla="*/ 355 w 475"/>
                  <a:gd name="T91" fmla="*/ 140 h 589"/>
                  <a:gd name="T92" fmla="*/ 360 w 475"/>
                  <a:gd name="T93" fmla="*/ 131 h 589"/>
                  <a:gd name="T94" fmla="*/ 369 w 475"/>
                  <a:gd name="T95" fmla="*/ 122 h 589"/>
                  <a:gd name="T96" fmla="*/ 379 w 475"/>
                  <a:gd name="T97" fmla="*/ 113 h 589"/>
                  <a:gd name="T98" fmla="*/ 384 w 475"/>
                  <a:gd name="T99" fmla="*/ 104 h 589"/>
                  <a:gd name="T100" fmla="*/ 393 w 475"/>
                  <a:gd name="T101" fmla="*/ 95 h 589"/>
                  <a:gd name="T102" fmla="*/ 398 w 475"/>
                  <a:gd name="T103" fmla="*/ 86 h 589"/>
                  <a:gd name="T104" fmla="*/ 408 w 475"/>
                  <a:gd name="T105" fmla="*/ 77 h 589"/>
                  <a:gd name="T106" fmla="*/ 417 w 475"/>
                  <a:gd name="T107" fmla="*/ 68 h 589"/>
                  <a:gd name="T108" fmla="*/ 422 w 475"/>
                  <a:gd name="T109" fmla="*/ 59 h 589"/>
                  <a:gd name="T110" fmla="*/ 432 w 475"/>
                  <a:gd name="T111" fmla="*/ 50 h 589"/>
                  <a:gd name="T112" fmla="*/ 436 w 475"/>
                  <a:gd name="T113" fmla="*/ 41 h 589"/>
                  <a:gd name="T114" fmla="*/ 446 w 475"/>
                  <a:gd name="T115" fmla="*/ 32 h 589"/>
                  <a:gd name="T116" fmla="*/ 456 w 475"/>
                  <a:gd name="T117" fmla="*/ 27 h 589"/>
                  <a:gd name="T118" fmla="*/ 460 w 475"/>
                  <a:gd name="T119" fmla="*/ 18 h 589"/>
                  <a:gd name="T120" fmla="*/ 470 w 475"/>
                  <a:gd name="T121" fmla="*/ 9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5" h="589">
                    <a:moveTo>
                      <a:pt x="0" y="589"/>
                    </a:moveTo>
                    <a:lnTo>
                      <a:pt x="0" y="589"/>
                    </a:lnTo>
                    <a:lnTo>
                      <a:pt x="0" y="589"/>
                    </a:lnTo>
                    <a:lnTo>
                      <a:pt x="0" y="589"/>
                    </a:lnTo>
                    <a:lnTo>
                      <a:pt x="0" y="589"/>
                    </a:lnTo>
                    <a:lnTo>
                      <a:pt x="5" y="589"/>
                    </a:lnTo>
                    <a:lnTo>
                      <a:pt x="5" y="585"/>
                    </a:lnTo>
                    <a:lnTo>
                      <a:pt x="5" y="585"/>
                    </a:lnTo>
                    <a:lnTo>
                      <a:pt x="5" y="585"/>
                    </a:lnTo>
                    <a:lnTo>
                      <a:pt x="5" y="585"/>
                    </a:lnTo>
                    <a:lnTo>
                      <a:pt x="5" y="585"/>
                    </a:lnTo>
                    <a:lnTo>
                      <a:pt x="5" y="585"/>
                    </a:lnTo>
                    <a:lnTo>
                      <a:pt x="5" y="585"/>
                    </a:lnTo>
                    <a:lnTo>
                      <a:pt x="5" y="585"/>
                    </a:lnTo>
                    <a:lnTo>
                      <a:pt x="5" y="585"/>
                    </a:lnTo>
                    <a:lnTo>
                      <a:pt x="5" y="585"/>
                    </a:lnTo>
                    <a:lnTo>
                      <a:pt x="5" y="585"/>
                    </a:lnTo>
                    <a:lnTo>
                      <a:pt x="5" y="585"/>
                    </a:lnTo>
                    <a:lnTo>
                      <a:pt x="9" y="585"/>
                    </a:lnTo>
                    <a:lnTo>
                      <a:pt x="9" y="580"/>
                    </a:lnTo>
                    <a:lnTo>
                      <a:pt x="9" y="580"/>
                    </a:lnTo>
                    <a:lnTo>
                      <a:pt x="9" y="580"/>
                    </a:lnTo>
                    <a:lnTo>
                      <a:pt x="9" y="580"/>
                    </a:lnTo>
                    <a:lnTo>
                      <a:pt x="9" y="580"/>
                    </a:lnTo>
                    <a:lnTo>
                      <a:pt x="9" y="580"/>
                    </a:lnTo>
                    <a:lnTo>
                      <a:pt x="9" y="580"/>
                    </a:lnTo>
                    <a:lnTo>
                      <a:pt x="9" y="580"/>
                    </a:lnTo>
                    <a:lnTo>
                      <a:pt x="9" y="580"/>
                    </a:lnTo>
                    <a:lnTo>
                      <a:pt x="9" y="580"/>
                    </a:lnTo>
                    <a:lnTo>
                      <a:pt x="9" y="580"/>
                    </a:lnTo>
                    <a:lnTo>
                      <a:pt x="9" y="580"/>
                    </a:lnTo>
                    <a:lnTo>
                      <a:pt x="14" y="580"/>
                    </a:lnTo>
                    <a:lnTo>
                      <a:pt x="14" y="576"/>
                    </a:lnTo>
                    <a:lnTo>
                      <a:pt x="14" y="576"/>
                    </a:lnTo>
                    <a:lnTo>
                      <a:pt x="14" y="576"/>
                    </a:lnTo>
                    <a:lnTo>
                      <a:pt x="14" y="576"/>
                    </a:lnTo>
                    <a:lnTo>
                      <a:pt x="14" y="576"/>
                    </a:lnTo>
                    <a:lnTo>
                      <a:pt x="14" y="576"/>
                    </a:lnTo>
                    <a:lnTo>
                      <a:pt x="14" y="576"/>
                    </a:lnTo>
                    <a:lnTo>
                      <a:pt x="14" y="576"/>
                    </a:lnTo>
                    <a:lnTo>
                      <a:pt x="14" y="576"/>
                    </a:lnTo>
                    <a:lnTo>
                      <a:pt x="14" y="576"/>
                    </a:lnTo>
                    <a:lnTo>
                      <a:pt x="14" y="576"/>
                    </a:lnTo>
                    <a:lnTo>
                      <a:pt x="14" y="576"/>
                    </a:lnTo>
                    <a:lnTo>
                      <a:pt x="14" y="576"/>
                    </a:lnTo>
                    <a:lnTo>
                      <a:pt x="19" y="576"/>
                    </a:lnTo>
                    <a:lnTo>
                      <a:pt x="19" y="571"/>
                    </a:lnTo>
                    <a:lnTo>
                      <a:pt x="19" y="571"/>
                    </a:lnTo>
                    <a:lnTo>
                      <a:pt x="19" y="571"/>
                    </a:lnTo>
                    <a:lnTo>
                      <a:pt x="19" y="571"/>
                    </a:lnTo>
                    <a:lnTo>
                      <a:pt x="19" y="571"/>
                    </a:lnTo>
                    <a:lnTo>
                      <a:pt x="19" y="571"/>
                    </a:lnTo>
                    <a:lnTo>
                      <a:pt x="19" y="571"/>
                    </a:lnTo>
                    <a:lnTo>
                      <a:pt x="19" y="571"/>
                    </a:lnTo>
                    <a:lnTo>
                      <a:pt x="19" y="571"/>
                    </a:lnTo>
                    <a:lnTo>
                      <a:pt x="19" y="571"/>
                    </a:lnTo>
                    <a:lnTo>
                      <a:pt x="19" y="571"/>
                    </a:lnTo>
                    <a:lnTo>
                      <a:pt x="24" y="571"/>
                    </a:lnTo>
                    <a:lnTo>
                      <a:pt x="24" y="571"/>
                    </a:lnTo>
                    <a:lnTo>
                      <a:pt x="24" y="571"/>
                    </a:lnTo>
                    <a:lnTo>
                      <a:pt x="24" y="567"/>
                    </a:lnTo>
                    <a:lnTo>
                      <a:pt x="24" y="567"/>
                    </a:lnTo>
                    <a:lnTo>
                      <a:pt x="24" y="567"/>
                    </a:lnTo>
                    <a:lnTo>
                      <a:pt x="24" y="567"/>
                    </a:lnTo>
                    <a:lnTo>
                      <a:pt x="24" y="567"/>
                    </a:lnTo>
                    <a:lnTo>
                      <a:pt x="24" y="567"/>
                    </a:lnTo>
                    <a:lnTo>
                      <a:pt x="24" y="567"/>
                    </a:lnTo>
                    <a:lnTo>
                      <a:pt x="24" y="567"/>
                    </a:lnTo>
                    <a:lnTo>
                      <a:pt x="24" y="567"/>
                    </a:lnTo>
                    <a:lnTo>
                      <a:pt x="24" y="567"/>
                    </a:lnTo>
                    <a:lnTo>
                      <a:pt x="29" y="567"/>
                    </a:lnTo>
                    <a:lnTo>
                      <a:pt x="29" y="567"/>
                    </a:lnTo>
                    <a:lnTo>
                      <a:pt x="29" y="567"/>
                    </a:lnTo>
                    <a:lnTo>
                      <a:pt x="29" y="567"/>
                    </a:lnTo>
                    <a:lnTo>
                      <a:pt x="29" y="562"/>
                    </a:lnTo>
                    <a:lnTo>
                      <a:pt x="29" y="562"/>
                    </a:lnTo>
                    <a:lnTo>
                      <a:pt x="29" y="562"/>
                    </a:lnTo>
                    <a:lnTo>
                      <a:pt x="29" y="562"/>
                    </a:lnTo>
                    <a:lnTo>
                      <a:pt x="29" y="562"/>
                    </a:lnTo>
                    <a:lnTo>
                      <a:pt x="29" y="562"/>
                    </a:lnTo>
                    <a:lnTo>
                      <a:pt x="29" y="562"/>
                    </a:lnTo>
                    <a:lnTo>
                      <a:pt x="29" y="562"/>
                    </a:lnTo>
                    <a:lnTo>
                      <a:pt x="29" y="562"/>
                    </a:lnTo>
                    <a:lnTo>
                      <a:pt x="33" y="562"/>
                    </a:lnTo>
                    <a:lnTo>
                      <a:pt x="33" y="562"/>
                    </a:lnTo>
                    <a:lnTo>
                      <a:pt x="33" y="562"/>
                    </a:lnTo>
                    <a:lnTo>
                      <a:pt x="33" y="558"/>
                    </a:lnTo>
                    <a:lnTo>
                      <a:pt x="33" y="558"/>
                    </a:lnTo>
                    <a:lnTo>
                      <a:pt x="33" y="558"/>
                    </a:lnTo>
                    <a:lnTo>
                      <a:pt x="33" y="558"/>
                    </a:lnTo>
                    <a:lnTo>
                      <a:pt x="33" y="558"/>
                    </a:lnTo>
                    <a:lnTo>
                      <a:pt x="33" y="558"/>
                    </a:lnTo>
                    <a:lnTo>
                      <a:pt x="33" y="558"/>
                    </a:lnTo>
                    <a:lnTo>
                      <a:pt x="33" y="558"/>
                    </a:lnTo>
                    <a:lnTo>
                      <a:pt x="33" y="558"/>
                    </a:lnTo>
                    <a:lnTo>
                      <a:pt x="33" y="558"/>
                    </a:lnTo>
                    <a:lnTo>
                      <a:pt x="33" y="558"/>
                    </a:lnTo>
                    <a:lnTo>
                      <a:pt x="38" y="558"/>
                    </a:lnTo>
                    <a:lnTo>
                      <a:pt x="38" y="558"/>
                    </a:lnTo>
                    <a:lnTo>
                      <a:pt x="38" y="558"/>
                    </a:lnTo>
                    <a:lnTo>
                      <a:pt x="38" y="558"/>
                    </a:lnTo>
                    <a:lnTo>
                      <a:pt x="38" y="553"/>
                    </a:lnTo>
                    <a:lnTo>
                      <a:pt x="38" y="553"/>
                    </a:lnTo>
                    <a:lnTo>
                      <a:pt x="38" y="553"/>
                    </a:lnTo>
                    <a:lnTo>
                      <a:pt x="38" y="553"/>
                    </a:lnTo>
                    <a:lnTo>
                      <a:pt x="38" y="553"/>
                    </a:lnTo>
                    <a:lnTo>
                      <a:pt x="38" y="553"/>
                    </a:lnTo>
                    <a:lnTo>
                      <a:pt x="38" y="553"/>
                    </a:lnTo>
                    <a:lnTo>
                      <a:pt x="38" y="553"/>
                    </a:lnTo>
                    <a:lnTo>
                      <a:pt x="38" y="553"/>
                    </a:lnTo>
                    <a:lnTo>
                      <a:pt x="43" y="553"/>
                    </a:lnTo>
                    <a:lnTo>
                      <a:pt x="43" y="553"/>
                    </a:lnTo>
                    <a:lnTo>
                      <a:pt x="43" y="553"/>
                    </a:lnTo>
                    <a:lnTo>
                      <a:pt x="43" y="553"/>
                    </a:lnTo>
                    <a:lnTo>
                      <a:pt x="43" y="553"/>
                    </a:lnTo>
                    <a:lnTo>
                      <a:pt x="43" y="549"/>
                    </a:lnTo>
                    <a:lnTo>
                      <a:pt x="43" y="549"/>
                    </a:lnTo>
                    <a:lnTo>
                      <a:pt x="43" y="549"/>
                    </a:lnTo>
                    <a:lnTo>
                      <a:pt x="43" y="549"/>
                    </a:lnTo>
                    <a:lnTo>
                      <a:pt x="43" y="549"/>
                    </a:lnTo>
                    <a:lnTo>
                      <a:pt x="43" y="549"/>
                    </a:lnTo>
                    <a:lnTo>
                      <a:pt x="43" y="549"/>
                    </a:lnTo>
                    <a:lnTo>
                      <a:pt x="43" y="549"/>
                    </a:lnTo>
                    <a:lnTo>
                      <a:pt x="48" y="549"/>
                    </a:lnTo>
                    <a:lnTo>
                      <a:pt x="48" y="549"/>
                    </a:lnTo>
                    <a:lnTo>
                      <a:pt x="48" y="549"/>
                    </a:lnTo>
                    <a:lnTo>
                      <a:pt x="48" y="544"/>
                    </a:lnTo>
                    <a:lnTo>
                      <a:pt x="48" y="544"/>
                    </a:lnTo>
                    <a:lnTo>
                      <a:pt x="48" y="544"/>
                    </a:lnTo>
                    <a:lnTo>
                      <a:pt x="48" y="544"/>
                    </a:lnTo>
                    <a:lnTo>
                      <a:pt x="48" y="544"/>
                    </a:lnTo>
                    <a:lnTo>
                      <a:pt x="48" y="544"/>
                    </a:lnTo>
                    <a:lnTo>
                      <a:pt x="48" y="544"/>
                    </a:lnTo>
                    <a:lnTo>
                      <a:pt x="48" y="544"/>
                    </a:lnTo>
                    <a:lnTo>
                      <a:pt x="48" y="544"/>
                    </a:lnTo>
                    <a:lnTo>
                      <a:pt x="53" y="544"/>
                    </a:lnTo>
                    <a:lnTo>
                      <a:pt x="53" y="544"/>
                    </a:lnTo>
                    <a:lnTo>
                      <a:pt x="53" y="544"/>
                    </a:lnTo>
                    <a:lnTo>
                      <a:pt x="53" y="544"/>
                    </a:lnTo>
                    <a:lnTo>
                      <a:pt x="53" y="544"/>
                    </a:lnTo>
                    <a:lnTo>
                      <a:pt x="53" y="544"/>
                    </a:lnTo>
                    <a:lnTo>
                      <a:pt x="53" y="544"/>
                    </a:lnTo>
                    <a:lnTo>
                      <a:pt x="53" y="544"/>
                    </a:lnTo>
                    <a:lnTo>
                      <a:pt x="53" y="544"/>
                    </a:lnTo>
                    <a:lnTo>
                      <a:pt x="53" y="540"/>
                    </a:lnTo>
                    <a:lnTo>
                      <a:pt x="53" y="540"/>
                    </a:lnTo>
                    <a:lnTo>
                      <a:pt x="53" y="540"/>
                    </a:lnTo>
                    <a:lnTo>
                      <a:pt x="53" y="540"/>
                    </a:lnTo>
                    <a:lnTo>
                      <a:pt x="53" y="540"/>
                    </a:lnTo>
                    <a:lnTo>
                      <a:pt x="57" y="540"/>
                    </a:lnTo>
                    <a:lnTo>
                      <a:pt x="57" y="540"/>
                    </a:lnTo>
                    <a:lnTo>
                      <a:pt x="57" y="540"/>
                    </a:lnTo>
                    <a:lnTo>
                      <a:pt x="57" y="540"/>
                    </a:lnTo>
                    <a:lnTo>
                      <a:pt x="57" y="540"/>
                    </a:lnTo>
                    <a:lnTo>
                      <a:pt x="57" y="540"/>
                    </a:lnTo>
                    <a:lnTo>
                      <a:pt x="57" y="540"/>
                    </a:lnTo>
                    <a:lnTo>
                      <a:pt x="57" y="540"/>
                    </a:lnTo>
                    <a:lnTo>
                      <a:pt x="57" y="540"/>
                    </a:lnTo>
                    <a:lnTo>
                      <a:pt x="57" y="540"/>
                    </a:lnTo>
                    <a:lnTo>
                      <a:pt x="57" y="540"/>
                    </a:lnTo>
                    <a:lnTo>
                      <a:pt x="57" y="535"/>
                    </a:lnTo>
                    <a:lnTo>
                      <a:pt x="57" y="535"/>
                    </a:lnTo>
                    <a:lnTo>
                      <a:pt x="62" y="535"/>
                    </a:lnTo>
                    <a:lnTo>
                      <a:pt x="62" y="535"/>
                    </a:lnTo>
                    <a:lnTo>
                      <a:pt x="62" y="535"/>
                    </a:lnTo>
                    <a:lnTo>
                      <a:pt x="62" y="535"/>
                    </a:lnTo>
                    <a:lnTo>
                      <a:pt x="62" y="535"/>
                    </a:lnTo>
                    <a:lnTo>
                      <a:pt x="62" y="535"/>
                    </a:lnTo>
                    <a:lnTo>
                      <a:pt x="62" y="535"/>
                    </a:lnTo>
                    <a:lnTo>
                      <a:pt x="62" y="535"/>
                    </a:lnTo>
                    <a:lnTo>
                      <a:pt x="62" y="535"/>
                    </a:lnTo>
                    <a:lnTo>
                      <a:pt x="62" y="535"/>
                    </a:lnTo>
                    <a:lnTo>
                      <a:pt x="62" y="535"/>
                    </a:lnTo>
                    <a:lnTo>
                      <a:pt x="62" y="535"/>
                    </a:lnTo>
                    <a:lnTo>
                      <a:pt x="62" y="531"/>
                    </a:lnTo>
                    <a:lnTo>
                      <a:pt x="67" y="531"/>
                    </a:lnTo>
                    <a:lnTo>
                      <a:pt x="67" y="531"/>
                    </a:lnTo>
                    <a:lnTo>
                      <a:pt x="67" y="531"/>
                    </a:lnTo>
                    <a:lnTo>
                      <a:pt x="67" y="531"/>
                    </a:lnTo>
                    <a:lnTo>
                      <a:pt x="67" y="531"/>
                    </a:lnTo>
                    <a:lnTo>
                      <a:pt x="67" y="531"/>
                    </a:lnTo>
                    <a:lnTo>
                      <a:pt x="67" y="531"/>
                    </a:lnTo>
                    <a:lnTo>
                      <a:pt x="67" y="531"/>
                    </a:lnTo>
                    <a:lnTo>
                      <a:pt x="67" y="531"/>
                    </a:lnTo>
                    <a:lnTo>
                      <a:pt x="67" y="531"/>
                    </a:lnTo>
                    <a:lnTo>
                      <a:pt x="67" y="531"/>
                    </a:lnTo>
                    <a:lnTo>
                      <a:pt x="67" y="531"/>
                    </a:lnTo>
                    <a:lnTo>
                      <a:pt x="67" y="531"/>
                    </a:lnTo>
                    <a:lnTo>
                      <a:pt x="67" y="531"/>
                    </a:lnTo>
                    <a:lnTo>
                      <a:pt x="72" y="526"/>
                    </a:lnTo>
                    <a:lnTo>
                      <a:pt x="72" y="526"/>
                    </a:lnTo>
                    <a:lnTo>
                      <a:pt x="72" y="526"/>
                    </a:lnTo>
                    <a:lnTo>
                      <a:pt x="72" y="526"/>
                    </a:lnTo>
                    <a:lnTo>
                      <a:pt x="72" y="526"/>
                    </a:lnTo>
                    <a:lnTo>
                      <a:pt x="72" y="526"/>
                    </a:lnTo>
                    <a:lnTo>
                      <a:pt x="72" y="526"/>
                    </a:lnTo>
                    <a:lnTo>
                      <a:pt x="72" y="526"/>
                    </a:lnTo>
                    <a:lnTo>
                      <a:pt x="72" y="526"/>
                    </a:lnTo>
                    <a:lnTo>
                      <a:pt x="72" y="526"/>
                    </a:lnTo>
                    <a:lnTo>
                      <a:pt x="72" y="526"/>
                    </a:lnTo>
                    <a:lnTo>
                      <a:pt x="72" y="522"/>
                    </a:lnTo>
                    <a:lnTo>
                      <a:pt x="72" y="522"/>
                    </a:lnTo>
                    <a:lnTo>
                      <a:pt x="77" y="522"/>
                    </a:lnTo>
                    <a:lnTo>
                      <a:pt x="77" y="522"/>
                    </a:lnTo>
                    <a:lnTo>
                      <a:pt x="77" y="522"/>
                    </a:lnTo>
                    <a:lnTo>
                      <a:pt x="77" y="522"/>
                    </a:lnTo>
                    <a:lnTo>
                      <a:pt x="77" y="522"/>
                    </a:lnTo>
                    <a:lnTo>
                      <a:pt x="77" y="522"/>
                    </a:lnTo>
                    <a:lnTo>
                      <a:pt x="77" y="522"/>
                    </a:lnTo>
                    <a:lnTo>
                      <a:pt x="77" y="522"/>
                    </a:lnTo>
                    <a:lnTo>
                      <a:pt x="77" y="522"/>
                    </a:lnTo>
                    <a:lnTo>
                      <a:pt x="77" y="522"/>
                    </a:lnTo>
                    <a:lnTo>
                      <a:pt x="77" y="522"/>
                    </a:lnTo>
                    <a:lnTo>
                      <a:pt x="77" y="522"/>
                    </a:lnTo>
                    <a:lnTo>
                      <a:pt x="81" y="522"/>
                    </a:lnTo>
                    <a:lnTo>
                      <a:pt x="81" y="522"/>
                    </a:lnTo>
                    <a:lnTo>
                      <a:pt x="81" y="522"/>
                    </a:lnTo>
                    <a:lnTo>
                      <a:pt x="81" y="522"/>
                    </a:lnTo>
                    <a:lnTo>
                      <a:pt x="81" y="517"/>
                    </a:lnTo>
                    <a:lnTo>
                      <a:pt x="81" y="517"/>
                    </a:lnTo>
                    <a:lnTo>
                      <a:pt x="81" y="517"/>
                    </a:lnTo>
                    <a:lnTo>
                      <a:pt x="81" y="517"/>
                    </a:lnTo>
                    <a:lnTo>
                      <a:pt x="81" y="517"/>
                    </a:lnTo>
                    <a:lnTo>
                      <a:pt x="81" y="517"/>
                    </a:lnTo>
                    <a:lnTo>
                      <a:pt x="81" y="517"/>
                    </a:lnTo>
                    <a:lnTo>
                      <a:pt x="81" y="517"/>
                    </a:lnTo>
                    <a:lnTo>
                      <a:pt x="81" y="517"/>
                    </a:lnTo>
                    <a:lnTo>
                      <a:pt x="86" y="517"/>
                    </a:lnTo>
                    <a:lnTo>
                      <a:pt x="86" y="517"/>
                    </a:lnTo>
                    <a:lnTo>
                      <a:pt x="86" y="517"/>
                    </a:lnTo>
                    <a:lnTo>
                      <a:pt x="86" y="517"/>
                    </a:lnTo>
                    <a:lnTo>
                      <a:pt x="86" y="517"/>
                    </a:lnTo>
                    <a:lnTo>
                      <a:pt x="86" y="517"/>
                    </a:lnTo>
                    <a:lnTo>
                      <a:pt x="86" y="513"/>
                    </a:lnTo>
                    <a:lnTo>
                      <a:pt x="86" y="513"/>
                    </a:lnTo>
                    <a:lnTo>
                      <a:pt x="86" y="513"/>
                    </a:lnTo>
                    <a:lnTo>
                      <a:pt x="86" y="513"/>
                    </a:lnTo>
                    <a:lnTo>
                      <a:pt x="86" y="513"/>
                    </a:lnTo>
                    <a:lnTo>
                      <a:pt x="86" y="513"/>
                    </a:lnTo>
                    <a:lnTo>
                      <a:pt x="86" y="513"/>
                    </a:lnTo>
                    <a:lnTo>
                      <a:pt x="86" y="513"/>
                    </a:lnTo>
                    <a:lnTo>
                      <a:pt x="91" y="513"/>
                    </a:lnTo>
                    <a:lnTo>
                      <a:pt x="91" y="513"/>
                    </a:lnTo>
                    <a:lnTo>
                      <a:pt x="91" y="513"/>
                    </a:lnTo>
                    <a:lnTo>
                      <a:pt x="91" y="513"/>
                    </a:lnTo>
                    <a:lnTo>
                      <a:pt x="91" y="513"/>
                    </a:lnTo>
                    <a:lnTo>
                      <a:pt x="91" y="513"/>
                    </a:lnTo>
                    <a:lnTo>
                      <a:pt x="91" y="513"/>
                    </a:lnTo>
                    <a:lnTo>
                      <a:pt x="91" y="513"/>
                    </a:lnTo>
                    <a:lnTo>
                      <a:pt x="91" y="508"/>
                    </a:lnTo>
                    <a:lnTo>
                      <a:pt x="91" y="508"/>
                    </a:lnTo>
                    <a:lnTo>
                      <a:pt x="91" y="508"/>
                    </a:lnTo>
                    <a:lnTo>
                      <a:pt x="91" y="508"/>
                    </a:lnTo>
                    <a:lnTo>
                      <a:pt x="91" y="508"/>
                    </a:lnTo>
                    <a:lnTo>
                      <a:pt x="96" y="508"/>
                    </a:lnTo>
                    <a:lnTo>
                      <a:pt x="96" y="508"/>
                    </a:lnTo>
                    <a:lnTo>
                      <a:pt x="96" y="508"/>
                    </a:lnTo>
                    <a:lnTo>
                      <a:pt x="96" y="508"/>
                    </a:lnTo>
                    <a:lnTo>
                      <a:pt x="96" y="508"/>
                    </a:lnTo>
                    <a:lnTo>
                      <a:pt x="96" y="508"/>
                    </a:lnTo>
                    <a:lnTo>
                      <a:pt x="96" y="508"/>
                    </a:lnTo>
                    <a:lnTo>
                      <a:pt x="96" y="508"/>
                    </a:lnTo>
                    <a:lnTo>
                      <a:pt x="96" y="508"/>
                    </a:lnTo>
                    <a:lnTo>
                      <a:pt x="96" y="508"/>
                    </a:lnTo>
                    <a:lnTo>
                      <a:pt x="96" y="508"/>
                    </a:lnTo>
                    <a:lnTo>
                      <a:pt x="96" y="504"/>
                    </a:lnTo>
                    <a:lnTo>
                      <a:pt x="96" y="504"/>
                    </a:lnTo>
                    <a:lnTo>
                      <a:pt x="101" y="504"/>
                    </a:lnTo>
                    <a:lnTo>
                      <a:pt x="101" y="504"/>
                    </a:lnTo>
                    <a:lnTo>
                      <a:pt x="101" y="504"/>
                    </a:lnTo>
                    <a:lnTo>
                      <a:pt x="101" y="504"/>
                    </a:lnTo>
                    <a:lnTo>
                      <a:pt x="101" y="504"/>
                    </a:lnTo>
                    <a:lnTo>
                      <a:pt x="101" y="504"/>
                    </a:lnTo>
                    <a:lnTo>
                      <a:pt x="101" y="504"/>
                    </a:lnTo>
                    <a:lnTo>
                      <a:pt x="101" y="504"/>
                    </a:lnTo>
                    <a:lnTo>
                      <a:pt x="101" y="504"/>
                    </a:lnTo>
                    <a:lnTo>
                      <a:pt x="101" y="504"/>
                    </a:lnTo>
                    <a:lnTo>
                      <a:pt x="101" y="499"/>
                    </a:lnTo>
                    <a:lnTo>
                      <a:pt x="101" y="499"/>
                    </a:lnTo>
                    <a:lnTo>
                      <a:pt x="101" y="499"/>
                    </a:lnTo>
                    <a:lnTo>
                      <a:pt x="101" y="499"/>
                    </a:lnTo>
                    <a:lnTo>
                      <a:pt x="105" y="499"/>
                    </a:lnTo>
                    <a:lnTo>
                      <a:pt x="105" y="499"/>
                    </a:lnTo>
                    <a:lnTo>
                      <a:pt x="105" y="499"/>
                    </a:lnTo>
                    <a:lnTo>
                      <a:pt x="105" y="499"/>
                    </a:lnTo>
                    <a:lnTo>
                      <a:pt x="105" y="499"/>
                    </a:lnTo>
                    <a:lnTo>
                      <a:pt x="105" y="499"/>
                    </a:lnTo>
                    <a:lnTo>
                      <a:pt x="105" y="499"/>
                    </a:lnTo>
                    <a:lnTo>
                      <a:pt x="105" y="499"/>
                    </a:lnTo>
                    <a:lnTo>
                      <a:pt x="105" y="499"/>
                    </a:lnTo>
                    <a:lnTo>
                      <a:pt x="105" y="499"/>
                    </a:lnTo>
                    <a:lnTo>
                      <a:pt x="105" y="499"/>
                    </a:lnTo>
                    <a:lnTo>
                      <a:pt x="105" y="499"/>
                    </a:lnTo>
                    <a:lnTo>
                      <a:pt x="110" y="499"/>
                    </a:lnTo>
                    <a:lnTo>
                      <a:pt x="110" y="495"/>
                    </a:lnTo>
                    <a:lnTo>
                      <a:pt x="110" y="495"/>
                    </a:lnTo>
                    <a:lnTo>
                      <a:pt x="110" y="495"/>
                    </a:lnTo>
                    <a:lnTo>
                      <a:pt x="110" y="495"/>
                    </a:lnTo>
                    <a:lnTo>
                      <a:pt x="110" y="495"/>
                    </a:lnTo>
                    <a:lnTo>
                      <a:pt x="110" y="495"/>
                    </a:lnTo>
                    <a:lnTo>
                      <a:pt x="110" y="495"/>
                    </a:lnTo>
                    <a:lnTo>
                      <a:pt x="110" y="495"/>
                    </a:lnTo>
                    <a:lnTo>
                      <a:pt x="110" y="495"/>
                    </a:lnTo>
                    <a:lnTo>
                      <a:pt x="110" y="495"/>
                    </a:lnTo>
                    <a:lnTo>
                      <a:pt x="110" y="490"/>
                    </a:lnTo>
                    <a:lnTo>
                      <a:pt x="110" y="490"/>
                    </a:lnTo>
                    <a:lnTo>
                      <a:pt x="115" y="490"/>
                    </a:lnTo>
                    <a:lnTo>
                      <a:pt x="115" y="490"/>
                    </a:lnTo>
                    <a:lnTo>
                      <a:pt x="115" y="490"/>
                    </a:lnTo>
                    <a:lnTo>
                      <a:pt x="115" y="490"/>
                    </a:lnTo>
                    <a:lnTo>
                      <a:pt x="115" y="490"/>
                    </a:lnTo>
                    <a:lnTo>
                      <a:pt x="115" y="490"/>
                    </a:lnTo>
                    <a:lnTo>
                      <a:pt x="115" y="490"/>
                    </a:lnTo>
                    <a:lnTo>
                      <a:pt x="115" y="490"/>
                    </a:lnTo>
                    <a:lnTo>
                      <a:pt x="115" y="490"/>
                    </a:lnTo>
                    <a:lnTo>
                      <a:pt x="115" y="490"/>
                    </a:lnTo>
                    <a:lnTo>
                      <a:pt x="115" y="486"/>
                    </a:lnTo>
                    <a:lnTo>
                      <a:pt x="115" y="486"/>
                    </a:lnTo>
                    <a:lnTo>
                      <a:pt x="115" y="486"/>
                    </a:lnTo>
                    <a:lnTo>
                      <a:pt x="120" y="486"/>
                    </a:lnTo>
                    <a:lnTo>
                      <a:pt x="120" y="486"/>
                    </a:lnTo>
                    <a:lnTo>
                      <a:pt x="120" y="486"/>
                    </a:lnTo>
                    <a:lnTo>
                      <a:pt x="120" y="486"/>
                    </a:lnTo>
                    <a:lnTo>
                      <a:pt x="120" y="486"/>
                    </a:lnTo>
                    <a:lnTo>
                      <a:pt x="120" y="486"/>
                    </a:lnTo>
                    <a:lnTo>
                      <a:pt x="120" y="486"/>
                    </a:lnTo>
                    <a:lnTo>
                      <a:pt x="120" y="486"/>
                    </a:lnTo>
                    <a:lnTo>
                      <a:pt x="120" y="486"/>
                    </a:lnTo>
                    <a:lnTo>
                      <a:pt x="120" y="486"/>
                    </a:lnTo>
                    <a:lnTo>
                      <a:pt x="120" y="486"/>
                    </a:lnTo>
                    <a:lnTo>
                      <a:pt x="120" y="481"/>
                    </a:lnTo>
                    <a:lnTo>
                      <a:pt x="120" y="481"/>
                    </a:lnTo>
                    <a:lnTo>
                      <a:pt x="120" y="481"/>
                    </a:lnTo>
                    <a:lnTo>
                      <a:pt x="125" y="481"/>
                    </a:lnTo>
                    <a:lnTo>
                      <a:pt x="125" y="481"/>
                    </a:lnTo>
                    <a:lnTo>
                      <a:pt x="125" y="481"/>
                    </a:lnTo>
                    <a:lnTo>
                      <a:pt x="125" y="481"/>
                    </a:lnTo>
                    <a:lnTo>
                      <a:pt x="125" y="481"/>
                    </a:lnTo>
                    <a:lnTo>
                      <a:pt x="125" y="481"/>
                    </a:lnTo>
                    <a:lnTo>
                      <a:pt x="125" y="481"/>
                    </a:lnTo>
                    <a:lnTo>
                      <a:pt x="125" y="477"/>
                    </a:lnTo>
                    <a:lnTo>
                      <a:pt x="125" y="477"/>
                    </a:lnTo>
                    <a:lnTo>
                      <a:pt x="125" y="477"/>
                    </a:lnTo>
                    <a:lnTo>
                      <a:pt x="125" y="477"/>
                    </a:lnTo>
                    <a:lnTo>
                      <a:pt x="125" y="477"/>
                    </a:lnTo>
                    <a:lnTo>
                      <a:pt x="125" y="477"/>
                    </a:lnTo>
                    <a:lnTo>
                      <a:pt x="129" y="477"/>
                    </a:lnTo>
                    <a:lnTo>
                      <a:pt x="129" y="477"/>
                    </a:lnTo>
                    <a:lnTo>
                      <a:pt x="129" y="477"/>
                    </a:lnTo>
                    <a:lnTo>
                      <a:pt x="129" y="472"/>
                    </a:lnTo>
                    <a:lnTo>
                      <a:pt x="129" y="472"/>
                    </a:lnTo>
                    <a:lnTo>
                      <a:pt x="129" y="472"/>
                    </a:lnTo>
                    <a:lnTo>
                      <a:pt x="129" y="472"/>
                    </a:lnTo>
                    <a:lnTo>
                      <a:pt x="129" y="472"/>
                    </a:lnTo>
                    <a:lnTo>
                      <a:pt x="129" y="472"/>
                    </a:lnTo>
                    <a:lnTo>
                      <a:pt x="129" y="472"/>
                    </a:lnTo>
                    <a:lnTo>
                      <a:pt x="129" y="472"/>
                    </a:lnTo>
                    <a:lnTo>
                      <a:pt x="129" y="472"/>
                    </a:lnTo>
                    <a:lnTo>
                      <a:pt x="129" y="468"/>
                    </a:lnTo>
                    <a:lnTo>
                      <a:pt x="134" y="468"/>
                    </a:lnTo>
                    <a:lnTo>
                      <a:pt x="134" y="468"/>
                    </a:lnTo>
                    <a:lnTo>
                      <a:pt x="134" y="468"/>
                    </a:lnTo>
                    <a:lnTo>
                      <a:pt x="134" y="468"/>
                    </a:lnTo>
                    <a:lnTo>
                      <a:pt x="134" y="468"/>
                    </a:lnTo>
                    <a:lnTo>
                      <a:pt x="134" y="468"/>
                    </a:lnTo>
                    <a:lnTo>
                      <a:pt x="134" y="468"/>
                    </a:lnTo>
                    <a:lnTo>
                      <a:pt x="134" y="468"/>
                    </a:lnTo>
                    <a:lnTo>
                      <a:pt x="134" y="463"/>
                    </a:lnTo>
                    <a:lnTo>
                      <a:pt x="134" y="463"/>
                    </a:lnTo>
                    <a:lnTo>
                      <a:pt x="134" y="463"/>
                    </a:lnTo>
                    <a:lnTo>
                      <a:pt x="134" y="463"/>
                    </a:lnTo>
                    <a:lnTo>
                      <a:pt x="139" y="463"/>
                    </a:lnTo>
                    <a:lnTo>
                      <a:pt x="139" y="463"/>
                    </a:lnTo>
                    <a:lnTo>
                      <a:pt x="139" y="463"/>
                    </a:lnTo>
                    <a:lnTo>
                      <a:pt x="139" y="459"/>
                    </a:lnTo>
                    <a:lnTo>
                      <a:pt x="139" y="459"/>
                    </a:lnTo>
                    <a:lnTo>
                      <a:pt x="139" y="459"/>
                    </a:lnTo>
                    <a:lnTo>
                      <a:pt x="139" y="459"/>
                    </a:lnTo>
                    <a:lnTo>
                      <a:pt x="139" y="459"/>
                    </a:lnTo>
                    <a:lnTo>
                      <a:pt x="139" y="459"/>
                    </a:lnTo>
                    <a:lnTo>
                      <a:pt x="139" y="459"/>
                    </a:lnTo>
                    <a:lnTo>
                      <a:pt x="139" y="459"/>
                    </a:lnTo>
                    <a:lnTo>
                      <a:pt x="139" y="454"/>
                    </a:lnTo>
                    <a:lnTo>
                      <a:pt x="139" y="454"/>
                    </a:lnTo>
                    <a:lnTo>
                      <a:pt x="139" y="454"/>
                    </a:lnTo>
                    <a:lnTo>
                      <a:pt x="144" y="454"/>
                    </a:lnTo>
                    <a:lnTo>
                      <a:pt x="144" y="454"/>
                    </a:lnTo>
                    <a:lnTo>
                      <a:pt x="144" y="454"/>
                    </a:lnTo>
                    <a:lnTo>
                      <a:pt x="144" y="454"/>
                    </a:lnTo>
                    <a:lnTo>
                      <a:pt x="144" y="450"/>
                    </a:lnTo>
                    <a:lnTo>
                      <a:pt x="144" y="450"/>
                    </a:lnTo>
                    <a:lnTo>
                      <a:pt x="144" y="450"/>
                    </a:lnTo>
                    <a:lnTo>
                      <a:pt x="144" y="450"/>
                    </a:lnTo>
                    <a:lnTo>
                      <a:pt x="144" y="450"/>
                    </a:lnTo>
                    <a:lnTo>
                      <a:pt x="144" y="450"/>
                    </a:lnTo>
                    <a:lnTo>
                      <a:pt x="144" y="450"/>
                    </a:lnTo>
                    <a:lnTo>
                      <a:pt x="144" y="450"/>
                    </a:lnTo>
                    <a:lnTo>
                      <a:pt x="144" y="445"/>
                    </a:lnTo>
                    <a:lnTo>
                      <a:pt x="149" y="445"/>
                    </a:lnTo>
                    <a:lnTo>
                      <a:pt x="149" y="445"/>
                    </a:lnTo>
                    <a:lnTo>
                      <a:pt x="149" y="445"/>
                    </a:lnTo>
                    <a:lnTo>
                      <a:pt x="149" y="445"/>
                    </a:lnTo>
                    <a:lnTo>
                      <a:pt x="149" y="445"/>
                    </a:lnTo>
                    <a:lnTo>
                      <a:pt x="149" y="445"/>
                    </a:lnTo>
                    <a:lnTo>
                      <a:pt x="149" y="445"/>
                    </a:lnTo>
                    <a:lnTo>
                      <a:pt x="149" y="441"/>
                    </a:lnTo>
                    <a:lnTo>
                      <a:pt x="149" y="441"/>
                    </a:lnTo>
                    <a:lnTo>
                      <a:pt x="149" y="441"/>
                    </a:lnTo>
                    <a:lnTo>
                      <a:pt x="149" y="441"/>
                    </a:lnTo>
                    <a:lnTo>
                      <a:pt x="149" y="441"/>
                    </a:lnTo>
                    <a:lnTo>
                      <a:pt x="149" y="441"/>
                    </a:lnTo>
                    <a:lnTo>
                      <a:pt x="153" y="436"/>
                    </a:lnTo>
                    <a:lnTo>
                      <a:pt x="153" y="436"/>
                    </a:lnTo>
                    <a:lnTo>
                      <a:pt x="153" y="436"/>
                    </a:lnTo>
                    <a:lnTo>
                      <a:pt x="153" y="436"/>
                    </a:lnTo>
                    <a:lnTo>
                      <a:pt x="153" y="436"/>
                    </a:lnTo>
                    <a:lnTo>
                      <a:pt x="153" y="436"/>
                    </a:lnTo>
                    <a:lnTo>
                      <a:pt x="153" y="432"/>
                    </a:lnTo>
                    <a:lnTo>
                      <a:pt x="153" y="432"/>
                    </a:lnTo>
                    <a:lnTo>
                      <a:pt x="153" y="432"/>
                    </a:lnTo>
                    <a:lnTo>
                      <a:pt x="153" y="432"/>
                    </a:lnTo>
                    <a:lnTo>
                      <a:pt x="153" y="432"/>
                    </a:lnTo>
                    <a:lnTo>
                      <a:pt x="153" y="432"/>
                    </a:lnTo>
                    <a:lnTo>
                      <a:pt x="153" y="432"/>
                    </a:lnTo>
                    <a:lnTo>
                      <a:pt x="153" y="432"/>
                    </a:lnTo>
                    <a:lnTo>
                      <a:pt x="158" y="427"/>
                    </a:lnTo>
                    <a:lnTo>
                      <a:pt x="158" y="427"/>
                    </a:lnTo>
                    <a:lnTo>
                      <a:pt x="158" y="427"/>
                    </a:lnTo>
                    <a:lnTo>
                      <a:pt x="158" y="427"/>
                    </a:lnTo>
                    <a:lnTo>
                      <a:pt x="158" y="427"/>
                    </a:lnTo>
                    <a:lnTo>
                      <a:pt x="158" y="427"/>
                    </a:lnTo>
                    <a:lnTo>
                      <a:pt x="158" y="427"/>
                    </a:lnTo>
                    <a:lnTo>
                      <a:pt x="158" y="427"/>
                    </a:lnTo>
                    <a:lnTo>
                      <a:pt x="158" y="423"/>
                    </a:lnTo>
                    <a:lnTo>
                      <a:pt x="158" y="423"/>
                    </a:lnTo>
                    <a:lnTo>
                      <a:pt x="158" y="423"/>
                    </a:lnTo>
                    <a:lnTo>
                      <a:pt x="158" y="423"/>
                    </a:lnTo>
                    <a:lnTo>
                      <a:pt x="163" y="423"/>
                    </a:lnTo>
                    <a:lnTo>
                      <a:pt x="163" y="418"/>
                    </a:lnTo>
                    <a:lnTo>
                      <a:pt x="163" y="418"/>
                    </a:lnTo>
                    <a:lnTo>
                      <a:pt x="163" y="418"/>
                    </a:lnTo>
                    <a:lnTo>
                      <a:pt x="163" y="418"/>
                    </a:lnTo>
                    <a:lnTo>
                      <a:pt x="163" y="418"/>
                    </a:lnTo>
                    <a:lnTo>
                      <a:pt x="163" y="418"/>
                    </a:lnTo>
                    <a:lnTo>
                      <a:pt x="163" y="418"/>
                    </a:lnTo>
                    <a:lnTo>
                      <a:pt x="163" y="414"/>
                    </a:lnTo>
                    <a:lnTo>
                      <a:pt x="163" y="414"/>
                    </a:lnTo>
                    <a:lnTo>
                      <a:pt x="163" y="414"/>
                    </a:lnTo>
                    <a:lnTo>
                      <a:pt x="163" y="414"/>
                    </a:lnTo>
                    <a:lnTo>
                      <a:pt x="163" y="414"/>
                    </a:lnTo>
                    <a:lnTo>
                      <a:pt x="168" y="414"/>
                    </a:lnTo>
                    <a:lnTo>
                      <a:pt x="168" y="409"/>
                    </a:lnTo>
                    <a:lnTo>
                      <a:pt x="168" y="409"/>
                    </a:lnTo>
                    <a:lnTo>
                      <a:pt x="168" y="409"/>
                    </a:lnTo>
                    <a:lnTo>
                      <a:pt x="168" y="409"/>
                    </a:lnTo>
                    <a:lnTo>
                      <a:pt x="168" y="409"/>
                    </a:lnTo>
                    <a:lnTo>
                      <a:pt x="168" y="409"/>
                    </a:lnTo>
                    <a:lnTo>
                      <a:pt x="168" y="409"/>
                    </a:lnTo>
                    <a:lnTo>
                      <a:pt x="168" y="405"/>
                    </a:lnTo>
                    <a:lnTo>
                      <a:pt x="168" y="405"/>
                    </a:lnTo>
                    <a:lnTo>
                      <a:pt x="168" y="405"/>
                    </a:lnTo>
                    <a:lnTo>
                      <a:pt x="168" y="405"/>
                    </a:lnTo>
                    <a:lnTo>
                      <a:pt x="168" y="405"/>
                    </a:lnTo>
                    <a:lnTo>
                      <a:pt x="173" y="405"/>
                    </a:lnTo>
                    <a:lnTo>
                      <a:pt x="173" y="405"/>
                    </a:lnTo>
                    <a:lnTo>
                      <a:pt x="173" y="400"/>
                    </a:lnTo>
                    <a:lnTo>
                      <a:pt x="173" y="400"/>
                    </a:lnTo>
                    <a:lnTo>
                      <a:pt x="173" y="400"/>
                    </a:lnTo>
                    <a:lnTo>
                      <a:pt x="173" y="400"/>
                    </a:lnTo>
                    <a:lnTo>
                      <a:pt x="173" y="400"/>
                    </a:lnTo>
                    <a:lnTo>
                      <a:pt x="173" y="400"/>
                    </a:lnTo>
                    <a:lnTo>
                      <a:pt x="173" y="396"/>
                    </a:lnTo>
                    <a:lnTo>
                      <a:pt x="173" y="396"/>
                    </a:lnTo>
                    <a:lnTo>
                      <a:pt x="173" y="396"/>
                    </a:lnTo>
                    <a:lnTo>
                      <a:pt x="173" y="396"/>
                    </a:lnTo>
                    <a:lnTo>
                      <a:pt x="173" y="396"/>
                    </a:lnTo>
                    <a:lnTo>
                      <a:pt x="173" y="391"/>
                    </a:lnTo>
                    <a:lnTo>
                      <a:pt x="177" y="391"/>
                    </a:lnTo>
                    <a:lnTo>
                      <a:pt x="177" y="391"/>
                    </a:lnTo>
                    <a:lnTo>
                      <a:pt x="177" y="391"/>
                    </a:lnTo>
                    <a:lnTo>
                      <a:pt x="177" y="391"/>
                    </a:lnTo>
                    <a:lnTo>
                      <a:pt x="177" y="391"/>
                    </a:lnTo>
                    <a:lnTo>
                      <a:pt x="177" y="391"/>
                    </a:lnTo>
                    <a:lnTo>
                      <a:pt x="177" y="391"/>
                    </a:lnTo>
                    <a:lnTo>
                      <a:pt x="177" y="387"/>
                    </a:lnTo>
                    <a:lnTo>
                      <a:pt x="177" y="387"/>
                    </a:lnTo>
                    <a:lnTo>
                      <a:pt x="177" y="387"/>
                    </a:lnTo>
                    <a:lnTo>
                      <a:pt x="177" y="387"/>
                    </a:lnTo>
                    <a:lnTo>
                      <a:pt x="177" y="387"/>
                    </a:lnTo>
                    <a:lnTo>
                      <a:pt x="177" y="387"/>
                    </a:lnTo>
                    <a:lnTo>
                      <a:pt x="182" y="387"/>
                    </a:lnTo>
                    <a:lnTo>
                      <a:pt x="182" y="387"/>
                    </a:lnTo>
                    <a:lnTo>
                      <a:pt x="182" y="382"/>
                    </a:lnTo>
                    <a:lnTo>
                      <a:pt x="182" y="382"/>
                    </a:lnTo>
                    <a:lnTo>
                      <a:pt x="182" y="382"/>
                    </a:lnTo>
                    <a:lnTo>
                      <a:pt x="182" y="382"/>
                    </a:lnTo>
                    <a:lnTo>
                      <a:pt x="182" y="382"/>
                    </a:lnTo>
                    <a:lnTo>
                      <a:pt x="182" y="382"/>
                    </a:lnTo>
                    <a:lnTo>
                      <a:pt x="182" y="382"/>
                    </a:lnTo>
                    <a:lnTo>
                      <a:pt x="182" y="378"/>
                    </a:lnTo>
                    <a:lnTo>
                      <a:pt x="182" y="378"/>
                    </a:lnTo>
                    <a:lnTo>
                      <a:pt x="182" y="378"/>
                    </a:lnTo>
                    <a:lnTo>
                      <a:pt x="182" y="378"/>
                    </a:lnTo>
                    <a:lnTo>
                      <a:pt x="187" y="378"/>
                    </a:lnTo>
                    <a:lnTo>
                      <a:pt x="187" y="378"/>
                    </a:lnTo>
                    <a:lnTo>
                      <a:pt x="187" y="373"/>
                    </a:lnTo>
                    <a:lnTo>
                      <a:pt x="187" y="373"/>
                    </a:lnTo>
                    <a:lnTo>
                      <a:pt x="187" y="373"/>
                    </a:lnTo>
                    <a:lnTo>
                      <a:pt x="187" y="373"/>
                    </a:lnTo>
                    <a:lnTo>
                      <a:pt x="187" y="373"/>
                    </a:lnTo>
                    <a:lnTo>
                      <a:pt x="187" y="373"/>
                    </a:lnTo>
                    <a:lnTo>
                      <a:pt x="187" y="373"/>
                    </a:lnTo>
                    <a:lnTo>
                      <a:pt x="187" y="369"/>
                    </a:lnTo>
                    <a:lnTo>
                      <a:pt x="187" y="369"/>
                    </a:lnTo>
                    <a:lnTo>
                      <a:pt x="187" y="369"/>
                    </a:lnTo>
                    <a:lnTo>
                      <a:pt x="192" y="369"/>
                    </a:lnTo>
                    <a:lnTo>
                      <a:pt x="192" y="369"/>
                    </a:lnTo>
                    <a:lnTo>
                      <a:pt x="192" y="369"/>
                    </a:lnTo>
                    <a:lnTo>
                      <a:pt x="192" y="369"/>
                    </a:lnTo>
                    <a:lnTo>
                      <a:pt x="192" y="369"/>
                    </a:lnTo>
                    <a:lnTo>
                      <a:pt x="192" y="364"/>
                    </a:lnTo>
                    <a:lnTo>
                      <a:pt x="192" y="364"/>
                    </a:lnTo>
                    <a:lnTo>
                      <a:pt x="192" y="364"/>
                    </a:lnTo>
                    <a:lnTo>
                      <a:pt x="192" y="364"/>
                    </a:lnTo>
                    <a:lnTo>
                      <a:pt x="192" y="364"/>
                    </a:lnTo>
                    <a:lnTo>
                      <a:pt x="192" y="364"/>
                    </a:lnTo>
                    <a:lnTo>
                      <a:pt x="192" y="364"/>
                    </a:lnTo>
                    <a:lnTo>
                      <a:pt x="192" y="360"/>
                    </a:lnTo>
                    <a:lnTo>
                      <a:pt x="192" y="360"/>
                    </a:lnTo>
                    <a:lnTo>
                      <a:pt x="197" y="360"/>
                    </a:lnTo>
                    <a:lnTo>
                      <a:pt x="197" y="360"/>
                    </a:lnTo>
                    <a:lnTo>
                      <a:pt x="197" y="360"/>
                    </a:lnTo>
                    <a:lnTo>
                      <a:pt x="197" y="360"/>
                    </a:lnTo>
                    <a:lnTo>
                      <a:pt x="197" y="360"/>
                    </a:lnTo>
                    <a:lnTo>
                      <a:pt x="197" y="355"/>
                    </a:lnTo>
                    <a:lnTo>
                      <a:pt x="197" y="355"/>
                    </a:lnTo>
                    <a:lnTo>
                      <a:pt x="197" y="355"/>
                    </a:lnTo>
                    <a:lnTo>
                      <a:pt x="197" y="355"/>
                    </a:lnTo>
                    <a:lnTo>
                      <a:pt x="197" y="355"/>
                    </a:lnTo>
                    <a:lnTo>
                      <a:pt x="197" y="355"/>
                    </a:lnTo>
                    <a:lnTo>
                      <a:pt x="197" y="355"/>
                    </a:lnTo>
                    <a:lnTo>
                      <a:pt x="197" y="351"/>
                    </a:lnTo>
                    <a:lnTo>
                      <a:pt x="201" y="351"/>
                    </a:lnTo>
                    <a:lnTo>
                      <a:pt x="201" y="351"/>
                    </a:lnTo>
                    <a:lnTo>
                      <a:pt x="201" y="351"/>
                    </a:lnTo>
                    <a:lnTo>
                      <a:pt x="201" y="351"/>
                    </a:lnTo>
                    <a:lnTo>
                      <a:pt x="201" y="351"/>
                    </a:lnTo>
                    <a:lnTo>
                      <a:pt x="201" y="351"/>
                    </a:lnTo>
                    <a:lnTo>
                      <a:pt x="201" y="346"/>
                    </a:lnTo>
                    <a:lnTo>
                      <a:pt x="201" y="346"/>
                    </a:lnTo>
                    <a:lnTo>
                      <a:pt x="201" y="346"/>
                    </a:lnTo>
                    <a:lnTo>
                      <a:pt x="201" y="346"/>
                    </a:lnTo>
                    <a:lnTo>
                      <a:pt x="201" y="346"/>
                    </a:lnTo>
                    <a:lnTo>
                      <a:pt x="201" y="346"/>
                    </a:lnTo>
                    <a:lnTo>
                      <a:pt x="201" y="346"/>
                    </a:lnTo>
                    <a:lnTo>
                      <a:pt x="206" y="346"/>
                    </a:lnTo>
                    <a:lnTo>
                      <a:pt x="206" y="346"/>
                    </a:lnTo>
                    <a:lnTo>
                      <a:pt x="206" y="346"/>
                    </a:lnTo>
                    <a:lnTo>
                      <a:pt x="206" y="346"/>
                    </a:lnTo>
                    <a:lnTo>
                      <a:pt x="206" y="342"/>
                    </a:lnTo>
                    <a:lnTo>
                      <a:pt x="206" y="342"/>
                    </a:lnTo>
                    <a:lnTo>
                      <a:pt x="206" y="342"/>
                    </a:lnTo>
                    <a:lnTo>
                      <a:pt x="206" y="342"/>
                    </a:lnTo>
                    <a:lnTo>
                      <a:pt x="206" y="342"/>
                    </a:lnTo>
                    <a:lnTo>
                      <a:pt x="206" y="337"/>
                    </a:lnTo>
                    <a:lnTo>
                      <a:pt x="206" y="337"/>
                    </a:lnTo>
                    <a:lnTo>
                      <a:pt x="206" y="337"/>
                    </a:lnTo>
                    <a:lnTo>
                      <a:pt x="206" y="337"/>
                    </a:lnTo>
                    <a:lnTo>
                      <a:pt x="206" y="337"/>
                    </a:lnTo>
                    <a:lnTo>
                      <a:pt x="211" y="337"/>
                    </a:lnTo>
                    <a:lnTo>
                      <a:pt x="211" y="337"/>
                    </a:lnTo>
                    <a:lnTo>
                      <a:pt x="211" y="337"/>
                    </a:lnTo>
                    <a:lnTo>
                      <a:pt x="211" y="333"/>
                    </a:lnTo>
                    <a:lnTo>
                      <a:pt x="211" y="333"/>
                    </a:lnTo>
                    <a:lnTo>
                      <a:pt x="211" y="333"/>
                    </a:lnTo>
                    <a:lnTo>
                      <a:pt x="211" y="333"/>
                    </a:lnTo>
                    <a:lnTo>
                      <a:pt x="211" y="333"/>
                    </a:lnTo>
                    <a:lnTo>
                      <a:pt x="211" y="333"/>
                    </a:lnTo>
                    <a:lnTo>
                      <a:pt x="211" y="333"/>
                    </a:lnTo>
                    <a:lnTo>
                      <a:pt x="211" y="328"/>
                    </a:lnTo>
                    <a:lnTo>
                      <a:pt x="211" y="328"/>
                    </a:lnTo>
                    <a:lnTo>
                      <a:pt x="211" y="328"/>
                    </a:lnTo>
                    <a:lnTo>
                      <a:pt x="216" y="328"/>
                    </a:lnTo>
                    <a:lnTo>
                      <a:pt x="216" y="328"/>
                    </a:lnTo>
                    <a:lnTo>
                      <a:pt x="216" y="328"/>
                    </a:lnTo>
                    <a:lnTo>
                      <a:pt x="216" y="328"/>
                    </a:lnTo>
                    <a:lnTo>
                      <a:pt x="216" y="328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21" y="324"/>
                    </a:lnTo>
                    <a:lnTo>
                      <a:pt x="221" y="324"/>
                    </a:lnTo>
                    <a:lnTo>
                      <a:pt x="221" y="319"/>
                    </a:lnTo>
                    <a:lnTo>
                      <a:pt x="221" y="319"/>
                    </a:lnTo>
                    <a:lnTo>
                      <a:pt x="221" y="319"/>
                    </a:lnTo>
                    <a:lnTo>
                      <a:pt x="221" y="319"/>
                    </a:lnTo>
                    <a:lnTo>
                      <a:pt x="221" y="319"/>
                    </a:lnTo>
                    <a:lnTo>
                      <a:pt x="221" y="319"/>
                    </a:lnTo>
                    <a:lnTo>
                      <a:pt x="221" y="315"/>
                    </a:lnTo>
                    <a:lnTo>
                      <a:pt x="221" y="315"/>
                    </a:lnTo>
                    <a:lnTo>
                      <a:pt x="221" y="315"/>
                    </a:lnTo>
                    <a:lnTo>
                      <a:pt x="221" y="315"/>
                    </a:lnTo>
                    <a:lnTo>
                      <a:pt x="225" y="315"/>
                    </a:lnTo>
                    <a:lnTo>
                      <a:pt x="225" y="315"/>
                    </a:lnTo>
                    <a:lnTo>
                      <a:pt x="225" y="315"/>
                    </a:lnTo>
                    <a:lnTo>
                      <a:pt x="225" y="315"/>
                    </a:lnTo>
                    <a:lnTo>
                      <a:pt x="225" y="310"/>
                    </a:lnTo>
                    <a:lnTo>
                      <a:pt x="225" y="310"/>
                    </a:lnTo>
                    <a:lnTo>
                      <a:pt x="225" y="310"/>
                    </a:lnTo>
                    <a:lnTo>
                      <a:pt x="225" y="310"/>
                    </a:lnTo>
                    <a:lnTo>
                      <a:pt x="225" y="310"/>
                    </a:lnTo>
                    <a:lnTo>
                      <a:pt x="225" y="310"/>
                    </a:lnTo>
                    <a:lnTo>
                      <a:pt x="225" y="310"/>
                    </a:lnTo>
                    <a:lnTo>
                      <a:pt x="225" y="310"/>
                    </a:lnTo>
                    <a:lnTo>
                      <a:pt x="225" y="306"/>
                    </a:lnTo>
                    <a:lnTo>
                      <a:pt x="225" y="306"/>
                    </a:lnTo>
                    <a:lnTo>
                      <a:pt x="230" y="306"/>
                    </a:lnTo>
                    <a:lnTo>
                      <a:pt x="230" y="306"/>
                    </a:lnTo>
                    <a:lnTo>
                      <a:pt x="230" y="306"/>
                    </a:lnTo>
                    <a:lnTo>
                      <a:pt x="230" y="306"/>
                    </a:lnTo>
                    <a:lnTo>
                      <a:pt x="230" y="306"/>
                    </a:lnTo>
                    <a:lnTo>
                      <a:pt x="230" y="301"/>
                    </a:lnTo>
                    <a:lnTo>
                      <a:pt x="230" y="306"/>
                    </a:lnTo>
                    <a:lnTo>
                      <a:pt x="230" y="301"/>
                    </a:lnTo>
                    <a:lnTo>
                      <a:pt x="230" y="301"/>
                    </a:lnTo>
                    <a:lnTo>
                      <a:pt x="230" y="301"/>
                    </a:lnTo>
                    <a:lnTo>
                      <a:pt x="230" y="301"/>
                    </a:lnTo>
                    <a:lnTo>
                      <a:pt x="230" y="301"/>
                    </a:lnTo>
                    <a:lnTo>
                      <a:pt x="230" y="301"/>
                    </a:lnTo>
                    <a:lnTo>
                      <a:pt x="235" y="297"/>
                    </a:lnTo>
                    <a:lnTo>
                      <a:pt x="235" y="297"/>
                    </a:lnTo>
                    <a:lnTo>
                      <a:pt x="235" y="297"/>
                    </a:lnTo>
                    <a:lnTo>
                      <a:pt x="235" y="297"/>
                    </a:lnTo>
                    <a:lnTo>
                      <a:pt x="235" y="297"/>
                    </a:lnTo>
                    <a:lnTo>
                      <a:pt x="235" y="297"/>
                    </a:lnTo>
                    <a:lnTo>
                      <a:pt x="235" y="297"/>
                    </a:lnTo>
                    <a:lnTo>
                      <a:pt x="235" y="297"/>
                    </a:lnTo>
                    <a:lnTo>
                      <a:pt x="235" y="292"/>
                    </a:lnTo>
                    <a:lnTo>
                      <a:pt x="235" y="292"/>
                    </a:lnTo>
                    <a:lnTo>
                      <a:pt x="235" y="292"/>
                    </a:lnTo>
                    <a:lnTo>
                      <a:pt x="235" y="292"/>
                    </a:lnTo>
                    <a:lnTo>
                      <a:pt x="235" y="292"/>
                    </a:lnTo>
                    <a:lnTo>
                      <a:pt x="240" y="292"/>
                    </a:lnTo>
                    <a:lnTo>
                      <a:pt x="240" y="292"/>
                    </a:lnTo>
                    <a:lnTo>
                      <a:pt x="240" y="292"/>
                    </a:lnTo>
                    <a:lnTo>
                      <a:pt x="240" y="288"/>
                    </a:lnTo>
                    <a:lnTo>
                      <a:pt x="240" y="288"/>
                    </a:lnTo>
                    <a:lnTo>
                      <a:pt x="240" y="288"/>
                    </a:lnTo>
                    <a:lnTo>
                      <a:pt x="240" y="288"/>
                    </a:lnTo>
                    <a:lnTo>
                      <a:pt x="240" y="288"/>
                    </a:lnTo>
                    <a:lnTo>
                      <a:pt x="240" y="288"/>
                    </a:lnTo>
                    <a:lnTo>
                      <a:pt x="240" y="288"/>
                    </a:lnTo>
                    <a:lnTo>
                      <a:pt x="240" y="288"/>
                    </a:lnTo>
                    <a:lnTo>
                      <a:pt x="240" y="283"/>
                    </a:lnTo>
                    <a:lnTo>
                      <a:pt x="240" y="283"/>
                    </a:lnTo>
                    <a:lnTo>
                      <a:pt x="240" y="283"/>
                    </a:lnTo>
                    <a:lnTo>
                      <a:pt x="244" y="283"/>
                    </a:lnTo>
                    <a:lnTo>
                      <a:pt x="244" y="283"/>
                    </a:lnTo>
                    <a:lnTo>
                      <a:pt x="244" y="283"/>
                    </a:lnTo>
                    <a:lnTo>
                      <a:pt x="244" y="283"/>
                    </a:lnTo>
                    <a:lnTo>
                      <a:pt x="244" y="283"/>
                    </a:lnTo>
                    <a:lnTo>
                      <a:pt x="244" y="279"/>
                    </a:lnTo>
                    <a:lnTo>
                      <a:pt x="244" y="279"/>
                    </a:lnTo>
                    <a:lnTo>
                      <a:pt x="244" y="279"/>
                    </a:lnTo>
                    <a:lnTo>
                      <a:pt x="244" y="279"/>
                    </a:lnTo>
                    <a:lnTo>
                      <a:pt x="244" y="279"/>
                    </a:lnTo>
                    <a:lnTo>
                      <a:pt x="244" y="279"/>
                    </a:lnTo>
                    <a:lnTo>
                      <a:pt x="244" y="279"/>
                    </a:lnTo>
                    <a:lnTo>
                      <a:pt x="244" y="279"/>
                    </a:lnTo>
                    <a:lnTo>
                      <a:pt x="249" y="274"/>
                    </a:lnTo>
                    <a:lnTo>
                      <a:pt x="249" y="274"/>
                    </a:lnTo>
                    <a:lnTo>
                      <a:pt x="249" y="274"/>
                    </a:lnTo>
                    <a:lnTo>
                      <a:pt x="249" y="274"/>
                    </a:lnTo>
                    <a:lnTo>
                      <a:pt x="249" y="274"/>
                    </a:lnTo>
                    <a:lnTo>
                      <a:pt x="249" y="274"/>
                    </a:lnTo>
                    <a:lnTo>
                      <a:pt x="249" y="274"/>
                    </a:lnTo>
                    <a:lnTo>
                      <a:pt x="249" y="274"/>
                    </a:lnTo>
                    <a:lnTo>
                      <a:pt x="249" y="274"/>
                    </a:lnTo>
                    <a:lnTo>
                      <a:pt x="249" y="270"/>
                    </a:lnTo>
                    <a:lnTo>
                      <a:pt x="249" y="270"/>
                    </a:lnTo>
                    <a:lnTo>
                      <a:pt x="249" y="270"/>
                    </a:lnTo>
                    <a:lnTo>
                      <a:pt x="254" y="270"/>
                    </a:lnTo>
                    <a:lnTo>
                      <a:pt x="254" y="270"/>
                    </a:lnTo>
                    <a:lnTo>
                      <a:pt x="254" y="270"/>
                    </a:lnTo>
                    <a:lnTo>
                      <a:pt x="254" y="270"/>
                    </a:lnTo>
                    <a:lnTo>
                      <a:pt x="254" y="270"/>
                    </a:lnTo>
                    <a:lnTo>
                      <a:pt x="254" y="265"/>
                    </a:lnTo>
                    <a:lnTo>
                      <a:pt x="254" y="265"/>
                    </a:lnTo>
                    <a:lnTo>
                      <a:pt x="254" y="265"/>
                    </a:lnTo>
                    <a:lnTo>
                      <a:pt x="254" y="265"/>
                    </a:lnTo>
                    <a:lnTo>
                      <a:pt x="254" y="265"/>
                    </a:lnTo>
                    <a:lnTo>
                      <a:pt x="254" y="265"/>
                    </a:lnTo>
                    <a:lnTo>
                      <a:pt x="254" y="265"/>
                    </a:lnTo>
                    <a:lnTo>
                      <a:pt x="254" y="265"/>
                    </a:lnTo>
                    <a:lnTo>
                      <a:pt x="259" y="265"/>
                    </a:lnTo>
                    <a:lnTo>
                      <a:pt x="259" y="265"/>
                    </a:lnTo>
                    <a:lnTo>
                      <a:pt x="259" y="261"/>
                    </a:lnTo>
                    <a:lnTo>
                      <a:pt x="259" y="261"/>
                    </a:lnTo>
                    <a:lnTo>
                      <a:pt x="259" y="261"/>
                    </a:lnTo>
                    <a:lnTo>
                      <a:pt x="259" y="261"/>
                    </a:lnTo>
                    <a:lnTo>
                      <a:pt x="259" y="261"/>
                    </a:lnTo>
                    <a:lnTo>
                      <a:pt x="259" y="261"/>
                    </a:lnTo>
                    <a:lnTo>
                      <a:pt x="259" y="261"/>
                    </a:lnTo>
                    <a:lnTo>
                      <a:pt x="259" y="261"/>
                    </a:lnTo>
                    <a:lnTo>
                      <a:pt x="259" y="256"/>
                    </a:lnTo>
                    <a:lnTo>
                      <a:pt x="259" y="256"/>
                    </a:lnTo>
                    <a:lnTo>
                      <a:pt x="259" y="256"/>
                    </a:lnTo>
                    <a:lnTo>
                      <a:pt x="259" y="256"/>
                    </a:lnTo>
                    <a:lnTo>
                      <a:pt x="264" y="256"/>
                    </a:lnTo>
                    <a:lnTo>
                      <a:pt x="264" y="256"/>
                    </a:lnTo>
                    <a:lnTo>
                      <a:pt x="264" y="256"/>
                    </a:lnTo>
                    <a:lnTo>
                      <a:pt x="264" y="256"/>
                    </a:lnTo>
                    <a:lnTo>
                      <a:pt x="264" y="256"/>
                    </a:lnTo>
                    <a:lnTo>
                      <a:pt x="264" y="252"/>
                    </a:lnTo>
                    <a:lnTo>
                      <a:pt x="264" y="252"/>
                    </a:lnTo>
                    <a:lnTo>
                      <a:pt x="264" y="252"/>
                    </a:lnTo>
                    <a:lnTo>
                      <a:pt x="264" y="252"/>
                    </a:lnTo>
                    <a:lnTo>
                      <a:pt x="264" y="252"/>
                    </a:lnTo>
                    <a:lnTo>
                      <a:pt x="264" y="252"/>
                    </a:lnTo>
                    <a:lnTo>
                      <a:pt x="264" y="252"/>
                    </a:lnTo>
                    <a:lnTo>
                      <a:pt x="264" y="252"/>
                    </a:lnTo>
                    <a:lnTo>
                      <a:pt x="268" y="247"/>
                    </a:lnTo>
                    <a:lnTo>
                      <a:pt x="268" y="247"/>
                    </a:lnTo>
                    <a:lnTo>
                      <a:pt x="268" y="247"/>
                    </a:lnTo>
                    <a:lnTo>
                      <a:pt x="268" y="247"/>
                    </a:lnTo>
                    <a:lnTo>
                      <a:pt x="268" y="247"/>
                    </a:lnTo>
                    <a:lnTo>
                      <a:pt x="268" y="247"/>
                    </a:lnTo>
                    <a:lnTo>
                      <a:pt x="268" y="247"/>
                    </a:lnTo>
                    <a:lnTo>
                      <a:pt x="268" y="247"/>
                    </a:lnTo>
                    <a:lnTo>
                      <a:pt x="268" y="247"/>
                    </a:lnTo>
                    <a:lnTo>
                      <a:pt x="268" y="243"/>
                    </a:lnTo>
                    <a:lnTo>
                      <a:pt x="268" y="243"/>
                    </a:lnTo>
                    <a:lnTo>
                      <a:pt x="268" y="243"/>
                    </a:lnTo>
                    <a:lnTo>
                      <a:pt x="268" y="243"/>
                    </a:lnTo>
                    <a:lnTo>
                      <a:pt x="273" y="243"/>
                    </a:lnTo>
                    <a:lnTo>
                      <a:pt x="273" y="243"/>
                    </a:lnTo>
                    <a:lnTo>
                      <a:pt x="273" y="243"/>
                    </a:lnTo>
                    <a:lnTo>
                      <a:pt x="273" y="243"/>
                    </a:lnTo>
                    <a:lnTo>
                      <a:pt x="273" y="243"/>
                    </a:lnTo>
                    <a:lnTo>
                      <a:pt x="273" y="239"/>
                    </a:lnTo>
                    <a:lnTo>
                      <a:pt x="273" y="239"/>
                    </a:lnTo>
                    <a:lnTo>
                      <a:pt x="273" y="239"/>
                    </a:lnTo>
                    <a:lnTo>
                      <a:pt x="273" y="239"/>
                    </a:lnTo>
                    <a:lnTo>
                      <a:pt x="273" y="239"/>
                    </a:lnTo>
                    <a:lnTo>
                      <a:pt x="273" y="239"/>
                    </a:lnTo>
                    <a:lnTo>
                      <a:pt x="273" y="239"/>
                    </a:lnTo>
                    <a:lnTo>
                      <a:pt x="278" y="239"/>
                    </a:lnTo>
                    <a:lnTo>
                      <a:pt x="278" y="239"/>
                    </a:lnTo>
                    <a:lnTo>
                      <a:pt x="278" y="239"/>
                    </a:lnTo>
                    <a:lnTo>
                      <a:pt x="278" y="239"/>
                    </a:lnTo>
                    <a:lnTo>
                      <a:pt x="278" y="234"/>
                    </a:lnTo>
                    <a:lnTo>
                      <a:pt x="278" y="234"/>
                    </a:lnTo>
                    <a:lnTo>
                      <a:pt x="278" y="234"/>
                    </a:lnTo>
                    <a:lnTo>
                      <a:pt x="278" y="234"/>
                    </a:lnTo>
                    <a:lnTo>
                      <a:pt x="278" y="234"/>
                    </a:lnTo>
                    <a:lnTo>
                      <a:pt x="278" y="234"/>
                    </a:lnTo>
                    <a:lnTo>
                      <a:pt x="278" y="234"/>
                    </a:lnTo>
                    <a:lnTo>
                      <a:pt x="278" y="234"/>
                    </a:lnTo>
                    <a:lnTo>
                      <a:pt x="278" y="230"/>
                    </a:lnTo>
                    <a:lnTo>
                      <a:pt x="278" y="230"/>
                    </a:lnTo>
                    <a:lnTo>
                      <a:pt x="283" y="230"/>
                    </a:lnTo>
                    <a:lnTo>
                      <a:pt x="283" y="230"/>
                    </a:lnTo>
                    <a:lnTo>
                      <a:pt x="283" y="230"/>
                    </a:lnTo>
                    <a:lnTo>
                      <a:pt x="283" y="230"/>
                    </a:lnTo>
                    <a:lnTo>
                      <a:pt x="283" y="230"/>
                    </a:lnTo>
                    <a:lnTo>
                      <a:pt x="283" y="230"/>
                    </a:lnTo>
                    <a:lnTo>
                      <a:pt x="283" y="230"/>
                    </a:lnTo>
                    <a:lnTo>
                      <a:pt x="283" y="225"/>
                    </a:lnTo>
                    <a:lnTo>
                      <a:pt x="283" y="225"/>
                    </a:lnTo>
                    <a:lnTo>
                      <a:pt x="283" y="225"/>
                    </a:lnTo>
                    <a:lnTo>
                      <a:pt x="283" y="225"/>
                    </a:lnTo>
                    <a:lnTo>
                      <a:pt x="283" y="225"/>
                    </a:lnTo>
                    <a:lnTo>
                      <a:pt x="283" y="225"/>
                    </a:lnTo>
                    <a:lnTo>
                      <a:pt x="288" y="225"/>
                    </a:lnTo>
                    <a:lnTo>
                      <a:pt x="288" y="225"/>
                    </a:lnTo>
                    <a:lnTo>
                      <a:pt x="288" y="225"/>
                    </a:lnTo>
                    <a:lnTo>
                      <a:pt x="288" y="225"/>
                    </a:lnTo>
                    <a:lnTo>
                      <a:pt x="288" y="221"/>
                    </a:lnTo>
                    <a:lnTo>
                      <a:pt x="288" y="221"/>
                    </a:lnTo>
                    <a:lnTo>
                      <a:pt x="288" y="221"/>
                    </a:lnTo>
                    <a:lnTo>
                      <a:pt x="288" y="221"/>
                    </a:lnTo>
                    <a:lnTo>
                      <a:pt x="288" y="221"/>
                    </a:lnTo>
                    <a:lnTo>
                      <a:pt x="288" y="221"/>
                    </a:lnTo>
                    <a:lnTo>
                      <a:pt x="288" y="221"/>
                    </a:lnTo>
                    <a:lnTo>
                      <a:pt x="288" y="221"/>
                    </a:lnTo>
                    <a:lnTo>
                      <a:pt x="288" y="221"/>
                    </a:lnTo>
                    <a:lnTo>
                      <a:pt x="292" y="221"/>
                    </a:lnTo>
                    <a:lnTo>
                      <a:pt x="292" y="216"/>
                    </a:lnTo>
                    <a:lnTo>
                      <a:pt x="292" y="216"/>
                    </a:lnTo>
                    <a:lnTo>
                      <a:pt x="292" y="216"/>
                    </a:lnTo>
                    <a:lnTo>
                      <a:pt x="292" y="216"/>
                    </a:lnTo>
                    <a:lnTo>
                      <a:pt x="292" y="216"/>
                    </a:lnTo>
                    <a:lnTo>
                      <a:pt x="292" y="216"/>
                    </a:lnTo>
                    <a:lnTo>
                      <a:pt x="292" y="216"/>
                    </a:lnTo>
                    <a:lnTo>
                      <a:pt x="292" y="216"/>
                    </a:lnTo>
                    <a:lnTo>
                      <a:pt x="292" y="212"/>
                    </a:lnTo>
                    <a:lnTo>
                      <a:pt x="292" y="212"/>
                    </a:lnTo>
                    <a:lnTo>
                      <a:pt x="292" y="212"/>
                    </a:lnTo>
                    <a:lnTo>
                      <a:pt x="292" y="212"/>
                    </a:lnTo>
                    <a:lnTo>
                      <a:pt x="292" y="212"/>
                    </a:lnTo>
                    <a:lnTo>
                      <a:pt x="297" y="212"/>
                    </a:lnTo>
                    <a:lnTo>
                      <a:pt x="297" y="212"/>
                    </a:lnTo>
                    <a:lnTo>
                      <a:pt x="297" y="212"/>
                    </a:lnTo>
                    <a:lnTo>
                      <a:pt x="297" y="212"/>
                    </a:lnTo>
                    <a:lnTo>
                      <a:pt x="297" y="212"/>
                    </a:lnTo>
                    <a:lnTo>
                      <a:pt x="297" y="207"/>
                    </a:lnTo>
                    <a:lnTo>
                      <a:pt x="297" y="207"/>
                    </a:lnTo>
                    <a:lnTo>
                      <a:pt x="297" y="207"/>
                    </a:lnTo>
                    <a:lnTo>
                      <a:pt x="297" y="207"/>
                    </a:lnTo>
                    <a:lnTo>
                      <a:pt x="297" y="207"/>
                    </a:lnTo>
                    <a:lnTo>
                      <a:pt x="297" y="207"/>
                    </a:lnTo>
                    <a:lnTo>
                      <a:pt x="297" y="207"/>
                    </a:lnTo>
                    <a:lnTo>
                      <a:pt x="297" y="207"/>
                    </a:lnTo>
                    <a:lnTo>
                      <a:pt x="302" y="207"/>
                    </a:lnTo>
                    <a:lnTo>
                      <a:pt x="302" y="203"/>
                    </a:lnTo>
                    <a:lnTo>
                      <a:pt x="302" y="203"/>
                    </a:lnTo>
                    <a:lnTo>
                      <a:pt x="302" y="203"/>
                    </a:lnTo>
                    <a:lnTo>
                      <a:pt x="302" y="203"/>
                    </a:lnTo>
                    <a:lnTo>
                      <a:pt x="302" y="203"/>
                    </a:lnTo>
                    <a:lnTo>
                      <a:pt x="302" y="203"/>
                    </a:lnTo>
                    <a:lnTo>
                      <a:pt x="302" y="203"/>
                    </a:lnTo>
                    <a:lnTo>
                      <a:pt x="302" y="203"/>
                    </a:lnTo>
                    <a:lnTo>
                      <a:pt x="302" y="203"/>
                    </a:lnTo>
                    <a:lnTo>
                      <a:pt x="302" y="198"/>
                    </a:lnTo>
                    <a:lnTo>
                      <a:pt x="302" y="198"/>
                    </a:lnTo>
                    <a:lnTo>
                      <a:pt x="307" y="198"/>
                    </a:lnTo>
                    <a:lnTo>
                      <a:pt x="307" y="198"/>
                    </a:lnTo>
                    <a:lnTo>
                      <a:pt x="307" y="198"/>
                    </a:lnTo>
                    <a:lnTo>
                      <a:pt x="307" y="198"/>
                    </a:lnTo>
                    <a:lnTo>
                      <a:pt x="307" y="198"/>
                    </a:lnTo>
                    <a:lnTo>
                      <a:pt x="307" y="198"/>
                    </a:lnTo>
                    <a:lnTo>
                      <a:pt x="307" y="198"/>
                    </a:lnTo>
                    <a:lnTo>
                      <a:pt x="307" y="198"/>
                    </a:lnTo>
                    <a:lnTo>
                      <a:pt x="307" y="198"/>
                    </a:lnTo>
                    <a:lnTo>
                      <a:pt x="307" y="194"/>
                    </a:lnTo>
                    <a:lnTo>
                      <a:pt x="307" y="194"/>
                    </a:lnTo>
                    <a:lnTo>
                      <a:pt x="307" y="194"/>
                    </a:lnTo>
                    <a:lnTo>
                      <a:pt x="307" y="194"/>
                    </a:lnTo>
                    <a:lnTo>
                      <a:pt x="312" y="194"/>
                    </a:lnTo>
                    <a:lnTo>
                      <a:pt x="312" y="194"/>
                    </a:lnTo>
                    <a:lnTo>
                      <a:pt x="312" y="194"/>
                    </a:lnTo>
                    <a:lnTo>
                      <a:pt x="312" y="194"/>
                    </a:lnTo>
                    <a:lnTo>
                      <a:pt x="312" y="194"/>
                    </a:lnTo>
                    <a:lnTo>
                      <a:pt x="312" y="194"/>
                    </a:lnTo>
                    <a:lnTo>
                      <a:pt x="312" y="189"/>
                    </a:lnTo>
                    <a:lnTo>
                      <a:pt x="312" y="189"/>
                    </a:lnTo>
                    <a:lnTo>
                      <a:pt x="312" y="189"/>
                    </a:lnTo>
                    <a:lnTo>
                      <a:pt x="312" y="189"/>
                    </a:lnTo>
                    <a:lnTo>
                      <a:pt x="312" y="189"/>
                    </a:lnTo>
                    <a:lnTo>
                      <a:pt x="312" y="189"/>
                    </a:lnTo>
                    <a:lnTo>
                      <a:pt x="312" y="189"/>
                    </a:lnTo>
                    <a:lnTo>
                      <a:pt x="312" y="189"/>
                    </a:lnTo>
                    <a:lnTo>
                      <a:pt x="316" y="189"/>
                    </a:lnTo>
                    <a:lnTo>
                      <a:pt x="316" y="185"/>
                    </a:lnTo>
                    <a:lnTo>
                      <a:pt x="316" y="185"/>
                    </a:lnTo>
                    <a:lnTo>
                      <a:pt x="316" y="185"/>
                    </a:lnTo>
                    <a:lnTo>
                      <a:pt x="316" y="185"/>
                    </a:lnTo>
                    <a:lnTo>
                      <a:pt x="316" y="185"/>
                    </a:lnTo>
                    <a:lnTo>
                      <a:pt x="316" y="185"/>
                    </a:lnTo>
                    <a:lnTo>
                      <a:pt x="316" y="185"/>
                    </a:lnTo>
                    <a:lnTo>
                      <a:pt x="316" y="185"/>
                    </a:lnTo>
                    <a:lnTo>
                      <a:pt x="316" y="185"/>
                    </a:lnTo>
                    <a:lnTo>
                      <a:pt x="316" y="185"/>
                    </a:lnTo>
                    <a:lnTo>
                      <a:pt x="316" y="180"/>
                    </a:lnTo>
                    <a:lnTo>
                      <a:pt x="316" y="180"/>
                    </a:lnTo>
                    <a:lnTo>
                      <a:pt x="321" y="180"/>
                    </a:lnTo>
                    <a:lnTo>
                      <a:pt x="321" y="180"/>
                    </a:lnTo>
                    <a:lnTo>
                      <a:pt x="321" y="180"/>
                    </a:lnTo>
                    <a:lnTo>
                      <a:pt x="321" y="180"/>
                    </a:lnTo>
                    <a:lnTo>
                      <a:pt x="321" y="180"/>
                    </a:lnTo>
                    <a:lnTo>
                      <a:pt x="321" y="180"/>
                    </a:lnTo>
                    <a:lnTo>
                      <a:pt x="321" y="180"/>
                    </a:lnTo>
                    <a:lnTo>
                      <a:pt x="321" y="180"/>
                    </a:lnTo>
                    <a:lnTo>
                      <a:pt x="321" y="180"/>
                    </a:lnTo>
                    <a:lnTo>
                      <a:pt x="321" y="180"/>
                    </a:lnTo>
                    <a:lnTo>
                      <a:pt x="321" y="176"/>
                    </a:lnTo>
                    <a:lnTo>
                      <a:pt x="321" y="176"/>
                    </a:lnTo>
                    <a:lnTo>
                      <a:pt x="321" y="176"/>
                    </a:lnTo>
                    <a:lnTo>
                      <a:pt x="326" y="176"/>
                    </a:lnTo>
                    <a:lnTo>
                      <a:pt x="326" y="176"/>
                    </a:lnTo>
                    <a:lnTo>
                      <a:pt x="326" y="176"/>
                    </a:lnTo>
                    <a:lnTo>
                      <a:pt x="326" y="176"/>
                    </a:lnTo>
                    <a:lnTo>
                      <a:pt x="326" y="176"/>
                    </a:lnTo>
                    <a:lnTo>
                      <a:pt x="326" y="176"/>
                    </a:lnTo>
                    <a:lnTo>
                      <a:pt x="326" y="171"/>
                    </a:lnTo>
                    <a:lnTo>
                      <a:pt x="326" y="171"/>
                    </a:lnTo>
                    <a:lnTo>
                      <a:pt x="326" y="171"/>
                    </a:lnTo>
                    <a:lnTo>
                      <a:pt x="326" y="171"/>
                    </a:lnTo>
                    <a:lnTo>
                      <a:pt x="326" y="171"/>
                    </a:lnTo>
                    <a:lnTo>
                      <a:pt x="326" y="171"/>
                    </a:lnTo>
                    <a:lnTo>
                      <a:pt x="326" y="171"/>
                    </a:lnTo>
                    <a:lnTo>
                      <a:pt x="326" y="171"/>
                    </a:lnTo>
                    <a:lnTo>
                      <a:pt x="331" y="167"/>
                    </a:lnTo>
                    <a:lnTo>
                      <a:pt x="331" y="167"/>
                    </a:lnTo>
                    <a:lnTo>
                      <a:pt x="331" y="167"/>
                    </a:lnTo>
                    <a:lnTo>
                      <a:pt x="331" y="167"/>
                    </a:lnTo>
                    <a:lnTo>
                      <a:pt x="331" y="167"/>
                    </a:lnTo>
                    <a:lnTo>
                      <a:pt x="331" y="167"/>
                    </a:lnTo>
                    <a:lnTo>
                      <a:pt x="331" y="167"/>
                    </a:lnTo>
                    <a:lnTo>
                      <a:pt x="331" y="167"/>
                    </a:lnTo>
                    <a:lnTo>
                      <a:pt x="331" y="167"/>
                    </a:lnTo>
                    <a:lnTo>
                      <a:pt x="331" y="167"/>
                    </a:lnTo>
                    <a:lnTo>
                      <a:pt x="331" y="162"/>
                    </a:lnTo>
                    <a:lnTo>
                      <a:pt x="331" y="162"/>
                    </a:lnTo>
                    <a:lnTo>
                      <a:pt x="336" y="162"/>
                    </a:lnTo>
                    <a:lnTo>
                      <a:pt x="336" y="162"/>
                    </a:lnTo>
                    <a:lnTo>
                      <a:pt x="336" y="162"/>
                    </a:lnTo>
                    <a:lnTo>
                      <a:pt x="336" y="162"/>
                    </a:lnTo>
                    <a:lnTo>
                      <a:pt x="336" y="162"/>
                    </a:lnTo>
                    <a:lnTo>
                      <a:pt x="336" y="162"/>
                    </a:lnTo>
                    <a:lnTo>
                      <a:pt x="336" y="162"/>
                    </a:lnTo>
                    <a:lnTo>
                      <a:pt x="336" y="162"/>
                    </a:lnTo>
                    <a:lnTo>
                      <a:pt x="336" y="158"/>
                    </a:lnTo>
                    <a:lnTo>
                      <a:pt x="336" y="158"/>
                    </a:lnTo>
                    <a:lnTo>
                      <a:pt x="336" y="158"/>
                    </a:lnTo>
                    <a:lnTo>
                      <a:pt x="336" y="158"/>
                    </a:lnTo>
                    <a:lnTo>
                      <a:pt x="336" y="158"/>
                    </a:lnTo>
                    <a:lnTo>
                      <a:pt x="340" y="158"/>
                    </a:lnTo>
                    <a:lnTo>
                      <a:pt x="340" y="158"/>
                    </a:lnTo>
                    <a:lnTo>
                      <a:pt x="340" y="158"/>
                    </a:lnTo>
                    <a:lnTo>
                      <a:pt x="340" y="158"/>
                    </a:lnTo>
                    <a:lnTo>
                      <a:pt x="340" y="158"/>
                    </a:lnTo>
                    <a:lnTo>
                      <a:pt x="340" y="158"/>
                    </a:lnTo>
                    <a:lnTo>
                      <a:pt x="340" y="158"/>
                    </a:lnTo>
                    <a:lnTo>
                      <a:pt x="340" y="153"/>
                    </a:lnTo>
                    <a:lnTo>
                      <a:pt x="340" y="153"/>
                    </a:lnTo>
                    <a:lnTo>
                      <a:pt x="340" y="153"/>
                    </a:lnTo>
                    <a:lnTo>
                      <a:pt x="340" y="153"/>
                    </a:lnTo>
                    <a:lnTo>
                      <a:pt x="340" y="153"/>
                    </a:lnTo>
                    <a:lnTo>
                      <a:pt x="340" y="153"/>
                    </a:lnTo>
                    <a:lnTo>
                      <a:pt x="345" y="153"/>
                    </a:lnTo>
                    <a:lnTo>
                      <a:pt x="345" y="153"/>
                    </a:lnTo>
                    <a:lnTo>
                      <a:pt x="345" y="153"/>
                    </a:lnTo>
                    <a:lnTo>
                      <a:pt x="345" y="149"/>
                    </a:lnTo>
                    <a:lnTo>
                      <a:pt x="345" y="149"/>
                    </a:lnTo>
                    <a:lnTo>
                      <a:pt x="345" y="149"/>
                    </a:lnTo>
                    <a:lnTo>
                      <a:pt x="345" y="149"/>
                    </a:lnTo>
                    <a:lnTo>
                      <a:pt x="345" y="149"/>
                    </a:lnTo>
                    <a:lnTo>
                      <a:pt x="345" y="149"/>
                    </a:lnTo>
                    <a:lnTo>
                      <a:pt x="345" y="149"/>
                    </a:lnTo>
                    <a:lnTo>
                      <a:pt x="345" y="149"/>
                    </a:lnTo>
                    <a:lnTo>
                      <a:pt x="345" y="149"/>
                    </a:lnTo>
                    <a:lnTo>
                      <a:pt x="345" y="144"/>
                    </a:lnTo>
                    <a:lnTo>
                      <a:pt x="345" y="144"/>
                    </a:lnTo>
                    <a:lnTo>
                      <a:pt x="350" y="144"/>
                    </a:lnTo>
                    <a:lnTo>
                      <a:pt x="350" y="144"/>
                    </a:lnTo>
                    <a:lnTo>
                      <a:pt x="350" y="144"/>
                    </a:lnTo>
                    <a:lnTo>
                      <a:pt x="350" y="144"/>
                    </a:lnTo>
                    <a:lnTo>
                      <a:pt x="350" y="144"/>
                    </a:lnTo>
                    <a:lnTo>
                      <a:pt x="350" y="144"/>
                    </a:lnTo>
                    <a:lnTo>
                      <a:pt x="350" y="144"/>
                    </a:lnTo>
                    <a:lnTo>
                      <a:pt x="350" y="140"/>
                    </a:lnTo>
                    <a:lnTo>
                      <a:pt x="350" y="140"/>
                    </a:lnTo>
                    <a:lnTo>
                      <a:pt x="350" y="140"/>
                    </a:lnTo>
                    <a:lnTo>
                      <a:pt x="350" y="140"/>
                    </a:lnTo>
                    <a:lnTo>
                      <a:pt x="350" y="140"/>
                    </a:lnTo>
                    <a:lnTo>
                      <a:pt x="350" y="140"/>
                    </a:lnTo>
                    <a:lnTo>
                      <a:pt x="355" y="140"/>
                    </a:lnTo>
                    <a:lnTo>
                      <a:pt x="355" y="140"/>
                    </a:lnTo>
                    <a:lnTo>
                      <a:pt x="355" y="140"/>
                    </a:lnTo>
                    <a:lnTo>
                      <a:pt x="355" y="140"/>
                    </a:lnTo>
                    <a:lnTo>
                      <a:pt x="355" y="140"/>
                    </a:lnTo>
                    <a:lnTo>
                      <a:pt x="355" y="140"/>
                    </a:lnTo>
                    <a:lnTo>
                      <a:pt x="355" y="135"/>
                    </a:lnTo>
                    <a:lnTo>
                      <a:pt x="355" y="135"/>
                    </a:lnTo>
                    <a:lnTo>
                      <a:pt x="355" y="135"/>
                    </a:lnTo>
                    <a:lnTo>
                      <a:pt x="355" y="135"/>
                    </a:lnTo>
                    <a:lnTo>
                      <a:pt x="355" y="135"/>
                    </a:lnTo>
                    <a:lnTo>
                      <a:pt x="355" y="135"/>
                    </a:lnTo>
                    <a:lnTo>
                      <a:pt x="355" y="135"/>
                    </a:lnTo>
                    <a:lnTo>
                      <a:pt x="360" y="135"/>
                    </a:lnTo>
                    <a:lnTo>
                      <a:pt x="360" y="135"/>
                    </a:lnTo>
                    <a:lnTo>
                      <a:pt x="360" y="135"/>
                    </a:lnTo>
                    <a:lnTo>
                      <a:pt x="360" y="131"/>
                    </a:lnTo>
                    <a:lnTo>
                      <a:pt x="360" y="131"/>
                    </a:lnTo>
                    <a:lnTo>
                      <a:pt x="360" y="131"/>
                    </a:lnTo>
                    <a:lnTo>
                      <a:pt x="360" y="131"/>
                    </a:lnTo>
                    <a:lnTo>
                      <a:pt x="360" y="131"/>
                    </a:lnTo>
                    <a:lnTo>
                      <a:pt x="360" y="131"/>
                    </a:lnTo>
                    <a:lnTo>
                      <a:pt x="360" y="131"/>
                    </a:lnTo>
                    <a:lnTo>
                      <a:pt x="360" y="131"/>
                    </a:lnTo>
                    <a:lnTo>
                      <a:pt x="360" y="131"/>
                    </a:lnTo>
                    <a:lnTo>
                      <a:pt x="360" y="131"/>
                    </a:lnTo>
                    <a:lnTo>
                      <a:pt x="360" y="131"/>
                    </a:lnTo>
                    <a:lnTo>
                      <a:pt x="364" y="131"/>
                    </a:lnTo>
                    <a:lnTo>
                      <a:pt x="364" y="126"/>
                    </a:lnTo>
                    <a:lnTo>
                      <a:pt x="364" y="126"/>
                    </a:lnTo>
                    <a:lnTo>
                      <a:pt x="364" y="126"/>
                    </a:lnTo>
                    <a:lnTo>
                      <a:pt x="364" y="126"/>
                    </a:lnTo>
                    <a:lnTo>
                      <a:pt x="364" y="126"/>
                    </a:lnTo>
                    <a:lnTo>
                      <a:pt x="364" y="126"/>
                    </a:lnTo>
                    <a:lnTo>
                      <a:pt x="364" y="126"/>
                    </a:lnTo>
                    <a:lnTo>
                      <a:pt x="364" y="126"/>
                    </a:lnTo>
                    <a:lnTo>
                      <a:pt x="364" y="122"/>
                    </a:lnTo>
                    <a:lnTo>
                      <a:pt x="364" y="122"/>
                    </a:lnTo>
                    <a:lnTo>
                      <a:pt x="364" y="122"/>
                    </a:lnTo>
                    <a:lnTo>
                      <a:pt x="369" y="122"/>
                    </a:lnTo>
                    <a:lnTo>
                      <a:pt x="369" y="122"/>
                    </a:lnTo>
                    <a:lnTo>
                      <a:pt x="369" y="122"/>
                    </a:lnTo>
                    <a:lnTo>
                      <a:pt x="369" y="122"/>
                    </a:lnTo>
                    <a:lnTo>
                      <a:pt x="369" y="122"/>
                    </a:lnTo>
                    <a:lnTo>
                      <a:pt x="369" y="122"/>
                    </a:lnTo>
                    <a:lnTo>
                      <a:pt x="369" y="122"/>
                    </a:lnTo>
                    <a:lnTo>
                      <a:pt x="369" y="122"/>
                    </a:lnTo>
                    <a:lnTo>
                      <a:pt x="369" y="117"/>
                    </a:lnTo>
                    <a:lnTo>
                      <a:pt x="369" y="117"/>
                    </a:lnTo>
                    <a:lnTo>
                      <a:pt x="369" y="117"/>
                    </a:lnTo>
                    <a:lnTo>
                      <a:pt x="369" y="117"/>
                    </a:lnTo>
                    <a:lnTo>
                      <a:pt x="369" y="117"/>
                    </a:lnTo>
                    <a:lnTo>
                      <a:pt x="374" y="117"/>
                    </a:lnTo>
                    <a:lnTo>
                      <a:pt x="374" y="117"/>
                    </a:lnTo>
                    <a:lnTo>
                      <a:pt x="374" y="117"/>
                    </a:lnTo>
                    <a:lnTo>
                      <a:pt x="374" y="117"/>
                    </a:lnTo>
                    <a:lnTo>
                      <a:pt x="374" y="117"/>
                    </a:lnTo>
                    <a:lnTo>
                      <a:pt x="374" y="117"/>
                    </a:lnTo>
                    <a:lnTo>
                      <a:pt x="374" y="113"/>
                    </a:lnTo>
                    <a:lnTo>
                      <a:pt x="374" y="113"/>
                    </a:lnTo>
                    <a:lnTo>
                      <a:pt x="374" y="113"/>
                    </a:lnTo>
                    <a:lnTo>
                      <a:pt x="374" y="113"/>
                    </a:lnTo>
                    <a:lnTo>
                      <a:pt x="374" y="113"/>
                    </a:lnTo>
                    <a:lnTo>
                      <a:pt x="374" y="113"/>
                    </a:lnTo>
                    <a:lnTo>
                      <a:pt x="374" y="113"/>
                    </a:lnTo>
                    <a:lnTo>
                      <a:pt x="379" y="113"/>
                    </a:lnTo>
                    <a:lnTo>
                      <a:pt x="379" y="113"/>
                    </a:lnTo>
                    <a:lnTo>
                      <a:pt x="379" y="108"/>
                    </a:lnTo>
                    <a:lnTo>
                      <a:pt x="379" y="108"/>
                    </a:lnTo>
                    <a:lnTo>
                      <a:pt x="379" y="108"/>
                    </a:lnTo>
                    <a:lnTo>
                      <a:pt x="379" y="108"/>
                    </a:lnTo>
                    <a:lnTo>
                      <a:pt x="379" y="108"/>
                    </a:lnTo>
                    <a:lnTo>
                      <a:pt x="379" y="108"/>
                    </a:lnTo>
                    <a:lnTo>
                      <a:pt x="379" y="108"/>
                    </a:lnTo>
                    <a:lnTo>
                      <a:pt x="379" y="108"/>
                    </a:lnTo>
                    <a:lnTo>
                      <a:pt x="379" y="108"/>
                    </a:lnTo>
                    <a:lnTo>
                      <a:pt x="379" y="108"/>
                    </a:lnTo>
                    <a:lnTo>
                      <a:pt x="379" y="104"/>
                    </a:lnTo>
                    <a:lnTo>
                      <a:pt x="379" y="104"/>
                    </a:lnTo>
                    <a:lnTo>
                      <a:pt x="384" y="104"/>
                    </a:lnTo>
                    <a:lnTo>
                      <a:pt x="384" y="104"/>
                    </a:lnTo>
                    <a:lnTo>
                      <a:pt x="384" y="104"/>
                    </a:lnTo>
                    <a:lnTo>
                      <a:pt x="384" y="104"/>
                    </a:lnTo>
                    <a:lnTo>
                      <a:pt x="384" y="104"/>
                    </a:lnTo>
                    <a:lnTo>
                      <a:pt x="384" y="104"/>
                    </a:lnTo>
                    <a:lnTo>
                      <a:pt x="384" y="104"/>
                    </a:lnTo>
                    <a:lnTo>
                      <a:pt x="384" y="104"/>
                    </a:lnTo>
                    <a:lnTo>
                      <a:pt x="384" y="104"/>
                    </a:lnTo>
                    <a:lnTo>
                      <a:pt x="384" y="104"/>
                    </a:lnTo>
                    <a:lnTo>
                      <a:pt x="384" y="99"/>
                    </a:lnTo>
                    <a:lnTo>
                      <a:pt x="384" y="99"/>
                    </a:lnTo>
                    <a:lnTo>
                      <a:pt x="388" y="99"/>
                    </a:lnTo>
                    <a:lnTo>
                      <a:pt x="388" y="99"/>
                    </a:lnTo>
                    <a:lnTo>
                      <a:pt x="388" y="99"/>
                    </a:lnTo>
                    <a:lnTo>
                      <a:pt x="388" y="99"/>
                    </a:lnTo>
                    <a:lnTo>
                      <a:pt x="388" y="99"/>
                    </a:lnTo>
                    <a:lnTo>
                      <a:pt x="388" y="99"/>
                    </a:lnTo>
                    <a:lnTo>
                      <a:pt x="388" y="99"/>
                    </a:lnTo>
                    <a:lnTo>
                      <a:pt x="388" y="99"/>
                    </a:lnTo>
                    <a:lnTo>
                      <a:pt x="388" y="95"/>
                    </a:lnTo>
                    <a:lnTo>
                      <a:pt x="388" y="95"/>
                    </a:lnTo>
                    <a:lnTo>
                      <a:pt x="388" y="95"/>
                    </a:lnTo>
                    <a:lnTo>
                      <a:pt x="388" y="95"/>
                    </a:lnTo>
                    <a:lnTo>
                      <a:pt x="388" y="95"/>
                    </a:lnTo>
                    <a:lnTo>
                      <a:pt x="393" y="95"/>
                    </a:lnTo>
                    <a:lnTo>
                      <a:pt x="393" y="95"/>
                    </a:lnTo>
                    <a:lnTo>
                      <a:pt x="393" y="95"/>
                    </a:lnTo>
                    <a:lnTo>
                      <a:pt x="393" y="95"/>
                    </a:lnTo>
                    <a:lnTo>
                      <a:pt x="393" y="95"/>
                    </a:lnTo>
                    <a:lnTo>
                      <a:pt x="393" y="95"/>
                    </a:lnTo>
                    <a:lnTo>
                      <a:pt x="393" y="90"/>
                    </a:lnTo>
                    <a:lnTo>
                      <a:pt x="393" y="90"/>
                    </a:lnTo>
                    <a:lnTo>
                      <a:pt x="393" y="90"/>
                    </a:lnTo>
                    <a:lnTo>
                      <a:pt x="393" y="90"/>
                    </a:lnTo>
                    <a:lnTo>
                      <a:pt x="393" y="90"/>
                    </a:lnTo>
                    <a:lnTo>
                      <a:pt x="393" y="90"/>
                    </a:lnTo>
                    <a:lnTo>
                      <a:pt x="393" y="90"/>
                    </a:lnTo>
                    <a:lnTo>
                      <a:pt x="398" y="90"/>
                    </a:lnTo>
                    <a:lnTo>
                      <a:pt x="398" y="90"/>
                    </a:lnTo>
                    <a:lnTo>
                      <a:pt x="398" y="90"/>
                    </a:lnTo>
                    <a:lnTo>
                      <a:pt x="398" y="86"/>
                    </a:lnTo>
                    <a:lnTo>
                      <a:pt x="398" y="86"/>
                    </a:lnTo>
                    <a:lnTo>
                      <a:pt x="398" y="86"/>
                    </a:lnTo>
                    <a:lnTo>
                      <a:pt x="398" y="86"/>
                    </a:lnTo>
                    <a:lnTo>
                      <a:pt x="398" y="86"/>
                    </a:lnTo>
                    <a:lnTo>
                      <a:pt x="398" y="86"/>
                    </a:lnTo>
                    <a:lnTo>
                      <a:pt x="398" y="86"/>
                    </a:lnTo>
                    <a:lnTo>
                      <a:pt x="398" y="86"/>
                    </a:lnTo>
                    <a:lnTo>
                      <a:pt x="398" y="86"/>
                    </a:lnTo>
                    <a:lnTo>
                      <a:pt x="398" y="86"/>
                    </a:lnTo>
                    <a:lnTo>
                      <a:pt x="398" y="86"/>
                    </a:lnTo>
                    <a:lnTo>
                      <a:pt x="403" y="86"/>
                    </a:lnTo>
                    <a:lnTo>
                      <a:pt x="403" y="81"/>
                    </a:lnTo>
                    <a:lnTo>
                      <a:pt x="403" y="81"/>
                    </a:lnTo>
                    <a:lnTo>
                      <a:pt x="403" y="81"/>
                    </a:lnTo>
                    <a:lnTo>
                      <a:pt x="403" y="81"/>
                    </a:lnTo>
                    <a:lnTo>
                      <a:pt x="403" y="81"/>
                    </a:lnTo>
                    <a:lnTo>
                      <a:pt x="403" y="81"/>
                    </a:lnTo>
                    <a:lnTo>
                      <a:pt x="403" y="81"/>
                    </a:lnTo>
                    <a:lnTo>
                      <a:pt x="403" y="81"/>
                    </a:lnTo>
                    <a:lnTo>
                      <a:pt x="403" y="81"/>
                    </a:lnTo>
                    <a:lnTo>
                      <a:pt x="403" y="81"/>
                    </a:lnTo>
                    <a:lnTo>
                      <a:pt x="403" y="77"/>
                    </a:lnTo>
                    <a:lnTo>
                      <a:pt x="403" y="77"/>
                    </a:lnTo>
                    <a:lnTo>
                      <a:pt x="408" y="77"/>
                    </a:lnTo>
                    <a:lnTo>
                      <a:pt x="408" y="77"/>
                    </a:lnTo>
                    <a:lnTo>
                      <a:pt x="408" y="77"/>
                    </a:lnTo>
                    <a:lnTo>
                      <a:pt x="408" y="77"/>
                    </a:lnTo>
                    <a:lnTo>
                      <a:pt x="408" y="77"/>
                    </a:lnTo>
                    <a:lnTo>
                      <a:pt x="408" y="77"/>
                    </a:lnTo>
                    <a:lnTo>
                      <a:pt x="408" y="77"/>
                    </a:lnTo>
                    <a:lnTo>
                      <a:pt x="408" y="77"/>
                    </a:lnTo>
                    <a:lnTo>
                      <a:pt x="408" y="77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12" y="72"/>
                    </a:lnTo>
                    <a:lnTo>
                      <a:pt x="412" y="72"/>
                    </a:lnTo>
                    <a:lnTo>
                      <a:pt x="412" y="72"/>
                    </a:lnTo>
                    <a:lnTo>
                      <a:pt x="412" y="72"/>
                    </a:lnTo>
                    <a:lnTo>
                      <a:pt x="412" y="72"/>
                    </a:lnTo>
                    <a:lnTo>
                      <a:pt x="412" y="72"/>
                    </a:lnTo>
                    <a:lnTo>
                      <a:pt x="412" y="68"/>
                    </a:lnTo>
                    <a:lnTo>
                      <a:pt x="412" y="68"/>
                    </a:lnTo>
                    <a:lnTo>
                      <a:pt x="412" y="68"/>
                    </a:lnTo>
                    <a:lnTo>
                      <a:pt x="412" y="68"/>
                    </a:lnTo>
                    <a:lnTo>
                      <a:pt x="412" y="68"/>
                    </a:lnTo>
                    <a:lnTo>
                      <a:pt x="412" y="68"/>
                    </a:lnTo>
                    <a:lnTo>
                      <a:pt x="412" y="68"/>
                    </a:lnTo>
                    <a:lnTo>
                      <a:pt x="412" y="68"/>
                    </a:lnTo>
                    <a:lnTo>
                      <a:pt x="417" y="68"/>
                    </a:lnTo>
                    <a:lnTo>
                      <a:pt x="417" y="68"/>
                    </a:lnTo>
                    <a:lnTo>
                      <a:pt x="417" y="68"/>
                    </a:lnTo>
                    <a:lnTo>
                      <a:pt x="417" y="63"/>
                    </a:lnTo>
                    <a:lnTo>
                      <a:pt x="417" y="63"/>
                    </a:lnTo>
                    <a:lnTo>
                      <a:pt x="417" y="63"/>
                    </a:lnTo>
                    <a:lnTo>
                      <a:pt x="417" y="63"/>
                    </a:lnTo>
                    <a:lnTo>
                      <a:pt x="417" y="63"/>
                    </a:lnTo>
                    <a:lnTo>
                      <a:pt x="417" y="63"/>
                    </a:lnTo>
                    <a:lnTo>
                      <a:pt x="417" y="63"/>
                    </a:lnTo>
                    <a:lnTo>
                      <a:pt x="417" y="63"/>
                    </a:lnTo>
                    <a:lnTo>
                      <a:pt x="417" y="63"/>
                    </a:lnTo>
                    <a:lnTo>
                      <a:pt x="422" y="63"/>
                    </a:lnTo>
                    <a:lnTo>
                      <a:pt x="422" y="63"/>
                    </a:lnTo>
                    <a:lnTo>
                      <a:pt x="422" y="59"/>
                    </a:lnTo>
                    <a:lnTo>
                      <a:pt x="422" y="59"/>
                    </a:lnTo>
                    <a:lnTo>
                      <a:pt x="422" y="59"/>
                    </a:lnTo>
                    <a:lnTo>
                      <a:pt x="422" y="59"/>
                    </a:lnTo>
                    <a:lnTo>
                      <a:pt x="422" y="59"/>
                    </a:lnTo>
                    <a:lnTo>
                      <a:pt x="422" y="59"/>
                    </a:lnTo>
                    <a:lnTo>
                      <a:pt x="422" y="59"/>
                    </a:lnTo>
                    <a:lnTo>
                      <a:pt x="422" y="59"/>
                    </a:lnTo>
                    <a:lnTo>
                      <a:pt x="422" y="59"/>
                    </a:lnTo>
                    <a:lnTo>
                      <a:pt x="422" y="59"/>
                    </a:lnTo>
                    <a:lnTo>
                      <a:pt x="422" y="59"/>
                    </a:lnTo>
                    <a:lnTo>
                      <a:pt x="427" y="54"/>
                    </a:lnTo>
                    <a:lnTo>
                      <a:pt x="427" y="54"/>
                    </a:lnTo>
                    <a:lnTo>
                      <a:pt x="427" y="54"/>
                    </a:lnTo>
                    <a:lnTo>
                      <a:pt x="427" y="54"/>
                    </a:lnTo>
                    <a:lnTo>
                      <a:pt x="427" y="54"/>
                    </a:lnTo>
                    <a:lnTo>
                      <a:pt x="427" y="54"/>
                    </a:lnTo>
                    <a:lnTo>
                      <a:pt x="427" y="54"/>
                    </a:lnTo>
                    <a:lnTo>
                      <a:pt x="427" y="54"/>
                    </a:lnTo>
                    <a:lnTo>
                      <a:pt x="427" y="54"/>
                    </a:lnTo>
                    <a:lnTo>
                      <a:pt x="427" y="54"/>
                    </a:lnTo>
                    <a:lnTo>
                      <a:pt x="427" y="54"/>
                    </a:lnTo>
                    <a:lnTo>
                      <a:pt x="427" y="50"/>
                    </a:lnTo>
                    <a:lnTo>
                      <a:pt x="427" y="50"/>
                    </a:lnTo>
                    <a:lnTo>
                      <a:pt x="432" y="50"/>
                    </a:lnTo>
                    <a:lnTo>
                      <a:pt x="432" y="50"/>
                    </a:lnTo>
                    <a:lnTo>
                      <a:pt x="432" y="50"/>
                    </a:lnTo>
                    <a:lnTo>
                      <a:pt x="432" y="50"/>
                    </a:lnTo>
                    <a:lnTo>
                      <a:pt x="432" y="50"/>
                    </a:lnTo>
                    <a:lnTo>
                      <a:pt x="432" y="50"/>
                    </a:lnTo>
                    <a:lnTo>
                      <a:pt x="432" y="50"/>
                    </a:lnTo>
                    <a:lnTo>
                      <a:pt x="432" y="50"/>
                    </a:lnTo>
                    <a:lnTo>
                      <a:pt x="432" y="50"/>
                    </a:lnTo>
                    <a:lnTo>
                      <a:pt x="432" y="45"/>
                    </a:lnTo>
                    <a:lnTo>
                      <a:pt x="432" y="45"/>
                    </a:lnTo>
                    <a:lnTo>
                      <a:pt x="432" y="45"/>
                    </a:lnTo>
                    <a:lnTo>
                      <a:pt x="432" y="45"/>
                    </a:lnTo>
                    <a:lnTo>
                      <a:pt x="436" y="45"/>
                    </a:lnTo>
                    <a:lnTo>
                      <a:pt x="436" y="45"/>
                    </a:lnTo>
                    <a:lnTo>
                      <a:pt x="436" y="45"/>
                    </a:lnTo>
                    <a:lnTo>
                      <a:pt x="436" y="45"/>
                    </a:lnTo>
                    <a:lnTo>
                      <a:pt x="436" y="45"/>
                    </a:lnTo>
                    <a:lnTo>
                      <a:pt x="436" y="45"/>
                    </a:lnTo>
                    <a:lnTo>
                      <a:pt x="436" y="45"/>
                    </a:lnTo>
                    <a:lnTo>
                      <a:pt x="436" y="45"/>
                    </a:lnTo>
                    <a:lnTo>
                      <a:pt x="436" y="41"/>
                    </a:lnTo>
                    <a:lnTo>
                      <a:pt x="436" y="41"/>
                    </a:lnTo>
                    <a:lnTo>
                      <a:pt x="436" y="41"/>
                    </a:lnTo>
                    <a:lnTo>
                      <a:pt x="436" y="41"/>
                    </a:lnTo>
                    <a:lnTo>
                      <a:pt x="436" y="41"/>
                    </a:lnTo>
                    <a:lnTo>
                      <a:pt x="436" y="41"/>
                    </a:lnTo>
                    <a:lnTo>
                      <a:pt x="441" y="41"/>
                    </a:lnTo>
                    <a:lnTo>
                      <a:pt x="441" y="41"/>
                    </a:lnTo>
                    <a:lnTo>
                      <a:pt x="441" y="41"/>
                    </a:lnTo>
                    <a:lnTo>
                      <a:pt x="441" y="41"/>
                    </a:lnTo>
                    <a:lnTo>
                      <a:pt x="441" y="41"/>
                    </a:lnTo>
                    <a:lnTo>
                      <a:pt x="441" y="41"/>
                    </a:lnTo>
                    <a:lnTo>
                      <a:pt x="441" y="36"/>
                    </a:lnTo>
                    <a:lnTo>
                      <a:pt x="441" y="36"/>
                    </a:lnTo>
                    <a:lnTo>
                      <a:pt x="441" y="36"/>
                    </a:lnTo>
                    <a:lnTo>
                      <a:pt x="441" y="36"/>
                    </a:lnTo>
                    <a:lnTo>
                      <a:pt x="441" y="36"/>
                    </a:lnTo>
                    <a:lnTo>
                      <a:pt x="441" y="36"/>
                    </a:lnTo>
                    <a:lnTo>
                      <a:pt x="441" y="36"/>
                    </a:lnTo>
                    <a:lnTo>
                      <a:pt x="446" y="36"/>
                    </a:lnTo>
                    <a:lnTo>
                      <a:pt x="446" y="36"/>
                    </a:lnTo>
                    <a:lnTo>
                      <a:pt x="446" y="36"/>
                    </a:lnTo>
                    <a:lnTo>
                      <a:pt x="446" y="36"/>
                    </a:lnTo>
                    <a:lnTo>
                      <a:pt x="446" y="32"/>
                    </a:lnTo>
                    <a:lnTo>
                      <a:pt x="446" y="32"/>
                    </a:lnTo>
                    <a:lnTo>
                      <a:pt x="446" y="32"/>
                    </a:lnTo>
                    <a:lnTo>
                      <a:pt x="446" y="32"/>
                    </a:lnTo>
                    <a:lnTo>
                      <a:pt x="446" y="32"/>
                    </a:lnTo>
                    <a:lnTo>
                      <a:pt x="446" y="32"/>
                    </a:lnTo>
                    <a:lnTo>
                      <a:pt x="446" y="32"/>
                    </a:lnTo>
                    <a:lnTo>
                      <a:pt x="446" y="32"/>
                    </a:lnTo>
                    <a:lnTo>
                      <a:pt x="451" y="32"/>
                    </a:lnTo>
                    <a:lnTo>
                      <a:pt x="451" y="32"/>
                    </a:lnTo>
                    <a:lnTo>
                      <a:pt x="451" y="32"/>
                    </a:lnTo>
                    <a:lnTo>
                      <a:pt x="451" y="27"/>
                    </a:lnTo>
                    <a:lnTo>
                      <a:pt x="451" y="27"/>
                    </a:lnTo>
                    <a:lnTo>
                      <a:pt x="451" y="27"/>
                    </a:lnTo>
                    <a:lnTo>
                      <a:pt x="451" y="27"/>
                    </a:lnTo>
                    <a:lnTo>
                      <a:pt x="451" y="27"/>
                    </a:lnTo>
                    <a:lnTo>
                      <a:pt x="451" y="27"/>
                    </a:lnTo>
                    <a:lnTo>
                      <a:pt x="451" y="27"/>
                    </a:lnTo>
                    <a:lnTo>
                      <a:pt x="451" y="27"/>
                    </a:lnTo>
                    <a:lnTo>
                      <a:pt x="451" y="27"/>
                    </a:lnTo>
                    <a:lnTo>
                      <a:pt x="451" y="27"/>
                    </a:lnTo>
                    <a:lnTo>
                      <a:pt x="456" y="27"/>
                    </a:lnTo>
                    <a:lnTo>
                      <a:pt x="456" y="27"/>
                    </a:lnTo>
                    <a:lnTo>
                      <a:pt x="456" y="27"/>
                    </a:lnTo>
                    <a:lnTo>
                      <a:pt x="456" y="23"/>
                    </a:lnTo>
                    <a:lnTo>
                      <a:pt x="456" y="23"/>
                    </a:lnTo>
                    <a:lnTo>
                      <a:pt x="456" y="23"/>
                    </a:lnTo>
                    <a:lnTo>
                      <a:pt x="456" y="23"/>
                    </a:lnTo>
                    <a:lnTo>
                      <a:pt x="456" y="23"/>
                    </a:lnTo>
                    <a:lnTo>
                      <a:pt x="456" y="23"/>
                    </a:lnTo>
                    <a:lnTo>
                      <a:pt x="456" y="23"/>
                    </a:lnTo>
                    <a:lnTo>
                      <a:pt x="456" y="23"/>
                    </a:lnTo>
                    <a:lnTo>
                      <a:pt x="456" y="23"/>
                    </a:lnTo>
                    <a:lnTo>
                      <a:pt x="456" y="23"/>
                    </a:lnTo>
                    <a:lnTo>
                      <a:pt x="456" y="18"/>
                    </a:lnTo>
                    <a:lnTo>
                      <a:pt x="460" y="18"/>
                    </a:lnTo>
                    <a:lnTo>
                      <a:pt x="460" y="18"/>
                    </a:lnTo>
                    <a:lnTo>
                      <a:pt x="460" y="18"/>
                    </a:lnTo>
                    <a:lnTo>
                      <a:pt x="460" y="18"/>
                    </a:lnTo>
                    <a:lnTo>
                      <a:pt x="460" y="18"/>
                    </a:lnTo>
                    <a:lnTo>
                      <a:pt x="460" y="18"/>
                    </a:lnTo>
                    <a:lnTo>
                      <a:pt x="460" y="18"/>
                    </a:lnTo>
                    <a:lnTo>
                      <a:pt x="460" y="18"/>
                    </a:lnTo>
                    <a:lnTo>
                      <a:pt x="460" y="18"/>
                    </a:lnTo>
                    <a:lnTo>
                      <a:pt x="460" y="18"/>
                    </a:lnTo>
                    <a:lnTo>
                      <a:pt x="460" y="18"/>
                    </a:lnTo>
                    <a:lnTo>
                      <a:pt x="460" y="18"/>
                    </a:lnTo>
                    <a:lnTo>
                      <a:pt x="460" y="14"/>
                    </a:lnTo>
                    <a:lnTo>
                      <a:pt x="465" y="14"/>
                    </a:lnTo>
                    <a:lnTo>
                      <a:pt x="465" y="14"/>
                    </a:lnTo>
                    <a:lnTo>
                      <a:pt x="465" y="14"/>
                    </a:lnTo>
                    <a:lnTo>
                      <a:pt x="465" y="14"/>
                    </a:lnTo>
                    <a:lnTo>
                      <a:pt x="465" y="14"/>
                    </a:lnTo>
                    <a:lnTo>
                      <a:pt x="465" y="14"/>
                    </a:lnTo>
                    <a:lnTo>
                      <a:pt x="465" y="14"/>
                    </a:lnTo>
                    <a:lnTo>
                      <a:pt x="465" y="14"/>
                    </a:lnTo>
                    <a:lnTo>
                      <a:pt x="465" y="14"/>
                    </a:lnTo>
                    <a:lnTo>
                      <a:pt x="465" y="14"/>
                    </a:lnTo>
                    <a:lnTo>
                      <a:pt x="465" y="14"/>
                    </a:lnTo>
                    <a:lnTo>
                      <a:pt x="465" y="9"/>
                    </a:lnTo>
                    <a:lnTo>
                      <a:pt x="465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5" y="5"/>
                    </a:lnTo>
                    <a:lnTo>
                      <a:pt x="475" y="5"/>
                    </a:lnTo>
                    <a:lnTo>
                      <a:pt x="475" y="5"/>
                    </a:lnTo>
                    <a:lnTo>
                      <a:pt x="475" y="5"/>
                    </a:lnTo>
                    <a:lnTo>
                      <a:pt x="475" y="5"/>
                    </a:lnTo>
                    <a:lnTo>
                      <a:pt x="475" y="5"/>
                    </a:lnTo>
                    <a:lnTo>
                      <a:pt x="475" y="5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</a:path>
                </a:pathLst>
              </a:custGeom>
              <a:noFill/>
              <a:ln w="15875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623" name="Freeform 287"/>
              <p:cNvSpPr>
                <a:spLocks/>
              </p:cNvSpPr>
              <p:nvPr/>
            </p:nvSpPr>
            <p:spPr bwMode="auto">
              <a:xfrm>
                <a:off x="2988" y="1269"/>
                <a:ext cx="475" cy="256"/>
              </a:xfrm>
              <a:custGeom>
                <a:avLst/>
                <a:gdLst>
                  <a:gd name="T0" fmla="*/ 10 w 475"/>
                  <a:gd name="T1" fmla="*/ 247 h 256"/>
                  <a:gd name="T2" fmla="*/ 15 w 475"/>
                  <a:gd name="T3" fmla="*/ 238 h 256"/>
                  <a:gd name="T4" fmla="*/ 24 w 475"/>
                  <a:gd name="T5" fmla="*/ 234 h 256"/>
                  <a:gd name="T6" fmla="*/ 34 w 475"/>
                  <a:gd name="T7" fmla="*/ 225 h 256"/>
                  <a:gd name="T8" fmla="*/ 39 w 475"/>
                  <a:gd name="T9" fmla="*/ 216 h 256"/>
                  <a:gd name="T10" fmla="*/ 48 w 475"/>
                  <a:gd name="T11" fmla="*/ 211 h 256"/>
                  <a:gd name="T12" fmla="*/ 53 w 475"/>
                  <a:gd name="T13" fmla="*/ 202 h 256"/>
                  <a:gd name="T14" fmla="*/ 63 w 475"/>
                  <a:gd name="T15" fmla="*/ 198 h 256"/>
                  <a:gd name="T16" fmla="*/ 72 w 475"/>
                  <a:gd name="T17" fmla="*/ 189 h 256"/>
                  <a:gd name="T18" fmla="*/ 77 w 475"/>
                  <a:gd name="T19" fmla="*/ 184 h 256"/>
                  <a:gd name="T20" fmla="*/ 87 w 475"/>
                  <a:gd name="T21" fmla="*/ 175 h 256"/>
                  <a:gd name="T22" fmla="*/ 91 w 475"/>
                  <a:gd name="T23" fmla="*/ 180 h 256"/>
                  <a:gd name="T24" fmla="*/ 101 w 475"/>
                  <a:gd name="T25" fmla="*/ 184 h 256"/>
                  <a:gd name="T26" fmla="*/ 111 w 475"/>
                  <a:gd name="T27" fmla="*/ 189 h 256"/>
                  <a:gd name="T28" fmla="*/ 115 w 475"/>
                  <a:gd name="T29" fmla="*/ 193 h 256"/>
                  <a:gd name="T30" fmla="*/ 125 w 475"/>
                  <a:gd name="T31" fmla="*/ 198 h 256"/>
                  <a:gd name="T32" fmla="*/ 130 w 475"/>
                  <a:gd name="T33" fmla="*/ 202 h 256"/>
                  <a:gd name="T34" fmla="*/ 139 w 475"/>
                  <a:gd name="T35" fmla="*/ 207 h 256"/>
                  <a:gd name="T36" fmla="*/ 149 w 475"/>
                  <a:gd name="T37" fmla="*/ 211 h 256"/>
                  <a:gd name="T38" fmla="*/ 154 w 475"/>
                  <a:gd name="T39" fmla="*/ 216 h 256"/>
                  <a:gd name="T40" fmla="*/ 163 w 475"/>
                  <a:gd name="T41" fmla="*/ 220 h 256"/>
                  <a:gd name="T42" fmla="*/ 168 w 475"/>
                  <a:gd name="T43" fmla="*/ 225 h 256"/>
                  <a:gd name="T44" fmla="*/ 178 w 475"/>
                  <a:gd name="T45" fmla="*/ 229 h 256"/>
                  <a:gd name="T46" fmla="*/ 187 w 475"/>
                  <a:gd name="T47" fmla="*/ 229 h 256"/>
                  <a:gd name="T48" fmla="*/ 192 w 475"/>
                  <a:gd name="T49" fmla="*/ 225 h 256"/>
                  <a:gd name="T50" fmla="*/ 202 w 475"/>
                  <a:gd name="T51" fmla="*/ 220 h 256"/>
                  <a:gd name="T52" fmla="*/ 207 w 475"/>
                  <a:gd name="T53" fmla="*/ 216 h 256"/>
                  <a:gd name="T54" fmla="*/ 216 w 475"/>
                  <a:gd name="T55" fmla="*/ 207 h 256"/>
                  <a:gd name="T56" fmla="*/ 226 w 475"/>
                  <a:gd name="T57" fmla="*/ 202 h 256"/>
                  <a:gd name="T58" fmla="*/ 231 w 475"/>
                  <a:gd name="T59" fmla="*/ 193 h 256"/>
                  <a:gd name="T60" fmla="*/ 240 w 475"/>
                  <a:gd name="T61" fmla="*/ 189 h 256"/>
                  <a:gd name="T62" fmla="*/ 245 w 475"/>
                  <a:gd name="T63" fmla="*/ 180 h 256"/>
                  <a:gd name="T64" fmla="*/ 255 w 475"/>
                  <a:gd name="T65" fmla="*/ 171 h 256"/>
                  <a:gd name="T66" fmla="*/ 264 w 475"/>
                  <a:gd name="T67" fmla="*/ 166 h 256"/>
                  <a:gd name="T68" fmla="*/ 269 w 475"/>
                  <a:gd name="T69" fmla="*/ 157 h 256"/>
                  <a:gd name="T70" fmla="*/ 279 w 475"/>
                  <a:gd name="T71" fmla="*/ 148 h 256"/>
                  <a:gd name="T72" fmla="*/ 283 w 475"/>
                  <a:gd name="T73" fmla="*/ 144 h 256"/>
                  <a:gd name="T74" fmla="*/ 293 w 475"/>
                  <a:gd name="T75" fmla="*/ 135 h 256"/>
                  <a:gd name="T76" fmla="*/ 303 w 475"/>
                  <a:gd name="T77" fmla="*/ 130 h 256"/>
                  <a:gd name="T78" fmla="*/ 307 w 475"/>
                  <a:gd name="T79" fmla="*/ 121 h 256"/>
                  <a:gd name="T80" fmla="*/ 317 w 475"/>
                  <a:gd name="T81" fmla="*/ 117 h 256"/>
                  <a:gd name="T82" fmla="*/ 322 w 475"/>
                  <a:gd name="T83" fmla="*/ 113 h 256"/>
                  <a:gd name="T84" fmla="*/ 331 w 475"/>
                  <a:gd name="T85" fmla="*/ 104 h 256"/>
                  <a:gd name="T86" fmla="*/ 341 w 475"/>
                  <a:gd name="T87" fmla="*/ 99 h 256"/>
                  <a:gd name="T88" fmla="*/ 346 w 475"/>
                  <a:gd name="T89" fmla="*/ 95 h 256"/>
                  <a:gd name="T90" fmla="*/ 355 w 475"/>
                  <a:gd name="T91" fmla="*/ 86 h 256"/>
                  <a:gd name="T92" fmla="*/ 360 w 475"/>
                  <a:gd name="T93" fmla="*/ 81 h 256"/>
                  <a:gd name="T94" fmla="*/ 370 w 475"/>
                  <a:gd name="T95" fmla="*/ 77 h 256"/>
                  <a:gd name="T96" fmla="*/ 379 w 475"/>
                  <a:gd name="T97" fmla="*/ 68 h 256"/>
                  <a:gd name="T98" fmla="*/ 384 w 475"/>
                  <a:gd name="T99" fmla="*/ 63 h 256"/>
                  <a:gd name="T100" fmla="*/ 394 w 475"/>
                  <a:gd name="T101" fmla="*/ 59 h 256"/>
                  <a:gd name="T102" fmla="*/ 398 w 475"/>
                  <a:gd name="T103" fmla="*/ 54 h 256"/>
                  <a:gd name="T104" fmla="*/ 408 w 475"/>
                  <a:gd name="T105" fmla="*/ 45 h 256"/>
                  <a:gd name="T106" fmla="*/ 418 w 475"/>
                  <a:gd name="T107" fmla="*/ 41 h 256"/>
                  <a:gd name="T108" fmla="*/ 422 w 475"/>
                  <a:gd name="T109" fmla="*/ 36 h 256"/>
                  <a:gd name="T110" fmla="*/ 432 w 475"/>
                  <a:gd name="T111" fmla="*/ 32 h 256"/>
                  <a:gd name="T112" fmla="*/ 437 w 475"/>
                  <a:gd name="T113" fmla="*/ 23 h 256"/>
                  <a:gd name="T114" fmla="*/ 446 w 475"/>
                  <a:gd name="T115" fmla="*/ 18 h 256"/>
                  <a:gd name="T116" fmla="*/ 456 w 475"/>
                  <a:gd name="T117" fmla="*/ 14 h 256"/>
                  <a:gd name="T118" fmla="*/ 461 w 475"/>
                  <a:gd name="T119" fmla="*/ 9 h 256"/>
                  <a:gd name="T120" fmla="*/ 470 w 475"/>
                  <a:gd name="T121" fmla="*/ 5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5" h="256">
                    <a:moveTo>
                      <a:pt x="0" y="256"/>
                    </a:moveTo>
                    <a:lnTo>
                      <a:pt x="0" y="256"/>
                    </a:lnTo>
                    <a:lnTo>
                      <a:pt x="0" y="256"/>
                    </a:lnTo>
                    <a:lnTo>
                      <a:pt x="0" y="252"/>
                    </a:lnTo>
                    <a:lnTo>
                      <a:pt x="5" y="252"/>
                    </a:lnTo>
                    <a:lnTo>
                      <a:pt x="5" y="252"/>
                    </a:lnTo>
                    <a:lnTo>
                      <a:pt x="5" y="252"/>
                    </a:lnTo>
                    <a:lnTo>
                      <a:pt x="5" y="252"/>
                    </a:lnTo>
                    <a:lnTo>
                      <a:pt x="5" y="252"/>
                    </a:lnTo>
                    <a:lnTo>
                      <a:pt x="5" y="252"/>
                    </a:lnTo>
                    <a:lnTo>
                      <a:pt x="5" y="252"/>
                    </a:lnTo>
                    <a:lnTo>
                      <a:pt x="5" y="252"/>
                    </a:lnTo>
                    <a:lnTo>
                      <a:pt x="5" y="252"/>
                    </a:lnTo>
                    <a:lnTo>
                      <a:pt x="5" y="252"/>
                    </a:lnTo>
                    <a:lnTo>
                      <a:pt x="5" y="252"/>
                    </a:lnTo>
                    <a:lnTo>
                      <a:pt x="5" y="247"/>
                    </a:lnTo>
                    <a:lnTo>
                      <a:pt x="5" y="247"/>
                    </a:lnTo>
                    <a:lnTo>
                      <a:pt x="10" y="247"/>
                    </a:lnTo>
                    <a:lnTo>
                      <a:pt x="10" y="247"/>
                    </a:lnTo>
                    <a:lnTo>
                      <a:pt x="10" y="247"/>
                    </a:lnTo>
                    <a:lnTo>
                      <a:pt x="10" y="247"/>
                    </a:lnTo>
                    <a:lnTo>
                      <a:pt x="10" y="247"/>
                    </a:lnTo>
                    <a:lnTo>
                      <a:pt x="10" y="247"/>
                    </a:lnTo>
                    <a:lnTo>
                      <a:pt x="10" y="247"/>
                    </a:lnTo>
                    <a:lnTo>
                      <a:pt x="10" y="247"/>
                    </a:lnTo>
                    <a:lnTo>
                      <a:pt x="10" y="247"/>
                    </a:lnTo>
                    <a:lnTo>
                      <a:pt x="10" y="247"/>
                    </a:lnTo>
                    <a:lnTo>
                      <a:pt x="10" y="243"/>
                    </a:lnTo>
                    <a:lnTo>
                      <a:pt x="10" y="243"/>
                    </a:lnTo>
                    <a:lnTo>
                      <a:pt x="10" y="243"/>
                    </a:lnTo>
                    <a:lnTo>
                      <a:pt x="10" y="243"/>
                    </a:lnTo>
                    <a:lnTo>
                      <a:pt x="15" y="243"/>
                    </a:lnTo>
                    <a:lnTo>
                      <a:pt x="15" y="243"/>
                    </a:lnTo>
                    <a:lnTo>
                      <a:pt x="15" y="243"/>
                    </a:lnTo>
                    <a:lnTo>
                      <a:pt x="15" y="243"/>
                    </a:lnTo>
                    <a:lnTo>
                      <a:pt x="15" y="243"/>
                    </a:lnTo>
                    <a:lnTo>
                      <a:pt x="15" y="243"/>
                    </a:lnTo>
                    <a:lnTo>
                      <a:pt x="15" y="243"/>
                    </a:lnTo>
                    <a:lnTo>
                      <a:pt x="15" y="238"/>
                    </a:lnTo>
                    <a:lnTo>
                      <a:pt x="15" y="238"/>
                    </a:lnTo>
                    <a:lnTo>
                      <a:pt x="15" y="238"/>
                    </a:lnTo>
                    <a:lnTo>
                      <a:pt x="15" y="238"/>
                    </a:lnTo>
                    <a:lnTo>
                      <a:pt x="15" y="238"/>
                    </a:lnTo>
                    <a:lnTo>
                      <a:pt x="20" y="238"/>
                    </a:lnTo>
                    <a:lnTo>
                      <a:pt x="20" y="238"/>
                    </a:lnTo>
                    <a:lnTo>
                      <a:pt x="20" y="238"/>
                    </a:lnTo>
                    <a:lnTo>
                      <a:pt x="20" y="238"/>
                    </a:lnTo>
                    <a:lnTo>
                      <a:pt x="20" y="238"/>
                    </a:lnTo>
                    <a:lnTo>
                      <a:pt x="20" y="238"/>
                    </a:lnTo>
                    <a:lnTo>
                      <a:pt x="20" y="238"/>
                    </a:lnTo>
                    <a:lnTo>
                      <a:pt x="20" y="238"/>
                    </a:lnTo>
                    <a:lnTo>
                      <a:pt x="20" y="234"/>
                    </a:lnTo>
                    <a:lnTo>
                      <a:pt x="20" y="234"/>
                    </a:lnTo>
                    <a:lnTo>
                      <a:pt x="20" y="234"/>
                    </a:lnTo>
                    <a:lnTo>
                      <a:pt x="20" y="234"/>
                    </a:lnTo>
                    <a:lnTo>
                      <a:pt x="20" y="234"/>
                    </a:lnTo>
                    <a:lnTo>
                      <a:pt x="24" y="234"/>
                    </a:lnTo>
                    <a:lnTo>
                      <a:pt x="24" y="234"/>
                    </a:lnTo>
                    <a:lnTo>
                      <a:pt x="24" y="234"/>
                    </a:lnTo>
                    <a:lnTo>
                      <a:pt x="24" y="234"/>
                    </a:lnTo>
                    <a:lnTo>
                      <a:pt x="24" y="234"/>
                    </a:lnTo>
                    <a:lnTo>
                      <a:pt x="24" y="234"/>
                    </a:lnTo>
                    <a:lnTo>
                      <a:pt x="24" y="234"/>
                    </a:lnTo>
                    <a:lnTo>
                      <a:pt x="24" y="229"/>
                    </a:lnTo>
                    <a:lnTo>
                      <a:pt x="24" y="229"/>
                    </a:lnTo>
                    <a:lnTo>
                      <a:pt x="24" y="229"/>
                    </a:lnTo>
                    <a:lnTo>
                      <a:pt x="24" y="229"/>
                    </a:lnTo>
                    <a:lnTo>
                      <a:pt x="24" y="229"/>
                    </a:lnTo>
                    <a:lnTo>
                      <a:pt x="24" y="229"/>
                    </a:lnTo>
                    <a:lnTo>
                      <a:pt x="29" y="229"/>
                    </a:lnTo>
                    <a:lnTo>
                      <a:pt x="29" y="229"/>
                    </a:lnTo>
                    <a:lnTo>
                      <a:pt x="29" y="229"/>
                    </a:lnTo>
                    <a:lnTo>
                      <a:pt x="29" y="229"/>
                    </a:lnTo>
                    <a:lnTo>
                      <a:pt x="29" y="229"/>
                    </a:lnTo>
                    <a:lnTo>
                      <a:pt x="29" y="229"/>
                    </a:lnTo>
                    <a:lnTo>
                      <a:pt x="29" y="229"/>
                    </a:lnTo>
                    <a:lnTo>
                      <a:pt x="29" y="229"/>
                    </a:lnTo>
                    <a:lnTo>
                      <a:pt x="29" y="225"/>
                    </a:lnTo>
                    <a:lnTo>
                      <a:pt x="29" y="225"/>
                    </a:lnTo>
                    <a:lnTo>
                      <a:pt x="29" y="225"/>
                    </a:lnTo>
                    <a:lnTo>
                      <a:pt x="29" y="225"/>
                    </a:lnTo>
                    <a:lnTo>
                      <a:pt x="29" y="225"/>
                    </a:lnTo>
                    <a:lnTo>
                      <a:pt x="29" y="225"/>
                    </a:lnTo>
                    <a:lnTo>
                      <a:pt x="34" y="225"/>
                    </a:lnTo>
                    <a:lnTo>
                      <a:pt x="34" y="225"/>
                    </a:lnTo>
                    <a:lnTo>
                      <a:pt x="34" y="225"/>
                    </a:lnTo>
                    <a:lnTo>
                      <a:pt x="34" y="225"/>
                    </a:lnTo>
                    <a:lnTo>
                      <a:pt x="34" y="225"/>
                    </a:lnTo>
                    <a:lnTo>
                      <a:pt x="34" y="225"/>
                    </a:lnTo>
                    <a:lnTo>
                      <a:pt x="34" y="225"/>
                    </a:lnTo>
                    <a:lnTo>
                      <a:pt x="34" y="220"/>
                    </a:lnTo>
                    <a:lnTo>
                      <a:pt x="34" y="220"/>
                    </a:lnTo>
                    <a:lnTo>
                      <a:pt x="34" y="220"/>
                    </a:lnTo>
                    <a:lnTo>
                      <a:pt x="34" y="220"/>
                    </a:lnTo>
                    <a:lnTo>
                      <a:pt x="34" y="220"/>
                    </a:lnTo>
                    <a:lnTo>
                      <a:pt x="34" y="220"/>
                    </a:lnTo>
                    <a:lnTo>
                      <a:pt x="39" y="220"/>
                    </a:lnTo>
                    <a:lnTo>
                      <a:pt x="39" y="220"/>
                    </a:lnTo>
                    <a:lnTo>
                      <a:pt x="39" y="220"/>
                    </a:lnTo>
                    <a:lnTo>
                      <a:pt x="39" y="220"/>
                    </a:lnTo>
                    <a:lnTo>
                      <a:pt x="39" y="220"/>
                    </a:lnTo>
                    <a:lnTo>
                      <a:pt x="39" y="220"/>
                    </a:lnTo>
                    <a:lnTo>
                      <a:pt x="39" y="216"/>
                    </a:lnTo>
                    <a:lnTo>
                      <a:pt x="39" y="216"/>
                    </a:lnTo>
                    <a:lnTo>
                      <a:pt x="39" y="216"/>
                    </a:lnTo>
                    <a:lnTo>
                      <a:pt x="39" y="216"/>
                    </a:lnTo>
                    <a:lnTo>
                      <a:pt x="39" y="216"/>
                    </a:lnTo>
                    <a:lnTo>
                      <a:pt x="39" y="216"/>
                    </a:lnTo>
                    <a:lnTo>
                      <a:pt x="44" y="216"/>
                    </a:lnTo>
                    <a:lnTo>
                      <a:pt x="44" y="216"/>
                    </a:lnTo>
                    <a:lnTo>
                      <a:pt x="44" y="216"/>
                    </a:lnTo>
                    <a:lnTo>
                      <a:pt x="44" y="216"/>
                    </a:lnTo>
                    <a:lnTo>
                      <a:pt x="44" y="216"/>
                    </a:lnTo>
                    <a:lnTo>
                      <a:pt x="44" y="216"/>
                    </a:lnTo>
                    <a:lnTo>
                      <a:pt x="44" y="216"/>
                    </a:lnTo>
                    <a:lnTo>
                      <a:pt x="44" y="216"/>
                    </a:lnTo>
                    <a:lnTo>
                      <a:pt x="44" y="211"/>
                    </a:lnTo>
                    <a:lnTo>
                      <a:pt x="44" y="211"/>
                    </a:lnTo>
                    <a:lnTo>
                      <a:pt x="44" y="211"/>
                    </a:lnTo>
                    <a:lnTo>
                      <a:pt x="44" y="211"/>
                    </a:lnTo>
                    <a:lnTo>
                      <a:pt x="44" y="211"/>
                    </a:lnTo>
                    <a:lnTo>
                      <a:pt x="48" y="211"/>
                    </a:lnTo>
                    <a:lnTo>
                      <a:pt x="48" y="211"/>
                    </a:lnTo>
                    <a:lnTo>
                      <a:pt x="48" y="211"/>
                    </a:lnTo>
                    <a:lnTo>
                      <a:pt x="48" y="211"/>
                    </a:lnTo>
                    <a:lnTo>
                      <a:pt x="48" y="211"/>
                    </a:lnTo>
                    <a:lnTo>
                      <a:pt x="48" y="211"/>
                    </a:lnTo>
                    <a:lnTo>
                      <a:pt x="48" y="211"/>
                    </a:lnTo>
                    <a:lnTo>
                      <a:pt x="48" y="211"/>
                    </a:lnTo>
                    <a:lnTo>
                      <a:pt x="48" y="207"/>
                    </a:lnTo>
                    <a:lnTo>
                      <a:pt x="48" y="207"/>
                    </a:lnTo>
                    <a:lnTo>
                      <a:pt x="48" y="207"/>
                    </a:lnTo>
                    <a:lnTo>
                      <a:pt x="48" y="207"/>
                    </a:lnTo>
                    <a:lnTo>
                      <a:pt x="48" y="207"/>
                    </a:lnTo>
                    <a:lnTo>
                      <a:pt x="48" y="207"/>
                    </a:lnTo>
                    <a:lnTo>
                      <a:pt x="53" y="207"/>
                    </a:lnTo>
                    <a:lnTo>
                      <a:pt x="53" y="207"/>
                    </a:lnTo>
                    <a:lnTo>
                      <a:pt x="53" y="207"/>
                    </a:lnTo>
                    <a:lnTo>
                      <a:pt x="53" y="207"/>
                    </a:lnTo>
                    <a:lnTo>
                      <a:pt x="53" y="207"/>
                    </a:lnTo>
                    <a:lnTo>
                      <a:pt x="53" y="207"/>
                    </a:lnTo>
                    <a:lnTo>
                      <a:pt x="53" y="207"/>
                    </a:lnTo>
                    <a:lnTo>
                      <a:pt x="53" y="202"/>
                    </a:lnTo>
                    <a:lnTo>
                      <a:pt x="53" y="202"/>
                    </a:lnTo>
                    <a:lnTo>
                      <a:pt x="53" y="202"/>
                    </a:lnTo>
                    <a:lnTo>
                      <a:pt x="53" y="202"/>
                    </a:lnTo>
                    <a:lnTo>
                      <a:pt x="53" y="202"/>
                    </a:lnTo>
                    <a:lnTo>
                      <a:pt x="53" y="202"/>
                    </a:lnTo>
                    <a:lnTo>
                      <a:pt x="58" y="202"/>
                    </a:lnTo>
                    <a:lnTo>
                      <a:pt x="58" y="202"/>
                    </a:lnTo>
                    <a:lnTo>
                      <a:pt x="58" y="202"/>
                    </a:lnTo>
                    <a:lnTo>
                      <a:pt x="58" y="202"/>
                    </a:lnTo>
                    <a:lnTo>
                      <a:pt x="58" y="202"/>
                    </a:lnTo>
                    <a:lnTo>
                      <a:pt x="58" y="202"/>
                    </a:lnTo>
                    <a:lnTo>
                      <a:pt x="58" y="202"/>
                    </a:lnTo>
                    <a:lnTo>
                      <a:pt x="58" y="198"/>
                    </a:lnTo>
                    <a:lnTo>
                      <a:pt x="58" y="198"/>
                    </a:lnTo>
                    <a:lnTo>
                      <a:pt x="58" y="198"/>
                    </a:lnTo>
                    <a:lnTo>
                      <a:pt x="58" y="198"/>
                    </a:lnTo>
                    <a:lnTo>
                      <a:pt x="58" y="198"/>
                    </a:lnTo>
                    <a:lnTo>
                      <a:pt x="58" y="198"/>
                    </a:lnTo>
                    <a:lnTo>
                      <a:pt x="63" y="198"/>
                    </a:lnTo>
                    <a:lnTo>
                      <a:pt x="63" y="198"/>
                    </a:lnTo>
                    <a:lnTo>
                      <a:pt x="63" y="198"/>
                    </a:lnTo>
                    <a:lnTo>
                      <a:pt x="63" y="198"/>
                    </a:lnTo>
                    <a:lnTo>
                      <a:pt x="63" y="198"/>
                    </a:lnTo>
                    <a:lnTo>
                      <a:pt x="63" y="198"/>
                    </a:lnTo>
                    <a:lnTo>
                      <a:pt x="63" y="198"/>
                    </a:lnTo>
                    <a:lnTo>
                      <a:pt x="63" y="198"/>
                    </a:lnTo>
                    <a:lnTo>
                      <a:pt x="63" y="193"/>
                    </a:lnTo>
                    <a:lnTo>
                      <a:pt x="63" y="193"/>
                    </a:lnTo>
                    <a:lnTo>
                      <a:pt x="63" y="193"/>
                    </a:lnTo>
                    <a:lnTo>
                      <a:pt x="63" y="193"/>
                    </a:lnTo>
                    <a:lnTo>
                      <a:pt x="63" y="193"/>
                    </a:lnTo>
                    <a:lnTo>
                      <a:pt x="63" y="193"/>
                    </a:lnTo>
                    <a:lnTo>
                      <a:pt x="67" y="193"/>
                    </a:lnTo>
                    <a:lnTo>
                      <a:pt x="67" y="193"/>
                    </a:lnTo>
                    <a:lnTo>
                      <a:pt x="67" y="193"/>
                    </a:lnTo>
                    <a:lnTo>
                      <a:pt x="67" y="193"/>
                    </a:lnTo>
                    <a:lnTo>
                      <a:pt x="67" y="193"/>
                    </a:lnTo>
                    <a:lnTo>
                      <a:pt x="67" y="193"/>
                    </a:lnTo>
                    <a:lnTo>
                      <a:pt x="67" y="193"/>
                    </a:lnTo>
                    <a:lnTo>
                      <a:pt x="67" y="193"/>
                    </a:lnTo>
                    <a:lnTo>
                      <a:pt x="67" y="193"/>
                    </a:lnTo>
                    <a:lnTo>
                      <a:pt x="67" y="189"/>
                    </a:lnTo>
                    <a:lnTo>
                      <a:pt x="67" y="189"/>
                    </a:lnTo>
                    <a:lnTo>
                      <a:pt x="67" y="189"/>
                    </a:lnTo>
                    <a:lnTo>
                      <a:pt x="72" y="189"/>
                    </a:lnTo>
                    <a:lnTo>
                      <a:pt x="72" y="189"/>
                    </a:lnTo>
                    <a:lnTo>
                      <a:pt x="72" y="189"/>
                    </a:lnTo>
                    <a:lnTo>
                      <a:pt x="72" y="189"/>
                    </a:lnTo>
                    <a:lnTo>
                      <a:pt x="72" y="189"/>
                    </a:lnTo>
                    <a:lnTo>
                      <a:pt x="72" y="189"/>
                    </a:lnTo>
                    <a:lnTo>
                      <a:pt x="72" y="189"/>
                    </a:lnTo>
                    <a:lnTo>
                      <a:pt x="72" y="189"/>
                    </a:lnTo>
                    <a:lnTo>
                      <a:pt x="72" y="189"/>
                    </a:lnTo>
                    <a:lnTo>
                      <a:pt x="72" y="189"/>
                    </a:lnTo>
                    <a:lnTo>
                      <a:pt x="72" y="189"/>
                    </a:lnTo>
                    <a:lnTo>
                      <a:pt x="72" y="184"/>
                    </a:lnTo>
                    <a:lnTo>
                      <a:pt x="72" y="184"/>
                    </a:lnTo>
                    <a:lnTo>
                      <a:pt x="77" y="184"/>
                    </a:lnTo>
                    <a:lnTo>
                      <a:pt x="77" y="184"/>
                    </a:lnTo>
                    <a:lnTo>
                      <a:pt x="77" y="184"/>
                    </a:lnTo>
                    <a:lnTo>
                      <a:pt x="77" y="184"/>
                    </a:lnTo>
                    <a:lnTo>
                      <a:pt x="77" y="184"/>
                    </a:lnTo>
                    <a:lnTo>
                      <a:pt x="77" y="184"/>
                    </a:lnTo>
                    <a:lnTo>
                      <a:pt x="77" y="184"/>
                    </a:lnTo>
                    <a:lnTo>
                      <a:pt x="77" y="184"/>
                    </a:lnTo>
                    <a:lnTo>
                      <a:pt x="77" y="184"/>
                    </a:lnTo>
                    <a:lnTo>
                      <a:pt x="77" y="184"/>
                    </a:lnTo>
                    <a:lnTo>
                      <a:pt x="77" y="184"/>
                    </a:lnTo>
                    <a:lnTo>
                      <a:pt x="77" y="184"/>
                    </a:lnTo>
                    <a:lnTo>
                      <a:pt x="77" y="184"/>
                    </a:lnTo>
                    <a:lnTo>
                      <a:pt x="82" y="184"/>
                    </a:lnTo>
                    <a:lnTo>
                      <a:pt x="82" y="180"/>
                    </a:lnTo>
                    <a:lnTo>
                      <a:pt x="82" y="180"/>
                    </a:lnTo>
                    <a:lnTo>
                      <a:pt x="82" y="180"/>
                    </a:lnTo>
                    <a:lnTo>
                      <a:pt x="82" y="180"/>
                    </a:lnTo>
                    <a:lnTo>
                      <a:pt x="82" y="180"/>
                    </a:lnTo>
                    <a:lnTo>
                      <a:pt x="82" y="180"/>
                    </a:lnTo>
                    <a:lnTo>
                      <a:pt x="82" y="180"/>
                    </a:lnTo>
                    <a:lnTo>
                      <a:pt x="82" y="180"/>
                    </a:lnTo>
                    <a:lnTo>
                      <a:pt x="82" y="180"/>
                    </a:lnTo>
                    <a:lnTo>
                      <a:pt x="82" y="180"/>
                    </a:lnTo>
                    <a:lnTo>
                      <a:pt x="82" y="180"/>
                    </a:lnTo>
                    <a:lnTo>
                      <a:pt x="82" y="180"/>
                    </a:lnTo>
                    <a:lnTo>
                      <a:pt x="82" y="180"/>
                    </a:lnTo>
                    <a:lnTo>
                      <a:pt x="87" y="180"/>
                    </a:lnTo>
                    <a:lnTo>
                      <a:pt x="87" y="180"/>
                    </a:lnTo>
                    <a:lnTo>
                      <a:pt x="87" y="175"/>
                    </a:lnTo>
                    <a:lnTo>
                      <a:pt x="87" y="175"/>
                    </a:lnTo>
                    <a:lnTo>
                      <a:pt x="87" y="175"/>
                    </a:lnTo>
                    <a:lnTo>
                      <a:pt x="87" y="175"/>
                    </a:lnTo>
                    <a:lnTo>
                      <a:pt x="87" y="175"/>
                    </a:lnTo>
                    <a:lnTo>
                      <a:pt x="87" y="175"/>
                    </a:lnTo>
                    <a:lnTo>
                      <a:pt x="87" y="175"/>
                    </a:lnTo>
                    <a:lnTo>
                      <a:pt x="87" y="175"/>
                    </a:lnTo>
                    <a:lnTo>
                      <a:pt x="87" y="175"/>
                    </a:lnTo>
                    <a:lnTo>
                      <a:pt x="87" y="175"/>
                    </a:lnTo>
                    <a:lnTo>
                      <a:pt x="87" y="175"/>
                    </a:lnTo>
                    <a:lnTo>
                      <a:pt x="91" y="175"/>
                    </a:lnTo>
                    <a:lnTo>
                      <a:pt x="91" y="175"/>
                    </a:lnTo>
                    <a:lnTo>
                      <a:pt x="91" y="175"/>
                    </a:lnTo>
                    <a:lnTo>
                      <a:pt x="91" y="175"/>
                    </a:lnTo>
                    <a:lnTo>
                      <a:pt x="91" y="180"/>
                    </a:lnTo>
                    <a:lnTo>
                      <a:pt x="91" y="180"/>
                    </a:lnTo>
                    <a:lnTo>
                      <a:pt x="91" y="180"/>
                    </a:lnTo>
                    <a:lnTo>
                      <a:pt x="91" y="180"/>
                    </a:lnTo>
                    <a:lnTo>
                      <a:pt x="91" y="180"/>
                    </a:lnTo>
                    <a:lnTo>
                      <a:pt x="91" y="180"/>
                    </a:lnTo>
                    <a:lnTo>
                      <a:pt x="91" y="180"/>
                    </a:lnTo>
                    <a:lnTo>
                      <a:pt x="91" y="180"/>
                    </a:lnTo>
                    <a:lnTo>
                      <a:pt x="91" y="180"/>
                    </a:lnTo>
                    <a:lnTo>
                      <a:pt x="96" y="180"/>
                    </a:lnTo>
                    <a:lnTo>
                      <a:pt x="96" y="180"/>
                    </a:lnTo>
                    <a:lnTo>
                      <a:pt x="96" y="180"/>
                    </a:lnTo>
                    <a:lnTo>
                      <a:pt x="96" y="180"/>
                    </a:lnTo>
                    <a:lnTo>
                      <a:pt x="96" y="180"/>
                    </a:lnTo>
                    <a:lnTo>
                      <a:pt x="96" y="180"/>
                    </a:lnTo>
                    <a:lnTo>
                      <a:pt x="96" y="180"/>
                    </a:lnTo>
                    <a:lnTo>
                      <a:pt x="96" y="180"/>
                    </a:lnTo>
                    <a:lnTo>
                      <a:pt x="96" y="180"/>
                    </a:lnTo>
                    <a:lnTo>
                      <a:pt x="96" y="180"/>
                    </a:lnTo>
                    <a:lnTo>
                      <a:pt x="96" y="180"/>
                    </a:lnTo>
                    <a:lnTo>
                      <a:pt x="96" y="180"/>
                    </a:lnTo>
                    <a:lnTo>
                      <a:pt x="96" y="184"/>
                    </a:lnTo>
                    <a:lnTo>
                      <a:pt x="96" y="184"/>
                    </a:lnTo>
                    <a:lnTo>
                      <a:pt x="101" y="184"/>
                    </a:lnTo>
                    <a:lnTo>
                      <a:pt x="101" y="184"/>
                    </a:lnTo>
                    <a:lnTo>
                      <a:pt x="101" y="184"/>
                    </a:lnTo>
                    <a:lnTo>
                      <a:pt x="101" y="184"/>
                    </a:lnTo>
                    <a:lnTo>
                      <a:pt x="101" y="184"/>
                    </a:lnTo>
                    <a:lnTo>
                      <a:pt x="101" y="184"/>
                    </a:lnTo>
                    <a:lnTo>
                      <a:pt x="101" y="184"/>
                    </a:lnTo>
                    <a:lnTo>
                      <a:pt x="101" y="184"/>
                    </a:lnTo>
                    <a:lnTo>
                      <a:pt x="101" y="184"/>
                    </a:lnTo>
                    <a:lnTo>
                      <a:pt x="101" y="184"/>
                    </a:lnTo>
                    <a:lnTo>
                      <a:pt x="101" y="184"/>
                    </a:lnTo>
                    <a:lnTo>
                      <a:pt x="101" y="184"/>
                    </a:lnTo>
                    <a:lnTo>
                      <a:pt x="106" y="184"/>
                    </a:lnTo>
                    <a:lnTo>
                      <a:pt x="106" y="184"/>
                    </a:lnTo>
                    <a:lnTo>
                      <a:pt x="106" y="184"/>
                    </a:lnTo>
                    <a:lnTo>
                      <a:pt x="106" y="184"/>
                    </a:lnTo>
                    <a:lnTo>
                      <a:pt x="106" y="184"/>
                    </a:lnTo>
                    <a:lnTo>
                      <a:pt x="106" y="184"/>
                    </a:lnTo>
                    <a:lnTo>
                      <a:pt x="106" y="184"/>
                    </a:lnTo>
                    <a:lnTo>
                      <a:pt x="106" y="184"/>
                    </a:lnTo>
                    <a:lnTo>
                      <a:pt x="106" y="189"/>
                    </a:lnTo>
                    <a:lnTo>
                      <a:pt x="106" y="189"/>
                    </a:lnTo>
                    <a:lnTo>
                      <a:pt x="106" y="189"/>
                    </a:lnTo>
                    <a:lnTo>
                      <a:pt x="106" y="189"/>
                    </a:lnTo>
                    <a:lnTo>
                      <a:pt x="106" y="189"/>
                    </a:lnTo>
                    <a:lnTo>
                      <a:pt x="111" y="189"/>
                    </a:lnTo>
                    <a:lnTo>
                      <a:pt x="111" y="189"/>
                    </a:lnTo>
                    <a:lnTo>
                      <a:pt x="111" y="189"/>
                    </a:lnTo>
                    <a:lnTo>
                      <a:pt x="111" y="189"/>
                    </a:lnTo>
                    <a:lnTo>
                      <a:pt x="111" y="189"/>
                    </a:lnTo>
                    <a:lnTo>
                      <a:pt x="111" y="189"/>
                    </a:lnTo>
                    <a:lnTo>
                      <a:pt x="111" y="189"/>
                    </a:lnTo>
                    <a:lnTo>
                      <a:pt x="111" y="189"/>
                    </a:lnTo>
                    <a:lnTo>
                      <a:pt x="111" y="189"/>
                    </a:lnTo>
                    <a:lnTo>
                      <a:pt x="111" y="189"/>
                    </a:lnTo>
                    <a:lnTo>
                      <a:pt x="111" y="189"/>
                    </a:lnTo>
                    <a:lnTo>
                      <a:pt x="111" y="189"/>
                    </a:lnTo>
                    <a:lnTo>
                      <a:pt x="111" y="189"/>
                    </a:lnTo>
                    <a:lnTo>
                      <a:pt x="115" y="189"/>
                    </a:lnTo>
                    <a:lnTo>
                      <a:pt x="115" y="189"/>
                    </a:lnTo>
                    <a:lnTo>
                      <a:pt x="115" y="189"/>
                    </a:lnTo>
                    <a:lnTo>
                      <a:pt x="115" y="189"/>
                    </a:lnTo>
                    <a:lnTo>
                      <a:pt x="115" y="193"/>
                    </a:lnTo>
                    <a:lnTo>
                      <a:pt x="115" y="193"/>
                    </a:lnTo>
                    <a:lnTo>
                      <a:pt x="115" y="193"/>
                    </a:lnTo>
                    <a:lnTo>
                      <a:pt x="115" y="193"/>
                    </a:lnTo>
                    <a:lnTo>
                      <a:pt x="115" y="193"/>
                    </a:lnTo>
                    <a:lnTo>
                      <a:pt x="115" y="193"/>
                    </a:lnTo>
                    <a:lnTo>
                      <a:pt x="115" y="193"/>
                    </a:lnTo>
                    <a:lnTo>
                      <a:pt x="115" y="193"/>
                    </a:lnTo>
                    <a:lnTo>
                      <a:pt x="115" y="193"/>
                    </a:lnTo>
                    <a:lnTo>
                      <a:pt x="115" y="193"/>
                    </a:lnTo>
                    <a:lnTo>
                      <a:pt x="120" y="193"/>
                    </a:lnTo>
                    <a:lnTo>
                      <a:pt x="120" y="193"/>
                    </a:lnTo>
                    <a:lnTo>
                      <a:pt x="120" y="193"/>
                    </a:lnTo>
                    <a:lnTo>
                      <a:pt x="120" y="193"/>
                    </a:lnTo>
                    <a:lnTo>
                      <a:pt x="120" y="193"/>
                    </a:lnTo>
                    <a:lnTo>
                      <a:pt x="120" y="193"/>
                    </a:lnTo>
                    <a:lnTo>
                      <a:pt x="120" y="193"/>
                    </a:lnTo>
                    <a:lnTo>
                      <a:pt x="120" y="193"/>
                    </a:lnTo>
                    <a:lnTo>
                      <a:pt x="120" y="193"/>
                    </a:lnTo>
                    <a:lnTo>
                      <a:pt x="120" y="193"/>
                    </a:lnTo>
                    <a:lnTo>
                      <a:pt x="120" y="193"/>
                    </a:lnTo>
                    <a:lnTo>
                      <a:pt x="120" y="193"/>
                    </a:lnTo>
                    <a:lnTo>
                      <a:pt x="120" y="193"/>
                    </a:lnTo>
                    <a:lnTo>
                      <a:pt x="125" y="198"/>
                    </a:lnTo>
                    <a:lnTo>
                      <a:pt x="125" y="198"/>
                    </a:lnTo>
                    <a:lnTo>
                      <a:pt x="125" y="198"/>
                    </a:lnTo>
                    <a:lnTo>
                      <a:pt x="125" y="198"/>
                    </a:lnTo>
                    <a:lnTo>
                      <a:pt x="125" y="198"/>
                    </a:lnTo>
                    <a:lnTo>
                      <a:pt x="125" y="198"/>
                    </a:lnTo>
                    <a:lnTo>
                      <a:pt x="125" y="198"/>
                    </a:lnTo>
                    <a:lnTo>
                      <a:pt x="125" y="198"/>
                    </a:lnTo>
                    <a:lnTo>
                      <a:pt x="125" y="198"/>
                    </a:lnTo>
                    <a:lnTo>
                      <a:pt x="125" y="198"/>
                    </a:lnTo>
                    <a:lnTo>
                      <a:pt x="125" y="198"/>
                    </a:lnTo>
                    <a:lnTo>
                      <a:pt x="125" y="198"/>
                    </a:lnTo>
                    <a:lnTo>
                      <a:pt x="125" y="198"/>
                    </a:lnTo>
                    <a:lnTo>
                      <a:pt x="130" y="198"/>
                    </a:lnTo>
                    <a:lnTo>
                      <a:pt x="130" y="198"/>
                    </a:lnTo>
                    <a:lnTo>
                      <a:pt x="130" y="198"/>
                    </a:lnTo>
                    <a:lnTo>
                      <a:pt x="130" y="198"/>
                    </a:lnTo>
                    <a:lnTo>
                      <a:pt x="130" y="198"/>
                    </a:lnTo>
                    <a:lnTo>
                      <a:pt x="130" y="198"/>
                    </a:lnTo>
                    <a:lnTo>
                      <a:pt x="130" y="198"/>
                    </a:lnTo>
                    <a:lnTo>
                      <a:pt x="130" y="198"/>
                    </a:lnTo>
                    <a:lnTo>
                      <a:pt x="130" y="198"/>
                    </a:lnTo>
                    <a:lnTo>
                      <a:pt x="130" y="198"/>
                    </a:lnTo>
                    <a:lnTo>
                      <a:pt x="130" y="202"/>
                    </a:lnTo>
                    <a:lnTo>
                      <a:pt x="130" y="202"/>
                    </a:lnTo>
                    <a:lnTo>
                      <a:pt x="135" y="202"/>
                    </a:lnTo>
                    <a:lnTo>
                      <a:pt x="135" y="202"/>
                    </a:lnTo>
                    <a:lnTo>
                      <a:pt x="135" y="202"/>
                    </a:lnTo>
                    <a:lnTo>
                      <a:pt x="135" y="202"/>
                    </a:lnTo>
                    <a:lnTo>
                      <a:pt x="135" y="202"/>
                    </a:lnTo>
                    <a:lnTo>
                      <a:pt x="135" y="202"/>
                    </a:lnTo>
                    <a:lnTo>
                      <a:pt x="135" y="202"/>
                    </a:lnTo>
                    <a:lnTo>
                      <a:pt x="135" y="202"/>
                    </a:lnTo>
                    <a:lnTo>
                      <a:pt x="135" y="202"/>
                    </a:lnTo>
                    <a:lnTo>
                      <a:pt x="135" y="202"/>
                    </a:lnTo>
                    <a:lnTo>
                      <a:pt x="135" y="202"/>
                    </a:lnTo>
                    <a:lnTo>
                      <a:pt x="135" y="202"/>
                    </a:lnTo>
                    <a:lnTo>
                      <a:pt x="135" y="202"/>
                    </a:lnTo>
                    <a:lnTo>
                      <a:pt x="135" y="202"/>
                    </a:lnTo>
                    <a:lnTo>
                      <a:pt x="139" y="202"/>
                    </a:lnTo>
                    <a:lnTo>
                      <a:pt x="139" y="202"/>
                    </a:lnTo>
                    <a:lnTo>
                      <a:pt x="139" y="202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44" y="207"/>
                    </a:lnTo>
                    <a:lnTo>
                      <a:pt x="144" y="207"/>
                    </a:lnTo>
                    <a:lnTo>
                      <a:pt x="144" y="207"/>
                    </a:lnTo>
                    <a:lnTo>
                      <a:pt x="144" y="207"/>
                    </a:lnTo>
                    <a:lnTo>
                      <a:pt x="144" y="207"/>
                    </a:lnTo>
                    <a:lnTo>
                      <a:pt x="144" y="207"/>
                    </a:lnTo>
                    <a:lnTo>
                      <a:pt x="144" y="207"/>
                    </a:lnTo>
                    <a:lnTo>
                      <a:pt x="144" y="207"/>
                    </a:lnTo>
                    <a:lnTo>
                      <a:pt x="144" y="211"/>
                    </a:lnTo>
                    <a:lnTo>
                      <a:pt x="144" y="211"/>
                    </a:lnTo>
                    <a:lnTo>
                      <a:pt x="144" y="211"/>
                    </a:lnTo>
                    <a:lnTo>
                      <a:pt x="144" y="211"/>
                    </a:lnTo>
                    <a:lnTo>
                      <a:pt x="144" y="211"/>
                    </a:lnTo>
                    <a:lnTo>
                      <a:pt x="149" y="211"/>
                    </a:lnTo>
                    <a:lnTo>
                      <a:pt x="149" y="211"/>
                    </a:lnTo>
                    <a:lnTo>
                      <a:pt x="149" y="211"/>
                    </a:lnTo>
                    <a:lnTo>
                      <a:pt x="149" y="211"/>
                    </a:lnTo>
                    <a:lnTo>
                      <a:pt x="149" y="211"/>
                    </a:lnTo>
                    <a:lnTo>
                      <a:pt x="149" y="211"/>
                    </a:lnTo>
                    <a:lnTo>
                      <a:pt x="149" y="211"/>
                    </a:lnTo>
                    <a:lnTo>
                      <a:pt x="149" y="211"/>
                    </a:lnTo>
                    <a:lnTo>
                      <a:pt x="149" y="211"/>
                    </a:lnTo>
                    <a:lnTo>
                      <a:pt x="149" y="211"/>
                    </a:lnTo>
                    <a:lnTo>
                      <a:pt x="149" y="211"/>
                    </a:lnTo>
                    <a:lnTo>
                      <a:pt x="149" y="211"/>
                    </a:lnTo>
                    <a:lnTo>
                      <a:pt x="149" y="211"/>
                    </a:lnTo>
                    <a:lnTo>
                      <a:pt x="149" y="211"/>
                    </a:lnTo>
                    <a:lnTo>
                      <a:pt x="154" y="211"/>
                    </a:lnTo>
                    <a:lnTo>
                      <a:pt x="154" y="216"/>
                    </a:lnTo>
                    <a:lnTo>
                      <a:pt x="154" y="216"/>
                    </a:lnTo>
                    <a:lnTo>
                      <a:pt x="154" y="216"/>
                    </a:lnTo>
                    <a:lnTo>
                      <a:pt x="154" y="216"/>
                    </a:lnTo>
                    <a:lnTo>
                      <a:pt x="154" y="216"/>
                    </a:lnTo>
                    <a:lnTo>
                      <a:pt x="154" y="216"/>
                    </a:lnTo>
                    <a:lnTo>
                      <a:pt x="154" y="216"/>
                    </a:lnTo>
                    <a:lnTo>
                      <a:pt x="154" y="216"/>
                    </a:lnTo>
                    <a:lnTo>
                      <a:pt x="154" y="216"/>
                    </a:lnTo>
                    <a:lnTo>
                      <a:pt x="154" y="216"/>
                    </a:lnTo>
                    <a:lnTo>
                      <a:pt x="154" y="216"/>
                    </a:lnTo>
                    <a:lnTo>
                      <a:pt x="159" y="216"/>
                    </a:lnTo>
                    <a:lnTo>
                      <a:pt x="159" y="216"/>
                    </a:lnTo>
                    <a:lnTo>
                      <a:pt x="159" y="216"/>
                    </a:lnTo>
                    <a:lnTo>
                      <a:pt x="159" y="216"/>
                    </a:lnTo>
                    <a:lnTo>
                      <a:pt x="159" y="216"/>
                    </a:lnTo>
                    <a:lnTo>
                      <a:pt x="159" y="216"/>
                    </a:lnTo>
                    <a:lnTo>
                      <a:pt x="159" y="216"/>
                    </a:lnTo>
                    <a:lnTo>
                      <a:pt x="159" y="216"/>
                    </a:lnTo>
                    <a:lnTo>
                      <a:pt x="159" y="216"/>
                    </a:lnTo>
                    <a:lnTo>
                      <a:pt x="159" y="216"/>
                    </a:lnTo>
                    <a:lnTo>
                      <a:pt x="159" y="216"/>
                    </a:lnTo>
                    <a:lnTo>
                      <a:pt x="159" y="216"/>
                    </a:lnTo>
                    <a:lnTo>
                      <a:pt x="159" y="216"/>
                    </a:lnTo>
                    <a:lnTo>
                      <a:pt x="163" y="220"/>
                    </a:lnTo>
                    <a:lnTo>
                      <a:pt x="163" y="220"/>
                    </a:lnTo>
                    <a:lnTo>
                      <a:pt x="163" y="220"/>
                    </a:lnTo>
                    <a:lnTo>
                      <a:pt x="163" y="220"/>
                    </a:lnTo>
                    <a:lnTo>
                      <a:pt x="163" y="220"/>
                    </a:lnTo>
                    <a:lnTo>
                      <a:pt x="163" y="220"/>
                    </a:lnTo>
                    <a:lnTo>
                      <a:pt x="163" y="220"/>
                    </a:lnTo>
                    <a:lnTo>
                      <a:pt x="163" y="220"/>
                    </a:lnTo>
                    <a:lnTo>
                      <a:pt x="163" y="220"/>
                    </a:lnTo>
                    <a:lnTo>
                      <a:pt x="163" y="220"/>
                    </a:lnTo>
                    <a:lnTo>
                      <a:pt x="163" y="220"/>
                    </a:lnTo>
                    <a:lnTo>
                      <a:pt x="163" y="220"/>
                    </a:lnTo>
                    <a:lnTo>
                      <a:pt x="163" y="220"/>
                    </a:lnTo>
                    <a:lnTo>
                      <a:pt x="168" y="220"/>
                    </a:lnTo>
                    <a:lnTo>
                      <a:pt x="168" y="220"/>
                    </a:lnTo>
                    <a:lnTo>
                      <a:pt x="168" y="220"/>
                    </a:lnTo>
                    <a:lnTo>
                      <a:pt x="168" y="220"/>
                    </a:lnTo>
                    <a:lnTo>
                      <a:pt x="168" y="220"/>
                    </a:lnTo>
                    <a:lnTo>
                      <a:pt x="168" y="220"/>
                    </a:lnTo>
                    <a:lnTo>
                      <a:pt x="168" y="220"/>
                    </a:lnTo>
                    <a:lnTo>
                      <a:pt x="168" y="225"/>
                    </a:lnTo>
                    <a:lnTo>
                      <a:pt x="168" y="225"/>
                    </a:lnTo>
                    <a:lnTo>
                      <a:pt x="168" y="225"/>
                    </a:lnTo>
                    <a:lnTo>
                      <a:pt x="168" y="225"/>
                    </a:lnTo>
                    <a:lnTo>
                      <a:pt x="168" y="225"/>
                    </a:lnTo>
                    <a:lnTo>
                      <a:pt x="168" y="225"/>
                    </a:lnTo>
                    <a:lnTo>
                      <a:pt x="168" y="225"/>
                    </a:lnTo>
                    <a:lnTo>
                      <a:pt x="173" y="225"/>
                    </a:lnTo>
                    <a:lnTo>
                      <a:pt x="173" y="225"/>
                    </a:lnTo>
                    <a:lnTo>
                      <a:pt x="173" y="225"/>
                    </a:lnTo>
                    <a:lnTo>
                      <a:pt x="173" y="225"/>
                    </a:lnTo>
                    <a:lnTo>
                      <a:pt x="173" y="225"/>
                    </a:lnTo>
                    <a:lnTo>
                      <a:pt x="173" y="225"/>
                    </a:lnTo>
                    <a:lnTo>
                      <a:pt x="173" y="225"/>
                    </a:lnTo>
                    <a:lnTo>
                      <a:pt x="173" y="225"/>
                    </a:lnTo>
                    <a:lnTo>
                      <a:pt x="173" y="225"/>
                    </a:lnTo>
                    <a:lnTo>
                      <a:pt x="173" y="225"/>
                    </a:lnTo>
                    <a:lnTo>
                      <a:pt x="173" y="225"/>
                    </a:lnTo>
                    <a:lnTo>
                      <a:pt x="173" y="225"/>
                    </a:lnTo>
                    <a:lnTo>
                      <a:pt x="173" y="225"/>
                    </a:lnTo>
                    <a:lnTo>
                      <a:pt x="178" y="225"/>
                    </a:lnTo>
                    <a:lnTo>
                      <a:pt x="178" y="225"/>
                    </a:lnTo>
                    <a:lnTo>
                      <a:pt x="178" y="225"/>
                    </a:lnTo>
                    <a:lnTo>
                      <a:pt x="178" y="229"/>
                    </a:lnTo>
                    <a:lnTo>
                      <a:pt x="178" y="229"/>
                    </a:lnTo>
                    <a:lnTo>
                      <a:pt x="178" y="229"/>
                    </a:lnTo>
                    <a:lnTo>
                      <a:pt x="178" y="229"/>
                    </a:lnTo>
                    <a:lnTo>
                      <a:pt x="178" y="229"/>
                    </a:lnTo>
                    <a:lnTo>
                      <a:pt x="178" y="229"/>
                    </a:lnTo>
                    <a:lnTo>
                      <a:pt x="178" y="229"/>
                    </a:lnTo>
                    <a:lnTo>
                      <a:pt x="178" y="229"/>
                    </a:lnTo>
                    <a:lnTo>
                      <a:pt x="178" y="229"/>
                    </a:lnTo>
                    <a:lnTo>
                      <a:pt x="178" y="229"/>
                    </a:lnTo>
                    <a:lnTo>
                      <a:pt x="183" y="229"/>
                    </a:lnTo>
                    <a:lnTo>
                      <a:pt x="183" y="229"/>
                    </a:lnTo>
                    <a:lnTo>
                      <a:pt x="183" y="229"/>
                    </a:lnTo>
                    <a:lnTo>
                      <a:pt x="183" y="229"/>
                    </a:lnTo>
                    <a:lnTo>
                      <a:pt x="183" y="229"/>
                    </a:lnTo>
                    <a:lnTo>
                      <a:pt x="183" y="229"/>
                    </a:lnTo>
                    <a:lnTo>
                      <a:pt x="183" y="229"/>
                    </a:lnTo>
                    <a:lnTo>
                      <a:pt x="183" y="229"/>
                    </a:lnTo>
                    <a:lnTo>
                      <a:pt x="183" y="229"/>
                    </a:lnTo>
                    <a:lnTo>
                      <a:pt x="183" y="229"/>
                    </a:lnTo>
                    <a:lnTo>
                      <a:pt x="183" y="229"/>
                    </a:lnTo>
                    <a:lnTo>
                      <a:pt x="183" y="229"/>
                    </a:lnTo>
                    <a:lnTo>
                      <a:pt x="187" y="229"/>
                    </a:lnTo>
                    <a:lnTo>
                      <a:pt x="187" y="229"/>
                    </a:lnTo>
                    <a:lnTo>
                      <a:pt x="187" y="229"/>
                    </a:lnTo>
                    <a:lnTo>
                      <a:pt x="187" y="229"/>
                    </a:lnTo>
                    <a:lnTo>
                      <a:pt x="187" y="229"/>
                    </a:lnTo>
                    <a:lnTo>
                      <a:pt x="187" y="229"/>
                    </a:lnTo>
                    <a:lnTo>
                      <a:pt x="187" y="229"/>
                    </a:lnTo>
                    <a:lnTo>
                      <a:pt x="187" y="229"/>
                    </a:lnTo>
                    <a:lnTo>
                      <a:pt x="187" y="229"/>
                    </a:lnTo>
                    <a:lnTo>
                      <a:pt x="187" y="229"/>
                    </a:lnTo>
                    <a:lnTo>
                      <a:pt x="187" y="229"/>
                    </a:lnTo>
                    <a:lnTo>
                      <a:pt x="187" y="229"/>
                    </a:lnTo>
                    <a:lnTo>
                      <a:pt x="187" y="229"/>
                    </a:lnTo>
                    <a:lnTo>
                      <a:pt x="187" y="229"/>
                    </a:lnTo>
                    <a:lnTo>
                      <a:pt x="192" y="229"/>
                    </a:lnTo>
                    <a:lnTo>
                      <a:pt x="192" y="229"/>
                    </a:lnTo>
                    <a:lnTo>
                      <a:pt x="192" y="229"/>
                    </a:lnTo>
                    <a:lnTo>
                      <a:pt x="192" y="229"/>
                    </a:lnTo>
                    <a:lnTo>
                      <a:pt x="192" y="229"/>
                    </a:lnTo>
                    <a:lnTo>
                      <a:pt x="192" y="225"/>
                    </a:lnTo>
                    <a:lnTo>
                      <a:pt x="192" y="225"/>
                    </a:lnTo>
                    <a:lnTo>
                      <a:pt x="192" y="225"/>
                    </a:lnTo>
                    <a:lnTo>
                      <a:pt x="192" y="225"/>
                    </a:lnTo>
                    <a:lnTo>
                      <a:pt x="192" y="225"/>
                    </a:lnTo>
                    <a:lnTo>
                      <a:pt x="192" y="225"/>
                    </a:lnTo>
                    <a:lnTo>
                      <a:pt x="192" y="225"/>
                    </a:lnTo>
                    <a:lnTo>
                      <a:pt x="192" y="225"/>
                    </a:lnTo>
                    <a:lnTo>
                      <a:pt x="197" y="225"/>
                    </a:lnTo>
                    <a:lnTo>
                      <a:pt x="197" y="225"/>
                    </a:lnTo>
                    <a:lnTo>
                      <a:pt x="197" y="225"/>
                    </a:lnTo>
                    <a:lnTo>
                      <a:pt x="197" y="220"/>
                    </a:lnTo>
                    <a:lnTo>
                      <a:pt x="197" y="220"/>
                    </a:lnTo>
                    <a:lnTo>
                      <a:pt x="197" y="220"/>
                    </a:lnTo>
                    <a:lnTo>
                      <a:pt x="197" y="220"/>
                    </a:lnTo>
                    <a:lnTo>
                      <a:pt x="197" y="220"/>
                    </a:lnTo>
                    <a:lnTo>
                      <a:pt x="197" y="220"/>
                    </a:lnTo>
                    <a:lnTo>
                      <a:pt x="197" y="220"/>
                    </a:lnTo>
                    <a:lnTo>
                      <a:pt x="197" y="220"/>
                    </a:lnTo>
                    <a:lnTo>
                      <a:pt x="197" y="220"/>
                    </a:lnTo>
                    <a:lnTo>
                      <a:pt x="197" y="220"/>
                    </a:lnTo>
                    <a:lnTo>
                      <a:pt x="202" y="220"/>
                    </a:lnTo>
                    <a:lnTo>
                      <a:pt x="202" y="220"/>
                    </a:lnTo>
                    <a:lnTo>
                      <a:pt x="202" y="220"/>
                    </a:lnTo>
                    <a:lnTo>
                      <a:pt x="202" y="220"/>
                    </a:lnTo>
                    <a:lnTo>
                      <a:pt x="202" y="220"/>
                    </a:lnTo>
                    <a:lnTo>
                      <a:pt x="202" y="216"/>
                    </a:lnTo>
                    <a:lnTo>
                      <a:pt x="202" y="216"/>
                    </a:lnTo>
                    <a:lnTo>
                      <a:pt x="202" y="216"/>
                    </a:lnTo>
                    <a:lnTo>
                      <a:pt x="202" y="216"/>
                    </a:lnTo>
                    <a:lnTo>
                      <a:pt x="202" y="216"/>
                    </a:lnTo>
                    <a:lnTo>
                      <a:pt x="202" y="216"/>
                    </a:lnTo>
                    <a:lnTo>
                      <a:pt x="202" y="216"/>
                    </a:lnTo>
                    <a:lnTo>
                      <a:pt x="202" y="216"/>
                    </a:lnTo>
                    <a:lnTo>
                      <a:pt x="202" y="216"/>
                    </a:lnTo>
                    <a:lnTo>
                      <a:pt x="207" y="216"/>
                    </a:lnTo>
                    <a:lnTo>
                      <a:pt x="207" y="216"/>
                    </a:lnTo>
                    <a:lnTo>
                      <a:pt x="207" y="216"/>
                    </a:lnTo>
                    <a:lnTo>
                      <a:pt x="207" y="216"/>
                    </a:lnTo>
                    <a:lnTo>
                      <a:pt x="207" y="216"/>
                    </a:lnTo>
                    <a:lnTo>
                      <a:pt x="207" y="216"/>
                    </a:lnTo>
                    <a:lnTo>
                      <a:pt x="207" y="216"/>
                    </a:lnTo>
                    <a:lnTo>
                      <a:pt x="207" y="216"/>
                    </a:lnTo>
                    <a:lnTo>
                      <a:pt x="207" y="216"/>
                    </a:lnTo>
                    <a:lnTo>
                      <a:pt x="207" y="216"/>
                    </a:lnTo>
                    <a:lnTo>
                      <a:pt x="207" y="216"/>
                    </a:lnTo>
                    <a:lnTo>
                      <a:pt x="207" y="216"/>
                    </a:lnTo>
                    <a:lnTo>
                      <a:pt x="207" y="211"/>
                    </a:lnTo>
                    <a:lnTo>
                      <a:pt x="211" y="211"/>
                    </a:lnTo>
                    <a:lnTo>
                      <a:pt x="211" y="211"/>
                    </a:lnTo>
                    <a:lnTo>
                      <a:pt x="211" y="211"/>
                    </a:lnTo>
                    <a:lnTo>
                      <a:pt x="211" y="211"/>
                    </a:lnTo>
                    <a:lnTo>
                      <a:pt x="211" y="211"/>
                    </a:lnTo>
                    <a:lnTo>
                      <a:pt x="211" y="211"/>
                    </a:lnTo>
                    <a:lnTo>
                      <a:pt x="211" y="211"/>
                    </a:lnTo>
                    <a:lnTo>
                      <a:pt x="211" y="211"/>
                    </a:lnTo>
                    <a:lnTo>
                      <a:pt x="211" y="211"/>
                    </a:lnTo>
                    <a:lnTo>
                      <a:pt x="211" y="211"/>
                    </a:lnTo>
                    <a:lnTo>
                      <a:pt x="211" y="211"/>
                    </a:lnTo>
                    <a:lnTo>
                      <a:pt x="211" y="211"/>
                    </a:lnTo>
                    <a:lnTo>
                      <a:pt x="216" y="211"/>
                    </a:lnTo>
                    <a:lnTo>
                      <a:pt x="216" y="211"/>
                    </a:lnTo>
                    <a:lnTo>
                      <a:pt x="216" y="211"/>
                    </a:lnTo>
                    <a:lnTo>
                      <a:pt x="216" y="211"/>
                    </a:lnTo>
                    <a:lnTo>
                      <a:pt x="216" y="211"/>
                    </a:lnTo>
                    <a:lnTo>
                      <a:pt x="216" y="211"/>
                    </a:lnTo>
                    <a:lnTo>
                      <a:pt x="216" y="211"/>
                    </a:lnTo>
                    <a:lnTo>
                      <a:pt x="216" y="207"/>
                    </a:lnTo>
                    <a:lnTo>
                      <a:pt x="216" y="207"/>
                    </a:lnTo>
                    <a:lnTo>
                      <a:pt x="216" y="207"/>
                    </a:lnTo>
                    <a:lnTo>
                      <a:pt x="216" y="207"/>
                    </a:lnTo>
                    <a:lnTo>
                      <a:pt x="216" y="207"/>
                    </a:lnTo>
                    <a:lnTo>
                      <a:pt x="216" y="207"/>
                    </a:lnTo>
                    <a:lnTo>
                      <a:pt x="221" y="207"/>
                    </a:lnTo>
                    <a:lnTo>
                      <a:pt x="221" y="207"/>
                    </a:lnTo>
                    <a:lnTo>
                      <a:pt x="221" y="207"/>
                    </a:lnTo>
                    <a:lnTo>
                      <a:pt x="221" y="207"/>
                    </a:lnTo>
                    <a:lnTo>
                      <a:pt x="221" y="207"/>
                    </a:lnTo>
                    <a:lnTo>
                      <a:pt x="221" y="207"/>
                    </a:lnTo>
                    <a:lnTo>
                      <a:pt x="221" y="207"/>
                    </a:lnTo>
                    <a:lnTo>
                      <a:pt x="221" y="207"/>
                    </a:lnTo>
                    <a:lnTo>
                      <a:pt x="221" y="207"/>
                    </a:lnTo>
                    <a:lnTo>
                      <a:pt x="221" y="207"/>
                    </a:lnTo>
                    <a:lnTo>
                      <a:pt x="221" y="207"/>
                    </a:lnTo>
                    <a:lnTo>
                      <a:pt x="221" y="207"/>
                    </a:lnTo>
                    <a:lnTo>
                      <a:pt x="221" y="202"/>
                    </a:lnTo>
                    <a:lnTo>
                      <a:pt x="221" y="202"/>
                    </a:lnTo>
                    <a:lnTo>
                      <a:pt x="226" y="202"/>
                    </a:lnTo>
                    <a:lnTo>
                      <a:pt x="226" y="202"/>
                    </a:lnTo>
                    <a:lnTo>
                      <a:pt x="226" y="202"/>
                    </a:lnTo>
                    <a:lnTo>
                      <a:pt x="226" y="202"/>
                    </a:lnTo>
                    <a:lnTo>
                      <a:pt x="226" y="202"/>
                    </a:lnTo>
                    <a:lnTo>
                      <a:pt x="226" y="202"/>
                    </a:lnTo>
                    <a:lnTo>
                      <a:pt x="226" y="202"/>
                    </a:lnTo>
                    <a:lnTo>
                      <a:pt x="226" y="202"/>
                    </a:lnTo>
                    <a:lnTo>
                      <a:pt x="226" y="202"/>
                    </a:lnTo>
                    <a:lnTo>
                      <a:pt x="226" y="202"/>
                    </a:lnTo>
                    <a:lnTo>
                      <a:pt x="226" y="198"/>
                    </a:lnTo>
                    <a:lnTo>
                      <a:pt x="226" y="198"/>
                    </a:lnTo>
                    <a:lnTo>
                      <a:pt x="226" y="198"/>
                    </a:lnTo>
                    <a:lnTo>
                      <a:pt x="231" y="198"/>
                    </a:lnTo>
                    <a:lnTo>
                      <a:pt x="231" y="198"/>
                    </a:lnTo>
                    <a:lnTo>
                      <a:pt x="231" y="198"/>
                    </a:lnTo>
                    <a:lnTo>
                      <a:pt x="231" y="198"/>
                    </a:lnTo>
                    <a:lnTo>
                      <a:pt x="231" y="198"/>
                    </a:lnTo>
                    <a:lnTo>
                      <a:pt x="231" y="198"/>
                    </a:lnTo>
                    <a:lnTo>
                      <a:pt x="231" y="198"/>
                    </a:lnTo>
                    <a:lnTo>
                      <a:pt x="231" y="198"/>
                    </a:lnTo>
                    <a:lnTo>
                      <a:pt x="231" y="198"/>
                    </a:lnTo>
                    <a:lnTo>
                      <a:pt x="231" y="193"/>
                    </a:lnTo>
                    <a:lnTo>
                      <a:pt x="231" y="193"/>
                    </a:lnTo>
                    <a:lnTo>
                      <a:pt x="231" y="193"/>
                    </a:lnTo>
                    <a:lnTo>
                      <a:pt x="231" y="193"/>
                    </a:lnTo>
                    <a:lnTo>
                      <a:pt x="235" y="193"/>
                    </a:lnTo>
                    <a:lnTo>
                      <a:pt x="235" y="193"/>
                    </a:lnTo>
                    <a:lnTo>
                      <a:pt x="235" y="193"/>
                    </a:lnTo>
                    <a:lnTo>
                      <a:pt x="235" y="193"/>
                    </a:lnTo>
                    <a:lnTo>
                      <a:pt x="235" y="193"/>
                    </a:lnTo>
                    <a:lnTo>
                      <a:pt x="235" y="193"/>
                    </a:lnTo>
                    <a:lnTo>
                      <a:pt x="235" y="193"/>
                    </a:lnTo>
                    <a:lnTo>
                      <a:pt x="235" y="193"/>
                    </a:lnTo>
                    <a:lnTo>
                      <a:pt x="235" y="189"/>
                    </a:lnTo>
                    <a:lnTo>
                      <a:pt x="235" y="189"/>
                    </a:lnTo>
                    <a:lnTo>
                      <a:pt x="235" y="189"/>
                    </a:lnTo>
                    <a:lnTo>
                      <a:pt x="235" y="189"/>
                    </a:lnTo>
                    <a:lnTo>
                      <a:pt x="235" y="189"/>
                    </a:lnTo>
                    <a:lnTo>
                      <a:pt x="235" y="189"/>
                    </a:lnTo>
                    <a:lnTo>
                      <a:pt x="240" y="189"/>
                    </a:lnTo>
                    <a:lnTo>
                      <a:pt x="240" y="189"/>
                    </a:lnTo>
                    <a:lnTo>
                      <a:pt x="240" y="189"/>
                    </a:lnTo>
                    <a:lnTo>
                      <a:pt x="240" y="189"/>
                    </a:lnTo>
                    <a:lnTo>
                      <a:pt x="240" y="189"/>
                    </a:lnTo>
                    <a:lnTo>
                      <a:pt x="240" y="189"/>
                    </a:lnTo>
                    <a:lnTo>
                      <a:pt x="240" y="184"/>
                    </a:lnTo>
                    <a:lnTo>
                      <a:pt x="240" y="184"/>
                    </a:lnTo>
                    <a:lnTo>
                      <a:pt x="240" y="184"/>
                    </a:lnTo>
                    <a:lnTo>
                      <a:pt x="240" y="184"/>
                    </a:lnTo>
                    <a:lnTo>
                      <a:pt x="240" y="184"/>
                    </a:lnTo>
                    <a:lnTo>
                      <a:pt x="240" y="184"/>
                    </a:lnTo>
                    <a:lnTo>
                      <a:pt x="245" y="184"/>
                    </a:lnTo>
                    <a:lnTo>
                      <a:pt x="245" y="184"/>
                    </a:lnTo>
                    <a:lnTo>
                      <a:pt x="245" y="184"/>
                    </a:lnTo>
                    <a:lnTo>
                      <a:pt x="245" y="184"/>
                    </a:lnTo>
                    <a:lnTo>
                      <a:pt x="245" y="184"/>
                    </a:lnTo>
                    <a:lnTo>
                      <a:pt x="245" y="184"/>
                    </a:lnTo>
                    <a:lnTo>
                      <a:pt x="245" y="180"/>
                    </a:lnTo>
                    <a:lnTo>
                      <a:pt x="245" y="180"/>
                    </a:lnTo>
                    <a:lnTo>
                      <a:pt x="245" y="180"/>
                    </a:lnTo>
                    <a:lnTo>
                      <a:pt x="245" y="180"/>
                    </a:lnTo>
                    <a:lnTo>
                      <a:pt x="245" y="180"/>
                    </a:lnTo>
                    <a:lnTo>
                      <a:pt x="245" y="180"/>
                    </a:lnTo>
                    <a:lnTo>
                      <a:pt x="245" y="180"/>
                    </a:lnTo>
                    <a:lnTo>
                      <a:pt x="250" y="180"/>
                    </a:lnTo>
                    <a:lnTo>
                      <a:pt x="250" y="180"/>
                    </a:lnTo>
                    <a:lnTo>
                      <a:pt x="250" y="180"/>
                    </a:lnTo>
                    <a:lnTo>
                      <a:pt x="250" y="180"/>
                    </a:lnTo>
                    <a:lnTo>
                      <a:pt x="250" y="175"/>
                    </a:lnTo>
                    <a:lnTo>
                      <a:pt x="250" y="175"/>
                    </a:lnTo>
                    <a:lnTo>
                      <a:pt x="250" y="175"/>
                    </a:lnTo>
                    <a:lnTo>
                      <a:pt x="250" y="175"/>
                    </a:lnTo>
                    <a:lnTo>
                      <a:pt x="250" y="175"/>
                    </a:lnTo>
                    <a:lnTo>
                      <a:pt x="250" y="175"/>
                    </a:lnTo>
                    <a:lnTo>
                      <a:pt x="250" y="175"/>
                    </a:lnTo>
                    <a:lnTo>
                      <a:pt x="250" y="175"/>
                    </a:lnTo>
                    <a:lnTo>
                      <a:pt x="250" y="175"/>
                    </a:lnTo>
                    <a:lnTo>
                      <a:pt x="255" y="175"/>
                    </a:lnTo>
                    <a:lnTo>
                      <a:pt x="255" y="175"/>
                    </a:lnTo>
                    <a:lnTo>
                      <a:pt x="255" y="175"/>
                    </a:lnTo>
                    <a:lnTo>
                      <a:pt x="255" y="175"/>
                    </a:lnTo>
                    <a:lnTo>
                      <a:pt x="255" y="175"/>
                    </a:lnTo>
                    <a:lnTo>
                      <a:pt x="255" y="175"/>
                    </a:lnTo>
                    <a:lnTo>
                      <a:pt x="255" y="171"/>
                    </a:lnTo>
                    <a:lnTo>
                      <a:pt x="255" y="171"/>
                    </a:lnTo>
                    <a:lnTo>
                      <a:pt x="255" y="171"/>
                    </a:lnTo>
                    <a:lnTo>
                      <a:pt x="255" y="171"/>
                    </a:lnTo>
                    <a:lnTo>
                      <a:pt x="255" y="171"/>
                    </a:lnTo>
                    <a:lnTo>
                      <a:pt x="255" y="171"/>
                    </a:lnTo>
                    <a:lnTo>
                      <a:pt x="255" y="171"/>
                    </a:lnTo>
                    <a:lnTo>
                      <a:pt x="255" y="171"/>
                    </a:lnTo>
                    <a:lnTo>
                      <a:pt x="259" y="171"/>
                    </a:lnTo>
                    <a:lnTo>
                      <a:pt x="259" y="171"/>
                    </a:lnTo>
                    <a:lnTo>
                      <a:pt x="259" y="166"/>
                    </a:lnTo>
                    <a:lnTo>
                      <a:pt x="259" y="166"/>
                    </a:lnTo>
                    <a:lnTo>
                      <a:pt x="259" y="166"/>
                    </a:lnTo>
                    <a:lnTo>
                      <a:pt x="259" y="166"/>
                    </a:lnTo>
                    <a:lnTo>
                      <a:pt x="259" y="166"/>
                    </a:lnTo>
                    <a:lnTo>
                      <a:pt x="259" y="166"/>
                    </a:lnTo>
                    <a:lnTo>
                      <a:pt x="259" y="166"/>
                    </a:lnTo>
                    <a:lnTo>
                      <a:pt x="259" y="166"/>
                    </a:lnTo>
                    <a:lnTo>
                      <a:pt x="259" y="166"/>
                    </a:lnTo>
                    <a:lnTo>
                      <a:pt x="259" y="166"/>
                    </a:lnTo>
                    <a:lnTo>
                      <a:pt x="259" y="166"/>
                    </a:lnTo>
                    <a:lnTo>
                      <a:pt x="264" y="166"/>
                    </a:lnTo>
                    <a:lnTo>
                      <a:pt x="264" y="166"/>
                    </a:lnTo>
                    <a:lnTo>
                      <a:pt x="264" y="166"/>
                    </a:lnTo>
                    <a:lnTo>
                      <a:pt x="264" y="162"/>
                    </a:lnTo>
                    <a:lnTo>
                      <a:pt x="264" y="162"/>
                    </a:lnTo>
                    <a:lnTo>
                      <a:pt x="264" y="162"/>
                    </a:lnTo>
                    <a:lnTo>
                      <a:pt x="264" y="162"/>
                    </a:lnTo>
                    <a:lnTo>
                      <a:pt x="264" y="162"/>
                    </a:lnTo>
                    <a:lnTo>
                      <a:pt x="264" y="162"/>
                    </a:lnTo>
                    <a:lnTo>
                      <a:pt x="264" y="162"/>
                    </a:lnTo>
                    <a:lnTo>
                      <a:pt x="264" y="162"/>
                    </a:lnTo>
                    <a:lnTo>
                      <a:pt x="264" y="162"/>
                    </a:lnTo>
                    <a:lnTo>
                      <a:pt x="264" y="162"/>
                    </a:lnTo>
                    <a:lnTo>
                      <a:pt x="269" y="162"/>
                    </a:lnTo>
                    <a:lnTo>
                      <a:pt x="269" y="157"/>
                    </a:lnTo>
                    <a:lnTo>
                      <a:pt x="269" y="157"/>
                    </a:lnTo>
                    <a:lnTo>
                      <a:pt x="269" y="157"/>
                    </a:lnTo>
                    <a:lnTo>
                      <a:pt x="269" y="157"/>
                    </a:lnTo>
                    <a:lnTo>
                      <a:pt x="269" y="157"/>
                    </a:lnTo>
                    <a:lnTo>
                      <a:pt x="269" y="157"/>
                    </a:lnTo>
                    <a:lnTo>
                      <a:pt x="269" y="157"/>
                    </a:lnTo>
                    <a:lnTo>
                      <a:pt x="269" y="157"/>
                    </a:lnTo>
                    <a:lnTo>
                      <a:pt x="269" y="157"/>
                    </a:lnTo>
                    <a:lnTo>
                      <a:pt x="269" y="157"/>
                    </a:lnTo>
                    <a:lnTo>
                      <a:pt x="269" y="157"/>
                    </a:lnTo>
                    <a:lnTo>
                      <a:pt x="274" y="157"/>
                    </a:lnTo>
                    <a:lnTo>
                      <a:pt x="274" y="157"/>
                    </a:lnTo>
                    <a:lnTo>
                      <a:pt x="274" y="157"/>
                    </a:lnTo>
                    <a:lnTo>
                      <a:pt x="274" y="157"/>
                    </a:lnTo>
                    <a:lnTo>
                      <a:pt x="274" y="153"/>
                    </a:lnTo>
                    <a:lnTo>
                      <a:pt x="274" y="153"/>
                    </a:lnTo>
                    <a:lnTo>
                      <a:pt x="274" y="153"/>
                    </a:lnTo>
                    <a:lnTo>
                      <a:pt x="274" y="153"/>
                    </a:lnTo>
                    <a:lnTo>
                      <a:pt x="274" y="153"/>
                    </a:lnTo>
                    <a:lnTo>
                      <a:pt x="274" y="153"/>
                    </a:lnTo>
                    <a:lnTo>
                      <a:pt x="274" y="153"/>
                    </a:lnTo>
                    <a:lnTo>
                      <a:pt x="274" y="153"/>
                    </a:lnTo>
                    <a:lnTo>
                      <a:pt x="274" y="153"/>
                    </a:lnTo>
                    <a:lnTo>
                      <a:pt x="274" y="153"/>
                    </a:lnTo>
                    <a:lnTo>
                      <a:pt x="279" y="153"/>
                    </a:lnTo>
                    <a:lnTo>
                      <a:pt x="279" y="153"/>
                    </a:lnTo>
                    <a:lnTo>
                      <a:pt x="279" y="153"/>
                    </a:lnTo>
                    <a:lnTo>
                      <a:pt x="279" y="148"/>
                    </a:lnTo>
                    <a:lnTo>
                      <a:pt x="279" y="148"/>
                    </a:lnTo>
                    <a:lnTo>
                      <a:pt x="279" y="148"/>
                    </a:lnTo>
                    <a:lnTo>
                      <a:pt x="279" y="148"/>
                    </a:lnTo>
                    <a:lnTo>
                      <a:pt x="279" y="148"/>
                    </a:lnTo>
                    <a:lnTo>
                      <a:pt x="279" y="148"/>
                    </a:lnTo>
                    <a:lnTo>
                      <a:pt x="279" y="148"/>
                    </a:lnTo>
                    <a:lnTo>
                      <a:pt x="279" y="148"/>
                    </a:lnTo>
                    <a:lnTo>
                      <a:pt x="279" y="148"/>
                    </a:lnTo>
                    <a:lnTo>
                      <a:pt x="279" y="148"/>
                    </a:lnTo>
                    <a:lnTo>
                      <a:pt x="283" y="148"/>
                    </a:lnTo>
                    <a:lnTo>
                      <a:pt x="283" y="148"/>
                    </a:lnTo>
                    <a:lnTo>
                      <a:pt x="283" y="148"/>
                    </a:lnTo>
                    <a:lnTo>
                      <a:pt x="283" y="144"/>
                    </a:lnTo>
                    <a:lnTo>
                      <a:pt x="283" y="144"/>
                    </a:lnTo>
                    <a:lnTo>
                      <a:pt x="283" y="144"/>
                    </a:lnTo>
                    <a:lnTo>
                      <a:pt x="283" y="144"/>
                    </a:lnTo>
                    <a:lnTo>
                      <a:pt x="283" y="144"/>
                    </a:lnTo>
                    <a:lnTo>
                      <a:pt x="283" y="144"/>
                    </a:lnTo>
                    <a:lnTo>
                      <a:pt x="283" y="144"/>
                    </a:lnTo>
                    <a:lnTo>
                      <a:pt x="283" y="144"/>
                    </a:lnTo>
                    <a:lnTo>
                      <a:pt x="283" y="144"/>
                    </a:lnTo>
                    <a:lnTo>
                      <a:pt x="283" y="144"/>
                    </a:lnTo>
                    <a:lnTo>
                      <a:pt x="288" y="144"/>
                    </a:lnTo>
                    <a:lnTo>
                      <a:pt x="288" y="144"/>
                    </a:lnTo>
                    <a:lnTo>
                      <a:pt x="288" y="144"/>
                    </a:lnTo>
                    <a:lnTo>
                      <a:pt x="288" y="144"/>
                    </a:lnTo>
                    <a:lnTo>
                      <a:pt x="288" y="139"/>
                    </a:lnTo>
                    <a:lnTo>
                      <a:pt x="288" y="139"/>
                    </a:lnTo>
                    <a:lnTo>
                      <a:pt x="288" y="139"/>
                    </a:lnTo>
                    <a:lnTo>
                      <a:pt x="288" y="139"/>
                    </a:lnTo>
                    <a:lnTo>
                      <a:pt x="288" y="139"/>
                    </a:lnTo>
                    <a:lnTo>
                      <a:pt x="288" y="139"/>
                    </a:lnTo>
                    <a:lnTo>
                      <a:pt x="288" y="139"/>
                    </a:lnTo>
                    <a:lnTo>
                      <a:pt x="288" y="139"/>
                    </a:lnTo>
                    <a:lnTo>
                      <a:pt x="288" y="139"/>
                    </a:lnTo>
                    <a:lnTo>
                      <a:pt x="288" y="139"/>
                    </a:lnTo>
                    <a:lnTo>
                      <a:pt x="293" y="139"/>
                    </a:lnTo>
                    <a:lnTo>
                      <a:pt x="293" y="139"/>
                    </a:lnTo>
                    <a:lnTo>
                      <a:pt x="293" y="139"/>
                    </a:lnTo>
                    <a:lnTo>
                      <a:pt x="293" y="135"/>
                    </a:lnTo>
                    <a:lnTo>
                      <a:pt x="293" y="135"/>
                    </a:lnTo>
                    <a:lnTo>
                      <a:pt x="293" y="135"/>
                    </a:lnTo>
                    <a:lnTo>
                      <a:pt x="293" y="135"/>
                    </a:lnTo>
                    <a:lnTo>
                      <a:pt x="293" y="135"/>
                    </a:lnTo>
                    <a:lnTo>
                      <a:pt x="293" y="135"/>
                    </a:lnTo>
                    <a:lnTo>
                      <a:pt x="293" y="135"/>
                    </a:lnTo>
                    <a:lnTo>
                      <a:pt x="293" y="135"/>
                    </a:lnTo>
                    <a:lnTo>
                      <a:pt x="293" y="135"/>
                    </a:lnTo>
                    <a:lnTo>
                      <a:pt x="293" y="135"/>
                    </a:lnTo>
                    <a:lnTo>
                      <a:pt x="298" y="135"/>
                    </a:lnTo>
                    <a:lnTo>
                      <a:pt x="298" y="135"/>
                    </a:lnTo>
                    <a:lnTo>
                      <a:pt x="298" y="135"/>
                    </a:lnTo>
                    <a:lnTo>
                      <a:pt x="298" y="135"/>
                    </a:lnTo>
                    <a:lnTo>
                      <a:pt x="298" y="135"/>
                    </a:lnTo>
                    <a:lnTo>
                      <a:pt x="298" y="135"/>
                    </a:lnTo>
                    <a:lnTo>
                      <a:pt x="298" y="130"/>
                    </a:lnTo>
                    <a:lnTo>
                      <a:pt x="298" y="130"/>
                    </a:lnTo>
                    <a:lnTo>
                      <a:pt x="298" y="130"/>
                    </a:lnTo>
                    <a:lnTo>
                      <a:pt x="298" y="130"/>
                    </a:lnTo>
                    <a:lnTo>
                      <a:pt x="298" y="130"/>
                    </a:lnTo>
                    <a:lnTo>
                      <a:pt x="298" y="130"/>
                    </a:lnTo>
                    <a:lnTo>
                      <a:pt x="303" y="130"/>
                    </a:lnTo>
                    <a:lnTo>
                      <a:pt x="303" y="130"/>
                    </a:lnTo>
                    <a:lnTo>
                      <a:pt x="303" y="130"/>
                    </a:lnTo>
                    <a:lnTo>
                      <a:pt x="303" y="130"/>
                    </a:lnTo>
                    <a:lnTo>
                      <a:pt x="303" y="130"/>
                    </a:lnTo>
                    <a:lnTo>
                      <a:pt x="303" y="130"/>
                    </a:lnTo>
                    <a:lnTo>
                      <a:pt x="303" y="130"/>
                    </a:lnTo>
                    <a:lnTo>
                      <a:pt x="303" y="130"/>
                    </a:lnTo>
                    <a:lnTo>
                      <a:pt x="303" y="130"/>
                    </a:lnTo>
                    <a:lnTo>
                      <a:pt x="303" y="126"/>
                    </a:lnTo>
                    <a:lnTo>
                      <a:pt x="303" y="126"/>
                    </a:lnTo>
                    <a:lnTo>
                      <a:pt x="303" y="126"/>
                    </a:lnTo>
                    <a:lnTo>
                      <a:pt x="303" y="126"/>
                    </a:lnTo>
                    <a:lnTo>
                      <a:pt x="307" y="126"/>
                    </a:lnTo>
                    <a:lnTo>
                      <a:pt x="307" y="126"/>
                    </a:lnTo>
                    <a:lnTo>
                      <a:pt x="307" y="126"/>
                    </a:lnTo>
                    <a:lnTo>
                      <a:pt x="307" y="126"/>
                    </a:lnTo>
                    <a:lnTo>
                      <a:pt x="307" y="126"/>
                    </a:lnTo>
                    <a:lnTo>
                      <a:pt x="307" y="126"/>
                    </a:lnTo>
                    <a:lnTo>
                      <a:pt x="307" y="126"/>
                    </a:lnTo>
                    <a:lnTo>
                      <a:pt x="307" y="126"/>
                    </a:lnTo>
                    <a:lnTo>
                      <a:pt x="307" y="126"/>
                    </a:lnTo>
                    <a:lnTo>
                      <a:pt x="307" y="126"/>
                    </a:lnTo>
                    <a:lnTo>
                      <a:pt x="307" y="121"/>
                    </a:lnTo>
                    <a:lnTo>
                      <a:pt x="307" y="121"/>
                    </a:lnTo>
                    <a:lnTo>
                      <a:pt x="307" y="121"/>
                    </a:lnTo>
                    <a:lnTo>
                      <a:pt x="307" y="121"/>
                    </a:lnTo>
                    <a:lnTo>
                      <a:pt x="312" y="121"/>
                    </a:lnTo>
                    <a:lnTo>
                      <a:pt x="312" y="121"/>
                    </a:lnTo>
                    <a:lnTo>
                      <a:pt x="312" y="121"/>
                    </a:lnTo>
                    <a:lnTo>
                      <a:pt x="312" y="121"/>
                    </a:lnTo>
                    <a:lnTo>
                      <a:pt x="312" y="121"/>
                    </a:lnTo>
                    <a:lnTo>
                      <a:pt x="312" y="121"/>
                    </a:lnTo>
                    <a:lnTo>
                      <a:pt x="312" y="121"/>
                    </a:lnTo>
                    <a:lnTo>
                      <a:pt x="312" y="121"/>
                    </a:lnTo>
                    <a:lnTo>
                      <a:pt x="312" y="121"/>
                    </a:lnTo>
                    <a:lnTo>
                      <a:pt x="312" y="117"/>
                    </a:lnTo>
                    <a:lnTo>
                      <a:pt x="312" y="117"/>
                    </a:lnTo>
                    <a:lnTo>
                      <a:pt x="312" y="117"/>
                    </a:lnTo>
                    <a:lnTo>
                      <a:pt x="312" y="117"/>
                    </a:lnTo>
                    <a:lnTo>
                      <a:pt x="317" y="117"/>
                    </a:lnTo>
                    <a:lnTo>
                      <a:pt x="317" y="117"/>
                    </a:lnTo>
                    <a:lnTo>
                      <a:pt x="317" y="117"/>
                    </a:lnTo>
                    <a:lnTo>
                      <a:pt x="317" y="117"/>
                    </a:lnTo>
                    <a:lnTo>
                      <a:pt x="317" y="117"/>
                    </a:lnTo>
                    <a:lnTo>
                      <a:pt x="317" y="117"/>
                    </a:lnTo>
                    <a:lnTo>
                      <a:pt x="317" y="117"/>
                    </a:lnTo>
                    <a:lnTo>
                      <a:pt x="317" y="117"/>
                    </a:lnTo>
                    <a:lnTo>
                      <a:pt x="317" y="117"/>
                    </a:lnTo>
                    <a:lnTo>
                      <a:pt x="317" y="117"/>
                    </a:lnTo>
                    <a:lnTo>
                      <a:pt x="317" y="117"/>
                    </a:lnTo>
                    <a:lnTo>
                      <a:pt x="317" y="113"/>
                    </a:lnTo>
                    <a:lnTo>
                      <a:pt x="317" y="113"/>
                    </a:lnTo>
                    <a:lnTo>
                      <a:pt x="322" y="113"/>
                    </a:lnTo>
                    <a:lnTo>
                      <a:pt x="322" y="113"/>
                    </a:lnTo>
                    <a:lnTo>
                      <a:pt x="322" y="113"/>
                    </a:lnTo>
                    <a:lnTo>
                      <a:pt x="322" y="113"/>
                    </a:lnTo>
                    <a:lnTo>
                      <a:pt x="322" y="113"/>
                    </a:lnTo>
                    <a:lnTo>
                      <a:pt x="322" y="113"/>
                    </a:lnTo>
                    <a:lnTo>
                      <a:pt x="322" y="113"/>
                    </a:lnTo>
                    <a:lnTo>
                      <a:pt x="322" y="113"/>
                    </a:lnTo>
                    <a:lnTo>
                      <a:pt x="322" y="113"/>
                    </a:lnTo>
                    <a:lnTo>
                      <a:pt x="322" y="113"/>
                    </a:lnTo>
                    <a:lnTo>
                      <a:pt x="322" y="113"/>
                    </a:lnTo>
                    <a:lnTo>
                      <a:pt x="322" y="113"/>
                    </a:lnTo>
                    <a:lnTo>
                      <a:pt x="322" y="113"/>
                    </a:lnTo>
                    <a:lnTo>
                      <a:pt x="322" y="113"/>
                    </a:lnTo>
                    <a:lnTo>
                      <a:pt x="327" y="108"/>
                    </a:lnTo>
                    <a:lnTo>
                      <a:pt x="327" y="108"/>
                    </a:lnTo>
                    <a:lnTo>
                      <a:pt x="327" y="108"/>
                    </a:lnTo>
                    <a:lnTo>
                      <a:pt x="327" y="108"/>
                    </a:lnTo>
                    <a:lnTo>
                      <a:pt x="327" y="108"/>
                    </a:lnTo>
                    <a:lnTo>
                      <a:pt x="327" y="108"/>
                    </a:lnTo>
                    <a:lnTo>
                      <a:pt x="327" y="108"/>
                    </a:lnTo>
                    <a:lnTo>
                      <a:pt x="327" y="108"/>
                    </a:lnTo>
                    <a:lnTo>
                      <a:pt x="327" y="108"/>
                    </a:lnTo>
                    <a:lnTo>
                      <a:pt x="327" y="108"/>
                    </a:lnTo>
                    <a:lnTo>
                      <a:pt x="327" y="108"/>
                    </a:lnTo>
                    <a:lnTo>
                      <a:pt x="327" y="108"/>
                    </a:lnTo>
                    <a:lnTo>
                      <a:pt x="331" y="108"/>
                    </a:lnTo>
                    <a:lnTo>
                      <a:pt x="331" y="108"/>
                    </a:lnTo>
                    <a:lnTo>
                      <a:pt x="331" y="108"/>
                    </a:lnTo>
                    <a:lnTo>
                      <a:pt x="331" y="104"/>
                    </a:lnTo>
                    <a:lnTo>
                      <a:pt x="331" y="104"/>
                    </a:lnTo>
                    <a:lnTo>
                      <a:pt x="331" y="104"/>
                    </a:lnTo>
                    <a:lnTo>
                      <a:pt x="331" y="104"/>
                    </a:lnTo>
                    <a:lnTo>
                      <a:pt x="331" y="104"/>
                    </a:lnTo>
                    <a:lnTo>
                      <a:pt x="331" y="104"/>
                    </a:lnTo>
                    <a:lnTo>
                      <a:pt x="331" y="104"/>
                    </a:lnTo>
                    <a:lnTo>
                      <a:pt x="331" y="104"/>
                    </a:lnTo>
                    <a:lnTo>
                      <a:pt x="331" y="104"/>
                    </a:lnTo>
                    <a:lnTo>
                      <a:pt x="331" y="104"/>
                    </a:lnTo>
                    <a:lnTo>
                      <a:pt x="336" y="104"/>
                    </a:lnTo>
                    <a:lnTo>
                      <a:pt x="336" y="104"/>
                    </a:lnTo>
                    <a:lnTo>
                      <a:pt x="336" y="104"/>
                    </a:lnTo>
                    <a:lnTo>
                      <a:pt x="336" y="104"/>
                    </a:lnTo>
                    <a:lnTo>
                      <a:pt x="336" y="104"/>
                    </a:lnTo>
                    <a:lnTo>
                      <a:pt x="336" y="104"/>
                    </a:lnTo>
                    <a:lnTo>
                      <a:pt x="336" y="99"/>
                    </a:lnTo>
                    <a:lnTo>
                      <a:pt x="336" y="99"/>
                    </a:lnTo>
                    <a:lnTo>
                      <a:pt x="336" y="99"/>
                    </a:lnTo>
                    <a:lnTo>
                      <a:pt x="336" y="99"/>
                    </a:lnTo>
                    <a:lnTo>
                      <a:pt x="336" y="99"/>
                    </a:lnTo>
                    <a:lnTo>
                      <a:pt x="336" y="99"/>
                    </a:lnTo>
                    <a:lnTo>
                      <a:pt x="336" y="99"/>
                    </a:lnTo>
                    <a:lnTo>
                      <a:pt x="341" y="99"/>
                    </a:lnTo>
                    <a:lnTo>
                      <a:pt x="341" y="99"/>
                    </a:lnTo>
                    <a:lnTo>
                      <a:pt x="341" y="99"/>
                    </a:lnTo>
                    <a:lnTo>
                      <a:pt x="341" y="99"/>
                    </a:lnTo>
                    <a:lnTo>
                      <a:pt x="341" y="99"/>
                    </a:lnTo>
                    <a:lnTo>
                      <a:pt x="341" y="99"/>
                    </a:lnTo>
                    <a:lnTo>
                      <a:pt x="341" y="99"/>
                    </a:lnTo>
                    <a:lnTo>
                      <a:pt x="341" y="95"/>
                    </a:lnTo>
                    <a:lnTo>
                      <a:pt x="341" y="95"/>
                    </a:lnTo>
                    <a:lnTo>
                      <a:pt x="341" y="95"/>
                    </a:lnTo>
                    <a:lnTo>
                      <a:pt x="341" y="95"/>
                    </a:lnTo>
                    <a:lnTo>
                      <a:pt x="341" y="95"/>
                    </a:lnTo>
                    <a:lnTo>
                      <a:pt x="341" y="95"/>
                    </a:lnTo>
                    <a:lnTo>
                      <a:pt x="341" y="95"/>
                    </a:lnTo>
                    <a:lnTo>
                      <a:pt x="346" y="95"/>
                    </a:lnTo>
                    <a:lnTo>
                      <a:pt x="346" y="95"/>
                    </a:lnTo>
                    <a:lnTo>
                      <a:pt x="346" y="95"/>
                    </a:lnTo>
                    <a:lnTo>
                      <a:pt x="346" y="95"/>
                    </a:lnTo>
                    <a:lnTo>
                      <a:pt x="346" y="95"/>
                    </a:lnTo>
                    <a:lnTo>
                      <a:pt x="346" y="95"/>
                    </a:lnTo>
                    <a:lnTo>
                      <a:pt x="346" y="95"/>
                    </a:lnTo>
                    <a:lnTo>
                      <a:pt x="346" y="95"/>
                    </a:lnTo>
                    <a:lnTo>
                      <a:pt x="346" y="95"/>
                    </a:lnTo>
                    <a:lnTo>
                      <a:pt x="346" y="95"/>
                    </a:lnTo>
                    <a:lnTo>
                      <a:pt x="346" y="90"/>
                    </a:lnTo>
                    <a:lnTo>
                      <a:pt x="346" y="90"/>
                    </a:lnTo>
                    <a:lnTo>
                      <a:pt x="346" y="90"/>
                    </a:lnTo>
                    <a:lnTo>
                      <a:pt x="351" y="90"/>
                    </a:lnTo>
                    <a:lnTo>
                      <a:pt x="351" y="90"/>
                    </a:lnTo>
                    <a:lnTo>
                      <a:pt x="351" y="90"/>
                    </a:lnTo>
                    <a:lnTo>
                      <a:pt x="351" y="90"/>
                    </a:lnTo>
                    <a:lnTo>
                      <a:pt x="351" y="90"/>
                    </a:lnTo>
                    <a:lnTo>
                      <a:pt x="351" y="90"/>
                    </a:lnTo>
                    <a:lnTo>
                      <a:pt x="351" y="90"/>
                    </a:lnTo>
                    <a:lnTo>
                      <a:pt x="351" y="90"/>
                    </a:lnTo>
                    <a:lnTo>
                      <a:pt x="351" y="90"/>
                    </a:lnTo>
                    <a:lnTo>
                      <a:pt x="351" y="90"/>
                    </a:lnTo>
                    <a:lnTo>
                      <a:pt x="351" y="90"/>
                    </a:lnTo>
                    <a:lnTo>
                      <a:pt x="351" y="90"/>
                    </a:lnTo>
                    <a:lnTo>
                      <a:pt x="355" y="86"/>
                    </a:lnTo>
                    <a:lnTo>
                      <a:pt x="355" y="86"/>
                    </a:lnTo>
                    <a:lnTo>
                      <a:pt x="355" y="86"/>
                    </a:lnTo>
                    <a:lnTo>
                      <a:pt x="355" y="86"/>
                    </a:lnTo>
                    <a:lnTo>
                      <a:pt x="355" y="86"/>
                    </a:lnTo>
                    <a:lnTo>
                      <a:pt x="355" y="86"/>
                    </a:lnTo>
                    <a:lnTo>
                      <a:pt x="355" y="86"/>
                    </a:lnTo>
                    <a:lnTo>
                      <a:pt x="355" y="86"/>
                    </a:lnTo>
                    <a:lnTo>
                      <a:pt x="355" y="86"/>
                    </a:lnTo>
                    <a:lnTo>
                      <a:pt x="355" y="86"/>
                    </a:lnTo>
                    <a:lnTo>
                      <a:pt x="355" y="86"/>
                    </a:lnTo>
                    <a:lnTo>
                      <a:pt x="355" y="86"/>
                    </a:lnTo>
                    <a:lnTo>
                      <a:pt x="355" y="86"/>
                    </a:lnTo>
                    <a:lnTo>
                      <a:pt x="360" y="86"/>
                    </a:lnTo>
                    <a:lnTo>
                      <a:pt x="360" y="86"/>
                    </a:lnTo>
                    <a:lnTo>
                      <a:pt x="360" y="86"/>
                    </a:lnTo>
                    <a:lnTo>
                      <a:pt x="360" y="81"/>
                    </a:lnTo>
                    <a:lnTo>
                      <a:pt x="360" y="81"/>
                    </a:lnTo>
                    <a:lnTo>
                      <a:pt x="360" y="81"/>
                    </a:lnTo>
                    <a:lnTo>
                      <a:pt x="360" y="81"/>
                    </a:lnTo>
                    <a:lnTo>
                      <a:pt x="360" y="81"/>
                    </a:lnTo>
                    <a:lnTo>
                      <a:pt x="360" y="81"/>
                    </a:lnTo>
                    <a:lnTo>
                      <a:pt x="360" y="81"/>
                    </a:lnTo>
                    <a:lnTo>
                      <a:pt x="360" y="81"/>
                    </a:lnTo>
                    <a:lnTo>
                      <a:pt x="360" y="81"/>
                    </a:lnTo>
                    <a:lnTo>
                      <a:pt x="360" y="81"/>
                    </a:lnTo>
                    <a:lnTo>
                      <a:pt x="360" y="81"/>
                    </a:lnTo>
                    <a:lnTo>
                      <a:pt x="365" y="81"/>
                    </a:lnTo>
                    <a:lnTo>
                      <a:pt x="365" y="81"/>
                    </a:lnTo>
                    <a:lnTo>
                      <a:pt x="365" y="81"/>
                    </a:lnTo>
                    <a:lnTo>
                      <a:pt x="365" y="81"/>
                    </a:lnTo>
                    <a:lnTo>
                      <a:pt x="365" y="81"/>
                    </a:lnTo>
                    <a:lnTo>
                      <a:pt x="365" y="77"/>
                    </a:lnTo>
                    <a:lnTo>
                      <a:pt x="365" y="77"/>
                    </a:lnTo>
                    <a:lnTo>
                      <a:pt x="365" y="77"/>
                    </a:lnTo>
                    <a:lnTo>
                      <a:pt x="365" y="77"/>
                    </a:lnTo>
                    <a:lnTo>
                      <a:pt x="365" y="77"/>
                    </a:lnTo>
                    <a:lnTo>
                      <a:pt x="365" y="77"/>
                    </a:lnTo>
                    <a:lnTo>
                      <a:pt x="365" y="77"/>
                    </a:lnTo>
                    <a:lnTo>
                      <a:pt x="365" y="77"/>
                    </a:lnTo>
                    <a:lnTo>
                      <a:pt x="370" y="77"/>
                    </a:lnTo>
                    <a:lnTo>
                      <a:pt x="370" y="77"/>
                    </a:lnTo>
                    <a:lnTo>
                      <a:pt x="370" y="77"/>
                    </a:lnTo>
                    <a:lnTo>
                      <a:pt x="370" y="77"/>
                    </a:lnTo>
                    <a:lnTo>
                      <a:pt x="370" y="77"/>
                    </a:lnTo>
                    <a:lnTo>
                      <a:pt x="370" y="77"/>
                    </a:lnTo>
                    <a:lnTo>
                      <a:pt x="370" y="77"/>
                    </a:lnTo>
                    <a:lnTo>
                      <a:pt x="370" y="77"/>
                    </a:lnTo>
                    <a:lnTo>
                      <a:pt x="370" y="72"/>
                    </a:lnTo>
                    <a:lnTo>
                      <a:pt x="370" y="72"/>
                    </a:lnTo>
                    <a:lnTo>
                      <a:pt x="370" y="72"/>
                    </a:lnTo>
                    <a:lnTo>
                      <a:pt x="370" y="72"/>
                    </a:lnTo>
                    <a:lnTo>
                      <a:pt x="370" y="72"/>
                    </a:lnTo>
                    <a:lnTo>
                      <a:pt x="374" y="72"/>
                    </a:lnTo>
                    <a:lnTo>
                      <a:pt x="374" y="72"/>
                    </a:lnTo>
                    <a:lnTo>
                      <a:pt x="374" y="72"/>
                    </a:lnTo>
                    <a:lnTo>
                      <a:pt x="374" y="72"/>
                    </a:lnTo>
                    <a:lnTo>
                      <a:pt x="374" y="72"/>
                    </a:lnTo>
                    <a:lnTo>
                      <a:pt x="374" y="72"/>
                    </a:lnTo>
                    <a:lnTo>
                      <a:pt x="374" y="72"/>
                    </a:lnTo>
                    <a:lnTo>
                      <a:pt x="374" y="72"/>
                    </a:lnTo>
                    <a:lnTo>
                      <a:pt x="374" y="72"/>
                    </a:lnTo>
                    <a:lnTo>
                      <a:pt x="374" y="72"/>
                    </a:lnTo>
                    <a:lnTo>
                      <a:pt x="374" y="72"/>
                    </a:lnTo>
                    <a:lnTo>
                      <a:pt x="374" y="72"/>
                    </a:lnTo>
                    <a:lnTo>
                      <a:pt x="374" y="72"/>
                    </a:lnTo>
                    <a:lnTo>
                      <a:pt x="374" y="72"/>
                    </a:lnTo>
                    <a:lnTo>
                      <a:pt x="379" y="72"/>
                    </a:lnTo>
                    <a:lnTo>
                      <a:pt x="379" y="68"/>
                    </a:lnTo>
                    <a:lnTo>
                      <a:pt x="379" y="68"/>
                    </a:lnTo>
                    <a:lnTo>
                      <a:pt x="379" y="68"/>
                    </a:lnTo>
                    <a:lnTo>
                      <a:pt x="379" y="68"/>
                    </a:lnTo>
                    <a:lnTo>
                      <a:pt x="379" y="68"/>
                    </a:lnTo>
                    <a:lnTo>
                      <a:pt x="379" y="68"/>
                    </a:lnTo>
                    <a:lnTo>
                      <a:pt x="379" y="68"/>
                    </a:lnTo>
                    <a:lnTo>
                      <a:pt x="379" y="68"/>
                    </a:lnTo>
                    <a:lnTo>
                      <a:pt x="379" y="68"/>
                    </a:lnTo>
                    <a:lnTo>
                      <a:pt x="379" y="68"/>
                    </a:lnTo>
                    <a:lnTo>
                      <a:pt x="379" y="68"/>
                    </a:lnTo>
                    <a:lnTo>
                      <a:pt x="384" y="68"/>
                    </a:lnTo>
                    <a:lnTo>
                      <a:pt x="384" y="68"/>
                    </a:lnTo>
                    <a:lnTo>
                      <a:pt x="384" y="68"/>
                    </a:lnTo>
                    <a:lnTo>
                      <a:pt x="384" y="68"/>
                    </a:lnTo>
                    <a:lnTo>
                      <a:pt x="384" y="63"/>
                    </a:lnTo>
                    <a:lnTo>
                      <a:pt x="384" y="63"/>
                    </a:lnTo>
                    <a:lnTo>
                      <a:pt x="384" y="63"/>
                    </a:lnTo>
                    <a:lnTo>
                      <a:pt x="384" y="63"/>
                    </a:lnTo>
                    <a:lnTo>
                      <a:pt x="384" y="63"/>
                    </a:lnTo>
                    <a:lnTo>
                      <a:pt x="384" y="63"/>
                    </a:lnTo>
                    <a:lnTo>
                      <a:pt x="384" y="63"/>
                    </a:lnTo>
                    <a:lnTo>
                      <a:pt x="384" y="63"/>
                    </a:lnTo>
                    <a:lnTo>
                      <a:pt x="384" y="63"/>
                    </a:lnTo>
                    <a:lnTo>
                      <a:pt x="389" y="63"/>
                    </a:lnTo>
                    <a:lnTo>
                      <a:pt x="389" y="63"/>
                    </a:lnTo>
                    <a:lnTo>
                      <a:pt x="389" y="63"/>
                    </a:lnTo>
                    <a:lnTo>
                      <a:pt x="389" y="63"/>
                    </a:lnTo>
                    <a:lnTo>
                      <a:pt x="389" y="63"/>
                    </a:lnTo>
                    <a:lnTo>
                      <a:pt x="389" y="63"/>
                    </a:lnTo>
                    <a:lnTo>
                      <a:pt x="389" y="63"/>
                    </a:lnTo>
                    <a:lnTo>
                      <a:pt x="389" y="59"/>
                    </a:lnTo>
                    <a:lnTo>
                      <a:pt x="389" y="59"/>
                    </a:lnTo>
                    <a:lnTo>
                      <a:pt x="389" y="59"/>
                    </a:lnTo>
                    <a:lnTo>
                      <a:pt x="389" y="59"/>
                    </a:lnTo>
                    <a:lnTo>
                      <a:pt x="389" y="59"/>
                    </a:lnTo>
                    <a:lnTo>
                      <a:pt x="389" y="59"/>
                    </a:lnTo>
                    <a:lnTo>
                      <a:pt x="394" y="59"/>
                    </a:lnTo>
                    <a:lnTo>
                      <a:pt x="394" y="59"/>
                    </a:lnTo>
                    <a:lnTo>
                      <a:pt x="394" y="59"/>
                    </a:lnTo>
                    <a:lnTo>
                      <a:pt x="394" y="59"/>
                    </a:lnTo>
                    <a:lnTo>
                      <a:pt x="394" y="59"/>
                    </a:lnTo>
                    <a:lnTo>
                      <a:pt x="394" y="59"/>
                    </a:lnTo>
                    <a:lnTo>
                      <a:pt x="394" y="59"/>
                    </a:lnTo>
                    <a:lnTo>
                      <a:pt x="394" y="59"/>
                    </a:lnTo>
                    <a:lnTo>
                      <a:pt x="394" y="59"/>
                    </a:lnTo>
                    <a:lnTo>
                      <a:pt x="394" y="59"/>
                    </a:lnTo>
                    <a:lnTo>
                      <a:pt x="394" y="59"/>
                    </a:lnTo>
                    <a:lnTo>
                      <a:pt x="394" y="54"/>
                    </a:lnTo>
                    <a:lnTo>
                      <a:pt x="394" y="54"/>
                    </a:lnTo>
                    <a:lnTo>
                      <a:pt x="394" y="54"/>
                    </a:lnTo>
                    <a:lnTo>
                      <a:pt x="398" y="54"/>
                    </a:lnTo>
                    <a:lnTo>
                      <a:pt x="398" y="54"/>
                    </a:lnTo>
                    <a:lnTo>
                      <a:pt x="398" y="54"/>
                    </a:lnTo>
                    <a:lnTo>
                      <a:pt x="398" y="54"/>
                    </a:lnTo>
                    <a:lnTo>
                      <a:pt x="398" y="54"/>
                    </a:lnTo>
                    <a:lnTo>
                      <a:pt x="398" y="54"/>
                    </a:lnTo>
                    <a:lnTo>
                      <a:pt x="398" y="54"/>
                    </a:lnTo>
                    <a:lnTo>
                      <a:pt x="398" y="54"/>
                    </a:lnTo>
                    <a:lnTo>
                      <a:pt x="398" y="54"/>
                    </a:lnTo>
                    <a:lnTo>
                      <a:pt x="398" y="54"/>
                    </a:lnTo>
                    <a:lnTo>
                      <a:pt x="398" y="54"/>
                    </a:lnTo>
                    <a:lnTo>
                      <a:pt x="398" y="54"/>
                    </a:lnTo>
                    <a:lnTo>
                      <a:pt x="398" y="54"/>
                    </a:lnTo>
                    <a:lnTo>
                      <a:pt x="403" y="50"/>
                    </a:lnTo>
                    <a:lnTo>
                      <a:pt x="403" y="50"/>
                    </a:lnTo>
                    <a:lnTo>
                      <a:pt x="403" y="50"/>
                    </a:lnTo>
                    <a:lnTo>
                      <a:pt x="403" y="50"/>
                    </a:lnTo>
                    <a:lnTo>
                      <a:pt x="403" y="50"/>
                    </a:lnTo>
                    <a:lnTo>
                      <a:pt x="403" y="50"/>
                    </a:lnTo>
                    <a:lnTo>
                      <a:pt x="403" y="50"/>
                    </a:lnTo>
                    <a:lnTo>
                      <a:pt x="403" y="50"/>
                    </a:lnTo>
                    <a:lnTo>
                      <a:pt x="403" y="50"/>
                    </a:lnTo>
                    <a:lnTo>
                      <a:pt x="403" y="50"/>
                    </a:lnTo>
                    <a:lnTo>
                      <a:pt x="403" y="50"/>
                    </a:lnTo>
                    <a:lnTo>
                      <a:pt x="403" y="50"/>
                    </a:lnTo>
                    <a:lnTo>
                      <a:pt x="403" y="50"/>
                    </a:lnTo>
                    <a:lnTo>
                      <a:pt x="408" y="50"/>
                    </a:lnTo>
                    <a:lnTo>
                      <a:pt x="408" y="50"/>
                    </a:lnTo>
                    <a:lnTo>
                      <a:pt x="408" y="50"/>
                    </a:lnTo>
                    <a:lnTo>
                      <a:pt x="408" y="45"/>
                    </a:lnTo>
                    <a:lnTo>
                      <a:pt x="408" y="45"/>
                    </a:lnTo>
                    <a:lnTo>
                      <a:pt x="408" y="45"/>
                    </a:lnTo>
                    <a:lnTo>
                      <a:pt x="408" y="45"/>
                    </a:lnTo>
                    <a:lnTo>
                      <a:pt x="408" y="45"/>
                    </a:lnTo>
                    <a:lnTo>
                      <a:pt x="408" y="45"/>
                    </a:lnTo>
                    <a:lnTo>
                      <a:pt x="408" y="45"/>
                    </a:lnTo>
                    <a:lnTo>
                      <a:pt x="408" y="45"/>
                    </a:lnTo>
                    <a:lnTo>
                      <a:pt x="408" y="45"/>
                    </a:lnTo>
                    <a:lnTo>
                      <a:pt x="408" y="45"/>
                    </a:lnTo>
                    <a:lnTo>
                      <a:pt x="408" y="45"/>
                    </a:lnTo>
                    <a:lnTo>
                      <a:pt x="413" y="45"/>
                    </a:lnTo>
                    <a:lnTo>
                      <a:pt x="413" y="45"/>
                    </a:lnTo>
                    <a:lnTo>
                      <a:pt x="413" y="45"/>
                    </a:lnTo>
                    <a:lnTo>
                      <a:pt x="413" y="45"/>
                    </a:lnTo>
                    <a:lnTo>
                      <a:pt x="413" y="45"/>
                    </a:lnTo>
                    <a:lnTo>
                      <a:pt x="413" y="45"/>
                    </a:lnTo>
                    <a:lnTo>
                      <a:pt x="413" y="41"/>
                    </a:lnTo>
                    <a:lnTo>
                      <a:pt x="413" y="41"/>
                    </a:lnTo>
                    <a:lnTo>
                      <a:pt x="413" y="41"/>
                    </a:lnTo>
                    <a:lnTo>
                      <a:pt x="413" y="41"/>
                    </a:lnTo>
                    <a:lnTo>
                      <a:pt x="413" y="41"/>
                    </a:lnTo>
                    <a:lnTo>
                      <a:pt x="413" y="41"/>
                    </a:lnTo>
                    <a:lnTo>
                      <a:pt x="418" y="41"/>
                    </a:lnTo>
                    <a:lnTo>
                      <a:pt x="418" y="41"/>
                    </a:lnTo>
                    <a:lnTo>
                      <a:pt x="418" y="41"/>
                    </a:lnTo>
                    <a:lnTo>
                      <a:pt x="418" y="41"/>
                    </a:lnTo>
                    <a:lnTo>
                      <a:pt x="418" y="41"/>
                    </a:lnTo>
                    <a:lnTo>
                      <a:pt x="418" y="41"/>
                    </a:lnTo>
                    <a:lnTo>
                      <a:pt x="418" y="41"/>
                    </a:lnTo>
                    <a:lnTo>
                      <a:pt x="418" y="41"/>
                    </a:lnTo>
                    <a:lnTo>
                      <a:pt x="418" y="41"/>
                    </a:lnTo>
                    <a:lnTo>
                      <a:pt x="418" y="36"/>
                    </a:lnTo>
                    <a:lnTo>
                      <a:pt x="418" y="41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2" y="36"/>
                    </a:lnTo>
                    <a:lnTo>
                      <a:pt x="422" y="36"/>
                    </a:lnTo>
                    <a:lnTo>
                      <a:pt x="422" y="36"/>
                    </a:lnTo>
                    <a:lnTo>
                      <a:pt x="422" y="36"/>
                    </a:lnTo>
                    <a:lnTo>
                      <a:pt x="422" y="36"/>
                    </a:lnTo>
                    <a:lnTo>
                      <a:pt x="422" y="36"/>
                    </a:lnTo>
                    <a:lnTo>
                      <a:pt x="422" y="36"/>
                    </a:lnTo>
                    <a:lnTo>
                      <a:pt x="422" y="36"/>
                    </a:lnTo>
                    <a:lnTo>
                      <a:pt x="422" y="36"/>
                    </a:lnTo>
                    <a:lnTo>
                      <a:pt x="422" y="36"/>
                    </a:lnTo>
                    <a:lnTo>
                      <a:pt x="422" y="36"/>
                    </a:lnTo>
                    <a:lnTo>
                      <a:pt x="422" y="36"/>
                    </a:lnTo>
                    <a:lnTo>
                      <a:pt x="422" y="36"/>
                    </a:lnTo>
                    <a:lnTo>
                      <a:pt x="427" y="36"/>
                    </a:lnTo>
                    <a:lnTo>
                      <a:pt x="427" y="36"/>
                    </a:lnTo>
                    <a:lnTo>
                      <a:pt x="427" y="36"/>
                    </a:lnTo>
                    <a:lnTo>
                      <a:pt x="427" y="36"/>
                    </a:lnTo>
                    <a:lnTo>
                      <a:pt x="427" y="32"/>
                    </a:lnTo>
                    <a:lnTo>
                      <a:pt x="427" y="32"/>
                    </a:lnTo>
                    <a:lnTo>
                      <a:pt x="427" y="32"/>
                    </a:lnTo>
                    <a:lnTo>
                      <a:pt x="427" y="32"/>
                    </a:lnTo>
                    <a:lnTo>
                      <a:pt x="427" y="32"/>
                    </a:lnTo>
                    <a:lnTo>
                      <a:pt x="427" y="32"/>
                    </a:lnTo>
                    <a:lnTo>
                      <a:pt x="427" y="32"/>
                    </a:lnTo>
                    <a:lnTo>
                      <a:pt x="427" y="32"/>
                    </a:lnTo>
                    <a:lnTo>
                      <a:pt x="427" y="32"/>
                    </a:lnTo>
                    <a:lnTo>
                      <a:pt x="427" y="32"/>
                    </a:lnTo>
                    <a:lnTo>
                      <a:pt x="432" y="32"/>
                    </a:lnTo>
                    <a:lnTo>
                      <a:pt x="432" y="32"/>
                    </a:lnTo>
                    <a:lnTo>
                      <a:pt x="432" y="32"/>
                    </a:lnTo>
                    <a:lnTo>
                      <a:pt x="432" y="32"/>
                    </a:lnTo>
                    <a:lnTo>
                      <a:pt x="432" y="32"/>
                    </a:lnTo>
                    <a:lnTo>
                      <a:pt x="432" y="32"/>
                    </a:lnTo>
                    <a:lnTo>
                      <a:pt x="432" y="32"/>
                    </a:lnTo>
                    <a:lnTo>
                      <a:pt x="432" y="27"/>
                    </a:lnTo>
                    <a:lnTo>
                      <a:pt x="432" y="27"/>
                    </a:lnTo>
                    <a:lnTo>
                      <a:pt x="432" y="27"/>
                    </a:lnTo>
                    <a:lnTo>
                      <a:pt x="432" y="27"/>
                    </a:lnTo>
                    <a:lnTo>
                      <a:pt x="432" y="27"/>
                    </a:lnTo>
                    <a:lnTo>
                      <a:pt x="432" y="27"/>
                    </a:lnTo>
                    <a:lnTo>
                      <a:pt x="437" y="27"/>
                    </a:lnTo>
                    <a:lnTo>
                      <a:pt x="437" y="27"/>
                    </a:lnTo>
                    <a:lnTo>
                      <a:pt x="437" y="27"/>
                    </a:lnTo>
                    <a:lnTo>
                      <a:pt x="437" y="27"/>
                    </a:lnTo>
                    <a:lnTo>
                      <a:pt x="437" y="27"/>
                    </a:lnTo>
                    <a:lnTo>
                      <a:pt x="437" y="27"/>
                    </a:lnTo>
                    <a:lnTo>
                      <a:pt x="437" y="27"/>
                    </a:lnTo>
                    <a:lnTo>
                      <a:pt x="437" y="27"/>
                    </a:lnTo>
                    <a:lnTo>
                      <a:pt x="437" y="27"/>
                    </a:lnTo>
                    <a:lnTo>
                      <a:pt x="437" y="27"/>
                    </a:lnTo>
                    <a:lnTo>
                      <a:pt x="437" y="27"/>
                    </a:lnTo>
                    <a:lnTo>
                      <a:pt x="437" y="27"/>
                    </a:lnTo>
                    <a:lnTo>
                      <a:pt x="437" y="23"/>
                    </a:lnTo>
                    <a:lnTo>
                      <a:pt x="442" y="23"/>
                    </a:lnTo>
                    <a:lnTo>
                      <a:pt x="442" y="23"/>
                    </a:lnTo>
                    <a:lnTo>
                      <a:pt x="442" y="23"/>
                    </a:lnTo>
                    <a:lnTo>
                      <a:pt x="442" y="23"/>
                    </a:lnTo>
                    <a:lnTo>
                      <a:pt x="442" y="23"/>
                    </a:lnTo>
                    <a:lnTo>
                      <a:pt x="442" y="23"/>
                    </a:lnTo>
                    <a:lnTo>
                      <a:pt x="442" y="23"/>
                    </a:lnTo>
                    <a:lnTo>
                      <a:pt x="442" y="23"/>
                    </a:lnTo>
                    <a:lnTo>
                      <a:pt x="442" y="23"/>
                    </a:lnTo>
                    <a:lnTo>
                      <a:pt x="442" y="23"/>
                    </a:lnTo>
                    <a:lnTo>
                      <a:pt x="442" y="23"/>
                    </a:lnTo>
                    <a:lnTo>
                      <a:pt x="442" y="23"/>
                    </a:lnTo>
                    <a:lnTo>
                      <a:pt x="446" y="23"/>
                    </a:lnTo>
                    <a:lnTo>
                      <a:pt x="446" y="23"/>
                    </a:lnTo>
                    <a:lnTo>
                      <a:pt x="446" y="23"/>
                    </a:lnTo>
                    <a:lnTo>
                      <a:pt x="446" y="23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46" y="18"/>
                    </a:lnTo>
                    <a:lnTo>
                      <a:pt x="451" y="18"/>
                    </a:lnTo>
                    <a:lnTo>
                      <a:pt x="451" y="18"/>
                    </a:lnTo>
                    <a:lnTo>
                      <a:pt x="451" y="18"/>
                    </a:lnTo>
                    <a:lnTo>
                      <a:pt x="451" y="18"/>
                    </a:lnTo>
                    <a:lnTo>
                      <a:pt x="451" y="18"/>
                    </a:lnTo>
                    <a:lnTo>
                      <a:pt x="451" y="18"/>
                    </a:lnTo>
                    <a:lnTo>
                      <a:pt x="451" y="18"/>
                    </a:lnTo>
                    <a:lnTo>
                      <a:pt x="451" y="18"/>
                    </a:lnTo>
                    <a:lnTo>
                      <a:pt x="451" y="14"/>
                    </a:lnTo>
                    <a:lnTo>
                      <a:pt x="451" y="14"/>
                    </a:lnTo>
                    <a:lnTo>
                      <a:pt x="451" y="14"/>
                    </a:lnTo>
                    <a:lnTo>
                      <a:pt x="451" y="14"/>
                    </a:lnTo>
                    <a:lnTo>
                      <a:pt x="451" y="14"/>
                    </a:lnTo>
                    <a:lnTo>
                      <a:pt x="456" y="14"/>
                    </a:lnTo>
                    <a:lnTo>
                      <a:pt x="456" y="14"/>
                    </a:lnTo>
                    <a:lnTo>
                      <a:pt x="456" y="14"/>
                    </a:lnTo>
                    <a:lnTo>
                      <a:pt x="456" y="14"/>
                    </a:lnTo>
                    <a:lnTo>
                      <a:pt x="456" y="14"/>
                    </a:lnTo>
                    <a:lnTo>
                      <a:pt x="456" y="14"/>
                    </a:lnTo>
                    <a:lnTo>
                      <a:pt x="456" y="14"/>
                    </a:lnTo>
                    <a:lnTo>
                      <a:pt x="456" y="14"/>
                    </a:lnTo>
                    <a:lnTo>
                      <a:pt x="456" y="14"/>
                    </a:lnTo>
                    <a:lnTo>
                      <a:pt x="456" y="14"/>
                    </a:lnTo>
                    <a:lnTo>
                      <a:pt x="456" y="14"/>
                    </a:lnTo>
                    <a:lnTo>
                      <a:pt x="456" y="14"/>
                    </a:lnTo>
                    <a:lnTo>
                      <a:pt x="456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1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5"/>
                    </a:lnTo>
                    <a:lnTo>
                      <a:pt x="466" y="5"/>
                    </a:lnTo>
                    <a:lnTo>
                      <a:pt x="466" y="5"/>
                    </a:lnTo>
                    <a:lnTo>
                      <a:pt x="466" y="5"/>
                    </a:lnTo>
                    <a:lnTo>
                      <a:pt x="466" y="5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0" y="5"/>
                    </a:lnTo>
                    <a:lnTo>
                      <a:pt x="475" y="5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475" y="0"/>
                    </a:lnTo>
                  </a:path>
                </a:pathLst>
              </a:custGeom>
              <a:noFill/>
              <a:ln w="15875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624" name="Freeform 288"/>
              <p:cNvSpPr>
                <a:spLocks/>
              </p:cNvSpPr>
              <p:nvPr/>
            </p:nvSpPr>
            <p:spPr bwMode="auto">
              <a:xfrm>
                <a:off x="3449" y="1139"/>
                <a:ext cx="475" cy="287"/>
              </a:xfrm>
              <a:custGeom>
                <a:avLst/>
                <a:gdLst>
                  <a:gd name="T0" fmla="*/ 9 w 475"/>
                  <a:gd name="T1" fmla="*/ 135 h 287"/>
                  <a:gd name="T2" fmla="*/ 14 w 475"/>
                  <a:gd name="T3" fmla="*/ 130 h 287"/>
                  <a:gd name="T4" fmla="*/ 24 w 475"/>
                  <a:gd name="T5" fmla="*/ 126 h 287"/>
                  <a:gd name="T6" fmla="*/ 33 w 475"/>
                  <a:gd name="T7" fmla="*/ 121 h 287"/>
                  <a:gd name="T8" fmla="*/ 38 w 475"/>
                  <a:gd name="T9" fmla="*/ 117 h 287"/>
                  <a:gd name="T10" fmla="*/ 48 w 475"/>
                  <a:gd name="T11" fmla="*/ 112 h 287"/>
                  <a:gd name="T12" fmla="*/ 53 w 475"/>
                  <a:gd name="T13" fmla="*/ 108 h 287"/>
                  <a:gd name="T14" fmla="*/ 62 w 475"/>
                  <a:gd name="T15" fmla="*/ 103 h 287"/>
                  <a:gd name="T16" fmla="*/ 72 w 475"/>
                  <a:gd name="T17" fmla="*/ 99 h 287"/>
                  <a:gd name="T18" fmla="*/ 77 w 475"/>
                  <a:gd name="T19" fmla="*/ 94 h 287"/>
                  <a:gd name="T20" fmla="*/ 86 w 475"/>
                  <a:gd name="T21" fmla="*/ 90 h 287"/>
                  <a:gd name="T22" fmla="*/ 91 w 475"/>
                  <a:gd name="T23" fmla="*/ 85 h 287"/>
                  <a:gd name="T24" fmla="*/ 101 w 475"/>
                  <a:gd name="T25" fmla="*/ 81 h 287"/>
                  <a:gd name="T26" fmla="*/ 110 w 475"/>
                  <a:gd name="T27" fmla="*/ 76 h 287"/>
                  <a:gd name="T28" fmla="*/ 115 w 475"/>
                  <a:gd name="T29" fmla="*/ 72 h 287"/>
                  <a:gd name="T30" fmla="*/ 125 w 475"/>
                  <a:gd name="T31" fmla="*/ 67 h 287"/>
                  <a:gd name="T32" fmla="*/ 129 w 475"/>
                  <a:gd name="T33" fmla="*/ 63 h 287"/>
                  <a:gd name="T34" fmla="*/ 139 w 475"/>
                  <a:gd name="T35" fmla="*/ 58 h 287"/>
                  <a:gd name="T36" fmla="*/ 149 w 475"/>
                  <a:gd name="T37" fmla="*/ 54 h 287"/>
                  <a:gd name="T38" fmla="*/ 153 w 475"/>
                  <a:gd name="T39" fmla="*/ 54 h 287"/>
                  <a:gd name="T40" fmla="*/ 163 w 475"/>
                  <a:gd name="T41" fmla="*/ 49 h 287"/>
                  <a:gd name="T42" fmla="*/ 168 w 475"/>
                  <a:gd name="T43" fmla="*/ 45 h 287"/>
                  <a:gd name="T44" fmla="*/ 177 w 475"/>
                  <a:gd name="T45" fmla="*/ 40 h 287"/>
                  <a:gd name="T46" fmla="*/ 187 w 475"/>
                  <a:gd name="T47" fmla="*/ 36 h 287"/>
                  <a:gd name="T48" fmla="*/ 192 w 475"/>
                  <a:gd name="T49" fmla="*/ 31 h 287"/>
                  <a:gd name="T50" fmla="*/ 201 w 475"/>
                  <a:gd name="T51" fmla="*/ 27 h 287"/>
                  <a:gd name="T52" fmla="*/ 211 w 475"/>
                  <a:gd name="T53" fmla="*/ 22 h 287"/>
                  <a:gd name="T54" fmla="*/ 216 w 475"/>
                  <a:gd name="T55" fmla="*/ 18 h 287"/>
                  <a:gd name="T56" fmla="*/ 225 w 475"/>
                  <a:gd name="T57" fmla="*/ 13 h 287"/>
                  <a:gd name="T58" fmla="*/ 230 w 475"/>
                  <a:gd name="T59" fmla="*/ 13 h 287"/>
                  <a:gd name="T60" fmla="*/ 240 w 475"/>
                  <a:gd name="T61" fmla="*/ 9 h 287"/>
                  <a:gd name="T62" fmla="*/ 244 w 475"/>
                  <a:gd name="T63" fmla="*/ 4 h 287"/>
                  <a:gd name="T64" fmla="*/ 254 w 475"/>
                  <a:gd name="T65" fmla="*/ 0 h 287"/>
                  <a:gd name="T66" fmla="*/ 264 w 475"/>
                  <a:gd name="T67" fmla="*/ 4 h 287"/>
                  <a:gd name="T68" fmla="*/ 268 w 475"/>
                  <a:gd name="T69" fmla="*/ 13 h 287"/>
                  <a:gd name="T70" fmla="*/ 278 w 475"/>
                  <a:gd name="T71" fmla="*/ 18 h 287"/>
                  <a:gd name="T72" fmla="*/ 283 w 475"/>
                  <a:gd name="T73" fmla="*/ 22 h 287"/>
                  <a:gd name="T74" fmla="*/ 292 w 475"/>
                  <a:gd name="T75" fmla="*/ 22 h 287"/>
                  <a:gd name="T76" fmla="*/ 302 w 475"/>
                  <a:gd name="T77" fmla="*/ 27 h 287"/>
                  <a:gd name="T78" fmla="*/ 307 w 475"/>
                  <a:gd name="T79" fmla="*/ 36 h 287"/>
                  <a:gd name="T80" fmla="*/ 316 w 475"/>
                  <a:gd name="T81" fmla="*/ 40 h 287"/>
                  <a:gd name="T82" fmla="*/ 326 w 475"/>
                  <a:gd name="T83" fmla="*/ 40 h 287"/>
                  <a:gd name="T84" fmla="*/ 331 w 475"/>
                  <a:gd name="T85" fmla="*/ 45 h 287"/>
                  <a:gd name="T86" fmla="*/ 340 w 475"/>
                  <a:gd name="T87" fmla="*/ 49 h 287"/>
                  <a:gd name="T88" fmla="*/ 345 w 475"/>
                  <a:gd name="T89" fmla="*/ 54 h 287"/>
                  <a:gd name="T90" fmla="*/ 355 w 475"/>
                  <a:gd name="T91" fmla="*/ 58 h 287"/>
                  <a:gd name="T92" fmla="*/ 364 w 475"/>
                  <a:gd name="T93" fmla="*/ 63 h 287"/>
                  <a:gd name="T94" fmla="*/ 369 w 475"/>
                  <a:gd name="T95" fmla="*/ 81 h 287"/>
                  <a:gd name="T96" fmla="*/ 379 w 475"/>
                  <a:gd name="T97" fmla="*/ 94 h 287"/>
                  <a:gd name="T98" fmla="*/ 384 w 475"/>
                  <a:gd name="T99" fmla="*/ 112 h 287"/>
                  <a:gd name="T100" fmla="*/ 393 w 475"/>
                  <a:gd name="T101" fmla="*/ 126 h 287"/>
                  <a:gd name="T102" fmla="*/ 398 w 475"/>
                  <a:gd name="T103" fmla="*/ 144 h 287"/>
                  <a:gd name="T104" fmla="*/ 408 w 475"/>
                  <a:gd name="T105" fmla="*/ 157 h 287"/>
                  <a:gd name="T106" fmla="*/ 417 w 475"/>
                  <a:gd name="T107" fmla="*/ 175 h 287"/>
                  <a:gd name="T108" fmla="*/ 422 w 475"/>
                  <a:gd name="T109" fmla="*/ 189 h 287"/>
                  <a:gd name="T110" fmla="*/ 432 w 475"/>
                  <a:gd name="T111" fmla="*/ 202 h 287"/>
                  <a:gd name="T112" fmla="*/ 441 w 475"/>
                  <a:gd name="T113" fmla="*/ 220 h 287"/>
                  <a:gd name="T114" fmla="*/ 446 w 475"/>
                  <a:gd name="T115" fmla="*/ 234 h 287"/>
                  <a:gd name="T116" fmla="*/ 456 w 475"/>
                  <a:gd name="T117" fmla="*/ 247 h 287"/>
                  <a:gd name="T118" fmla="*/ 460 w 475"/>
                  <a:gd name="T119" fmla="*/ 260 h 287"/>
                  <a:gd name="T120" fmla="*/ 470 w 475"/>
                  <a:gd name="T121" fmla="*/ 274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5" h="287">
                    <a:moveTo>
                      <a:pt x="0" y="139"/>
                    </a:moveTo>
                    <a:lnTo>
                      <a:pt x="0" y="139"/>
                    </a:lnTo>
                    <a:lnTo>
                      <a:pt x="0" y="139"/>
                    </a:lnTo>
                    <a:lnTo>
                      <a:pt x="0" y="139"/>
                    </a:lnTo>
                    <a:lnTo>
                      <a:pt x="5" y="139"/>
                    </a:lnTo>
                    <a:lnTo>
                      <a:pt x="5" y="139"/>
                    </a:lnTo>
                    <a:lnTo>
                      <a:pt x="5" y="139"/>
                    </a:lnTo>
                    <a:lnTo>
                      <a:pt x="5" y="139"/>
                    </a:lnTo>
                    <a:lnTo>
                      <a:pt x="5" y="139"/>
                    </a:lnTo>
                    <a:lnTo>
                      <a:pt x="5" y="139"/>
                    </a:lnTo>
                    <a:lnTo>
                      <a:pt x="5" y="139"/>
                    </a:lnTo>
                    <a:lnTo>
                      <a:pt x="5" y="135"/>
                    </a:lnTo>
                    <a:lnTo>
                      <a:pt x="5" y="135"/>
                    </a:lnTo>
                    <a:lnTo>
                      <a:pt x="5" y="135"/>
                    </a:lnTo>
                    <a:lnTo>
                      <a:pt x="5" y="135"/>
                    </a:lnTo>
                    <a:lnTo>
                      <a:pt x="5" y="135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14" y="135"/>
                    </a:lnTo>
                    <a:lnTo>
                      <a:pt x="14" y="130"/>
                    </a:lnTo>
                    <a:lnTo>
                      <a:pt x="14" y="130"/>
                    </a:lnTo>
                    <a:lnTo>
                      <a:pt x="14" y="130"/>
                    </a:lnTo>
                    <a:lnTo>
                      <a:pt x="14" y="130"/>
                    </a:lnTo>
                    <a:lnTo>
                      <a:pt x="14" y="130"/>
                    </a:lnTo>
                    <a:lnTo>
                      <a:pt x="14" y="130"/>
                    </a:lnTo>
                    <a:lnTo>
                      <a:pt x="14" y="130"/>
                    </a:lnTo>
                    <a:lnTo>
                      <a:pt x="14" y="130"/>
                    </a:lnTo>
                    <a:lnTo>
                      <a:pt x="14" y="130"/>
                    </a:lnTo>
                    <a:lnTo>
                      <a:pt x="14" y="130"/>
                    </a:lnTo>
                    <a:lnTo>
                      <a:pt x="14" y="130"/>
                    </a:lnTo>
                    <a:lnTo>
                      <a:pt x="14" y="130"/>
                    </a:lnTo>
                    <a:lnTo>
                      <a:pt x="19" y="130"/>
                    </a:lnTo>
                    <a:lnTo>
                      <a:pt x="19" y="130"/>
                    </a:lnTo>
                    <a:lnTo>
                      <a:pt x="19" y="130"/>
                    </a:lnTo>
                    <a:lnTo>
                      <a:pt x="19" y="130"/>
                    </a:lnTo>
                    <a:lnTo>
                      <a:pt x="19" y="130"/>
                    </a:lnTo>
                    <a:lnTo>
                      <a:pt x="19" y="130"/>
                    </a:lnTo>
                    <a:lnTo>
                      <a:pt x="19" y="130"/>
                    </a:lnTo>
                    <a:lnTo>
                      <a:pt x="19" y="126"/>
                    </a:lnTo>
                    <a:lnTo>
                      <a:pt x="19" y="126"/>
                    </a:lnTo>
                    <a:lnTo>
                      <a:pt x="19" y="126"/>
                    </a:lnTo>
                    <a:lnTo>
                      <a:pt x="19" y="126"/>
                    </a:lnTo>
                    <a:lnTo>
                      <a:pt x="19" y="126"/>
                    </a:lnTo>
                    <a:lnTo>
                      <a:pt x="19" y="126"/>
                    </a:lnTo>
                    <a:lnTo>
                      <a:pt x="19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9" y="126"/>
                    </a:lnTo>
                    <a:lnTo>
                      <a:pt x="29" y="121"/>
                    </a:lnTo>
                    <a:lnTo>
                      <a:pt x="29" y="121"/>
                    </a:lnTo>
                    <a:lnTo>
                      <a:pt x="29" y="121"/>
                    </a:lnTo>
                    <a:lnTo>
                      <a:pt x="29" y="121"/>
                    </a:lnTo>
                    <a:lnTo>
                      <a:pt x="29" y="121"/>
                    </a:lnTo>
                    <a:lnTo>
                      <a:pt x="29" y="121"/>
                    </a:lnTo>
                    <a:lnTo>
                      <a:pt x="29" y="121"/>
                    </a:lnTo>
                    <a:lnTo>
                      <a:pt x="29" y="121"/>
                    </a:lnTo>
                    <a:lnTo>
                      <a:pt x="29" y="121"/>
                    </a:lnTo>
                    <a:lnTo>
                      <a:pt x="29" y="121"/>
                    </a:lnTo>
                    <a:lnTo>
                      <a:pt x="29" y="121"/>
                    </a:lnTo>
                    <a:lnTo>
                      <a:pt x="29" y="121"/>
                    </a:lnTo>
                    <a:lnTo>
                      <a:pt x="33" y="121"/>
                    </a:lnTo>
                    <a:lnTo>
                      <a:pt x="33" y="121"/>
                    </a:lnTo>
                    <a:lnTo>
                      <a:pt x="33" y="121"/>
                    </a:lnTo>
                    <a:lnTo>
                      <a:pt x="33" y="121"/>
                    </a:lnTo>
                    <a:lnTo>
                      <a:pt x="33" y="121"/>
                    </a:lnTo>
                    <a:lnTo>
                      <a:pt x="33" y="121"/>
                    </a:lnTo>
                    <a:lnTo>
                      <a:pt x="33" y="121"/>
                    </a:lnTo>
                    <a:lnTo>
                      <a:pt x="33" y="121"/>
                    </a:lnTo>
                    <a:lnTo>
                      <a:pt x="33" y="121"/>
                    </a:lnTo>
                    <a:lnTo>
                      <a:pt x="33" y="121"/>
                    </a:lnTo>
                    <a:lnTo>
                      <a:pt x="33" y="121"/>
                    </a:lnTo>
                    <a:lnTo>
                      <a:pt x="33" y="117"/>
                    </a:lnTo>
                    <a:lnTo>
                      <a:pt x="38" y="117"/>
                    </a:lnTo>
                    <a:lnTo>
                      <a:pt x="38" y="117"/>
                    </a:lnTo>
                    <a:lnTo>
                      <a:pt x="38" y="117"/>
                    </a:lnTo>
                    <a:lnTo>
                      <a:pt x="38" y="117"/>
                    </a:lnTo>
                    <a:lnTo>
                      <a:pt x="38" y="117"/>
                    </a:lnTo>
                    <a:lnTo>
                      <a:pt x="38" y="117"/>
                    </a:lnTo>
                    <a:lnTo>
                      <a:pt x="38" y="117"/>
                    </a:lnTo>
                    <a:lnTo>
                      <a:pt x="38" y="117"/>
                    </a:lnTo>
                    <a:lnTo>
                      <a:pt x="38" y="117"/>
                    </a:lnTo>
                    <a:lnTo>
                      <a:pt x="38" y="117"/>
                    </a:lnTo>
                    <a:lnTo>
                      <a:pt x="38" y="117"/>
                    </a:lnTo>
                    <a:lnTo>
                      <a:pt x="38" y="117"/>
                    </a:lnTo>
                    <a:lnTo>
                      <a:pt x="38" y="117"/>
                    </a:lnTo>
                    <a:lnTo>
                      <a:pt x="38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2"/>
                    </a:lnTo>
                    <a:lnTo>
                      <a:pt x="43" y="112"/>
                    </a:lnTo>
                    <a:lnTo>
                      <a:pt x="43" y="112"/>
                    </a:lnTo>
                    <a:lnTo>
                      <a:pt x="43" y="112"/>
                    </a:lnTo>
                    <a:lnTo>
                      <a:pt x="43" y="112"/>
                    </a:lnTo>
                    <a:lnTo>
                      <a:pt x="43" y="112"/>
                    </a:lnTo>
                    <a:lnTo>
                      <a:pt x="43" y="112"/>
                    </a:lnTo>
                    <a:lnTo>
                      <a:pt x="43" y="112"/>
                    </a:lnTo>
                    <a:lnTo>
                      <a:pt x="43" y="112"/>
                    </a:lnTo>
                    <a:lnTo>
                      <a:pt x="48" y="112"/>
                    </a:lnTo>
                    <a:lnTo>
                      <a:pt x="48" y="112"/>
                    </a:lnTo>
                    <a:lnTo>
                      <a:pt x="48" y="112"/>
                    </a:lnTo>
                    <a:lnTo>
                      <a:pt x="48" y="112"/>
                    </a:lnTo>
                    <a:lnTo>
                      <a:pt x="48" y="112"/>
                    </a:lnTo>
                    <a:lnTo>
                      <a:pt x="48" y="112"/>
                    </a:lnTo>
                    <a:lnTo>
                      <a:pt x="48" y="112"/>
                    </a:lnTo>
                    <a:lnTo>
                      <a:pt x="48" y="112"/>
                    </a:lnTo>
                    <a:lnTo>
                      <a:pt x="48" y="112"/>
                    </a:lnTo>
                    <a:lnTo>
                      <a:pt x="48" y="112"/>
                    </a:lnTo>
                    <a:lnTo>
                      <a:pt x="48" y="112"/>
                    </a:lnTo>
                    <a:lnTo>
                      <a:pt x="48" y="108"/>
                    </a:lnTo>
                    <a:lnTo>
                      <a:pt x="48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3" y="108"/>
                    </a:lnTo>
                    <a:lnTo>
                      <a:pt x="57" y="108"/>
                    </a:lnTo>
                    <a:lnTo>
                      <a:pt x="57" y="108"/>
                    </a:lnTo>
                    <a:lnTo>
                      <a:pt x="57" y="108"/>
                    </a:lnTo>
                    <a:lnTo>
                      <a:pt x="57" y="108"/>
                    </a:lnTo>
                    <a:lnTo>
                      <a:pt x="57" y="108"/>
                    </a:lnTo>
                    <a:lnTo>
                      <a:pt x="57" y="103"/>
                    </a:lnTo>
                    <a:lnTo>
                      <a:pt x="57" y="103"/>
                    </a:lnTo>
                    <a:lnTo>
                      <a:pt x="57" y="103"/>
                    </a:lnTo>
                    <a:lnTo>
                      <a:pt x="57" y="103"/>
                    </a:lnTo>
                    <a:lnTo>
                      <a:pt x="57" y="103"/>
                    </a:lnTo>
                    <a:lnTo>
                      <a:pt x="57" y="103"/>
                    </a:lnTo>
                    <a:lnTo>
                      <a:pt x="57" y="103"/>
                    </a:lnTo>
                    <a:lnTo>
                      <a:pt x="57" y="103"/>
                    </a:lnTo>
                    <a:lnTo>
                      <a:pt x="62" y="103"/>
                    </a:lnTo>
                    <a:lnTo>
                      <a:pt x="62" y="103"/>
                    </a:lnTo>
                    <a:lnTo>
                      <a:pt x="62" y="103"/>
                    </a:lnTo>
                    <a:lnTo>
                      <a:pt x="62" y="103"/>
                    </a:lnTo>
                    <a:lnTo>
                      <a:pt x="62" y="103"/>
                    </a:lnTo>
                    <a:lnTo>
                      <a:pt x="62" y="103"/>
                    </a:lnTo>
                    <a:lnTo>
                      <a:pt x="62" y="103"/>
                    </a:lnTo>
                    <a:lnTo>
                      <a:pt x="62" y="103"/>
                    </a:lnTo>
                    <a:lnTo>
                      <a:pt x="62" y="103"/>
                    </a:lnTo>
                    <a:lnTo>
                      <a:pt x="62" y="103"/>
                    </a:lnTo>
                    <a:lnTo>
                      <a:pt x="62" y="103"/>
                    </a:lnTo>
                    <a:lnTo>
                      <a:pt x="62" y="103"/>
                    </a:lnTo>
                    <a:lnTo>
                      <a:pt x="67" y="103"/>
                    </a:lnTo>
                    <a:lnTo>
                      <a:pt x="67" y="99"/>
                    </a:lnTo>
                    <a:lnTo>
                      <a:pt x="67" y="99"/>
                    </a:lnTo>
                    <a:lnTo>
                      <a:pt x="67" y="99"/>
                    </a:lnTo>
                    <a:lnTo>
                      <a:pt x="67" y="99"/>
                    </a:lnTo>
                    <a:lnTo>
                      <a:pt x="67" y="99"/>
                    </a:lnTo>
                    <a:lnTo>
                      <a:pt x="67" y="99"/>
                    </a:lnTo>
                    <a:lnTo>
                      <a:pt x="67" y="99"/>
                    </a:lnTo>
                    <a:lnTo>
                      <a:pt x="67" y="99"/>
                    </a:lnTo>
                    <a:lnTo>
                      <a:pt x="67" y="99"/>
                    </a:lnTo>
                    <a:lnTo>
                      <a:pt x="67" y="99"/>
                    </a:lnTo>
                    <a:lnTo>
                      <a:pt x="67" y="99"/>
                    </a:lnTo>
                    <a:lnTo>
                      <a:pt x="67" y="99"/>
                    </a:lnTo>
                    <a:lnTo>
                      <a:pt x="72" y="99"/>
                    </a:lnTo>
                    <a:lnTo>
                      <a:pt x="72" y="99"/>
                    </a:lnTo>
                    <a:lnTo>
                      <a:pt x="72" y="99"/>
                    </a:lnTo>
                    <a:lnTo>
                      <a:pt x="72" y="99"/>
                    </a:lnTo>
                    <a:lnTo>
                      <a:pt x="72" y="99"/>
                    </a:lnTo>
                    <a:lnTo>
                      <a:pt x="72" y="99"/>
                    </a:lnTo>
                    <a:lnTo>
                      <a:pt x="72" y="99"/>
                    </a:lnTo>
                    <a:lnTo>
                      <a:pt x="72" y="99"/>
                    </a:lnTo>
                    <a:lnTo>
                      <a:pt x="72" y="99"/>
                    </a:lnTo>
                    <a:lnTo>
                      <a:pt x="72" y="99"/>
                    </a:lnTo>
                    <a:lnTo>
                      <a:pt x="72" y="99"/>
                    </a:lnTo>
                    <a:lnTo>
                      <a:pt x="72" y="94"/>
                    </a:lnTo>
                    <a:lnTo>
                      <a:pt x="72" y="94"/>
                    </a:lnTo>
                    <a:lnTo>
                      <a:pt x="72" y="94"/>
                    </a:lnTo>
                    <a:lnTo>
                      <a:pt x="77" y="94"/>
                    </a:lnTo>
                    <a:lnTo>
                      <a:pt x="77" y="94"/>
                    </a:lnTo>
                    <a:lnTo>
                      <a:pt x="77" y="94"/>
                    </a:lnTo>
                    <a:lnTo>
                      <a:pt x="77" y="94"/>
                    </a:lnTo>
                    <a:lnTo>
                      <a:pt x="77" y="94"/>
                    </a:lnTo>
                    <a:lnTo>
                      <a:pt x="77" y="94"/>
                    </a:lnTo>
                    <a:lnTo>
                      <a:pt x="77" y="94"/>
                    </a:lnTo>
                    <a:lnTo>
                      <a:pt x="77" y="94"/>
                    </a:lnTo>
                    <a:lnTo>
                      <a:pt x="77" y="94"/>
                    </a:lnTo>
                    <a:lnTo>
                      <a:pt x="77" y="94"/>
                    </a:lnTo>
                    <a:lnTo>
                      <a:pt x="77" y="94"/>
                    </a:lnTo>
                    <a:lnTo>
                      <a:pt x="77" y="94"/>
                    </a:lnTo>
                    <a:lnTo>
                      <a:pt x="77" y="94"/>
                    </a:lnTo>
                    <a:lnTo>
                      <a:pt x="81" y="94"/>
                    </a:lnTo>
                    <a:lnTo>
                      <a:pt x="81" y="94"/>
                    </a:lnTo>
                    <a:lnTo>
                      <a:pt x="81" y="94"/>
                    </a:lnTo>
                    <a:lnTo>
                      <a:pt x="81" y="94"/>
                    </a:lnTo>
                    <a:lnTo>
                      <a:pt x="81" y="90"/>
                    </a:lnTo>
                    <a:lnTo>
                      <a:pt x="81" y="90"/>
                    </a:lnTo>
                    <a:lnTo>
                      <a:pt x="81" y="90"/>
                    </a:lnTo>
                    <a:lnTo>
                      <a:pt x="81" y="90"/>
                    </a:lnTo>
                    <a:lnTo>
                      <a:pt x="81" y="90"/>
                    </a:lnTo>
                    <a:lnTo>
                      <a:pt x="81" y="90"/>
                    </a:lnTo>
                    <a:lnTo>
                      <a:pt x="81" y="90"/>
                    </a:lnTo>
                    <a:lnTo>
                      <a:pt x="81" y="90"/>
                    </a:lnTo>
                    <a:lnTo>
                      <a:pt x="81" y="9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6" y="85"/>
                    </a:lnTo>
                    <a:lnTo>
                      <a:pt x="86" y="85"/>
                    </a:lnTo>
                    <a:lnTo>
                      <a:pt x="91" y="85"/>
                    </a:lnTo>
                    <a:lnTo>
                      <a:pt x="91" y="85"/>
                    </a:lnTo>
                    <a:lnTo>
                      <a:pt x="91" y="85"/>
                    </a:lnTo>
                    <a:lnTo>
                      <a:pt x="91" y="85"/>
                    </a:lnTo>
                    <a:lnTo>
                      <a:pt x="91" y="85"/>
                    </a:lnTo>
                    <a:lnTo>
                      <a:pt x="91" y="85"/>
                    </a:lnTo>
                    <a:lnTo>
                      <a:pt x="91" y="85"/>
                    </a:lnTo>
                    <a:lnTo>
                      <a:pt x="91" y="85"/>
                    </a:lnTo>
                    <a:lnTo>
                      <a:pt x="91" y="85"/>
                    </a:lnTo>
                    <a:lnTo>
                      <a:pt x="91" y="85"/>
                    </a:lnTo>
                    <a:lnTo>
                      <a:pt x="91" y="85"/>
                    </a:lnTo>
                    <a:lnTo>
                      <a:pt x="91" y="85"/>
                    </a:lnTo>
                    <a:lnTo>
                      <a:pt x="91" y="85"/>
                    </a:lnTo>
                    <a:lnTo>
                      <a:pt x="96" y="85"/>
                    </a:lnTo>
                    <a:lnTo>
                      <a:pt x="96" y="85"/>
                    </a:lnTo>
                    <a:lnTo>
                      <a:pt x="96" y="85"/>
                    </a:lnTo>
                    <a:lnTo>
                      <a:pt x="96" y="85"/>
                    </a:lnTo>
                    <a:lnTo>
                      <a:pt x="96" y="85"/>
                    </a:lnTo>
                    <a:lnTo>
                      <a:pt x="96" y="85"/>
                    </a:lnTo>
                    <a:lnTo>
                      <a:pt x="96" y="85"/>
                    </a:lnTo>
                    <a:lnTo>
                      <a:pt x="96" y="81"/>
                    </a:lnTo>
                    <a:lnTo>
                      <a:pt x="96" y="81"/>
                    </a:lnTo>
                    <a:lnTo>
                      <a:pt x="96" y="81"/>
                    </a:lnTo>
                    <a:lnTo>
                      <a:pt x="96" y="81"/>
                    </a:lnTo>
                    <a:lnTo>
                      <a:pt x="96" y="81"/>
                    </a:lnTo>
                    <a:lnTo>
                      <a:pt x="101" y="81"/>
                    </a:lnTo>
                    <a:lnTo>
                      <a:pt x="101" y="81"/>
                    </a:lnTo>
                    <a:lnTo>
                      <a:pt x="101" y="81"/>
                    </a:lnTo>
                    <a:lnTo>
                      <a:pt x="101" y="81"/>
                    </a:lnTo>
                    <a:lnTo>
                      <a:pt x="101" y="81"/>
                    </a:lnTo>
                    <a:lnTo>
                      <a:pt x="101" y="81"/>
                    </a:lnTo>
                    <a:lnTo>
                      <a:pt x="101" y="81"/>
                    </a:lnTo>
                    <a:lnTo>
                      <a:pt x="101" y="81"/>
                    </a:lnTo>
                    <a:lnTo>
                      <a:pt x="101" y="81"/>
                    </a:lnTo>
                    <a:lnTo>
                      <a:pt x="101" y="81"/>
                    </a:lnTo>
                    <a:lnTo>
                      <a:pt x="101" y="81"/>
                    </a:lnTo>
                    <a:lnTo>
                      <a:pt x="101" y="81"/>
                    </a:lnTo>
                    <a:lnTo>
                      <a:pt x="101" y="81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5" y="76"/>
                    </a:lnTo>
                    <a:lnTo>
                      <a:pt x="105" y="76"/>
                    </a:lnTo>
                    <a:lnTo>
                      <a:pt x="105" y="76"/>
                    </a:lnTo>
                    <a:lnTo>
                      <a:pt x="105" y="76"/>
                    </a:lnTo>
                    <a:lnTo>
                      <a:pt x="105" y="76"/>
                    </a:lnTo>
                    <a:lnTo>
                      <a:pt x="105" y="76"/>
                    </a:lnTo>
                    <a:lnTo>
                      <a:pt x="105" y="76"/>
                    </a:lnTo>
                    <a:lnTo>
                      <a:pt x="110" y="76"/>
                    </a:lnTo>
                    <a:lnTo>
                      <a:pt x="110" y="76"/>
                    </a:lnTo>
                    <a:lnTo>
                      <a:pt x="110" y="76"/>
                    </a:lnTo>
                    <a:lnTo>
                      <a:pt x="110" y="76"/>
                    </a:lnTo>
                    <a:lnTo>
                      <a:pt x="110" y="76"/>
                    </a:lnTo>
                    <a:lnTo>
                      <a:pt x="110" y="76"/>
                    </a:lnTo>
                    <a:lnTo>
                      <a:pt x="110" y="76"/>
                    </a:lnTo>
                    <a:lnTo>
                      <a:pt x="110" y="76"/>
                    </a:lnTo>
                    <a:lnTo>
                      <a:pt x="110" y="76"/>
                    </a:lnTo>
                    <a:lnTo>
                      <a:pt x="110" y="76"/>
                    </a:lnTo>
                    <a:lnTo>
                      <a:pt x="110" y="76"/>
                    </a:lnTo>
                    <a:lnTo>
                      <a:pt x="110" y="76"/>
                    </a:lnTo>
                    <a:lnTo>
                      <a:pt x="110" y="76"/>
                    </a:lnTo>
                    <a:lnTo>
                      <a:pt x="115" y="76"/>
                    </a:lnTo>
                    <a:lnTo>
                      <a:pt x="115" y="76"/>
                    </a:lnTo>
                    <a:lnTo>
                      <a:pt x="115" y="72"/>
                    </a:lnTo>
                    <a:lnTo>
                      <a:pt x="115" y="72"/>
                    </a:lnTo>
                    <a:lnTo>
                      <a:pt x="115" y="72"/>
                    </a:lnTo>
                    <a:lnTo>
                      <a:pt x="115" y="72"/>
                    </a:lnTo>
                    <a:lnTo>
                      <a:pt x="115" y="72"/>
                    </a:lnTo>
                    <a:lnTo>
                      <a:pt x="115" y="72"/>
                    </a:lnTo>
                    <a:lnTo>
                      <a:pt x="115" y="72"/>
                    </a:lnTo>
                    <a:lnTo>
                      <a:pt x="115" y="72"/>
                    </a:lnTo>
                    <a:lnTo>
                      <a:pt x="115" y="72"/>
                    </a:lnTo>
                    <a:lnTo>
                      <a:pt x="115" y="72"/>
                    </a:lnTo>
                    <a:lnTo>
                      <a:pt x="115" y="72"/>
                    </a:lnTo>
                    <a:lnTo>
                      <a:pt x="120" y="72"/>
                    </a:lnTo>
                    <a:lnTo>
                      <a:pt x="120" y="72"/>
                    </a:lnTo>
                    <a:lnTo>
                      <a:pt x="120" y="72"/>
                    </a:lnTo>
                    <a:lnTo>
                      <a:pt x="120" y="72"/>
                    </a:lnTo>
                    <a:lnTo>
                      <a:pt x="120" y="72"/>
                    </a:lnTo>
                    <a:lnTo>
                      <a:pt x="120" y="72"/>
                    </a:lnTo>
                    <a:lnTo>
                      <a:pt x="120" y="72"/>
                    </a:lnTo>
                    <a:lnTo>
                      <a:pt x="120" y="72"/>
                    </a:lnTo>
                    <a:lnTo>
                      <a:pt x="120" y="72"/>
                    </a:lnTo>
                    <a:lnTo>
                      <a:pt x="120" y="72"/>
                    </a:lnTo>
                    <a:lnTo>
                      <a:pt x="120" y="72"/>
                    </a:lnTo>
                    <a:lnTo>
                      <a:pt x="120" y="67"/>
                    </a:lnTo>
                    <a:lnTo>
                      <a:pt x="125" y="67"/>
                    </a:lnTo>
                    <a:lnTo>
                      <a:pt x="125" y="67"/>
                    </a:lnTo>
                    <a:lnTo>
                      <a:pt x="125" y="67"/>
                    </a:lnTo>
                    <a:lnTo>
                      <a:pt x="125" y="67"/>
                    </a:lnTo>
                    <a:lnTo>
                      <a:pt x="125" y="67"/>
                    </a:lnTo>
                    <a:lnTo>
                      <a:pt x="125" y="67"/>
                    </a:lnTo>
                    <a:lnTo>
                      <a:pt x="125" y="67"/>
                    </a:lnTo>
                    <a:lnTo>
                      <a:pt x="125" y="67"/>
                    </a:lnTo>
                    <a:lnTo>
                      <a:pt x="125" y="67"/>
                    </a:lnTo>
                    <a:lnTo>
                      <a:pt x="125" y="67"/>
                    </a:lnTo>
                    <a:lnTo>
                      <a:pt x="125" y="67"/>
                    </a:lnTo>
                    <a:lnTo>
                      <a:pt x="125" y="67"/>
                    </a:lnTo>
                    <a:lnTo>
                      <a:pt x="125" y="67"/>
                    </a:lnTo>
                    <a:lnTo>
                      <a:pt x="125" y="67"/>
                    </a:lnTo>
                    <a:lnTo>
                      <a:pt x="129" y="67"/>
                    </a:lnTo>
                    <a:lnTo>
                      <a:pt x="129" y="67"/>
                    </a:lnTo>
                    <a:lnTo>
                      <a:pt x="129" y="67"/>
                    </a:lnTo>
                    <a:lnTo>
                      <a:pt x="129" y="67"/>
                    </a:lnTo>
                    <a:lnTo>
                      <a:pt x="129" y="67"/>
                    </a:lnTo>
                    <a:lnTo>
                      <a:pt x="129" y="67"/>
                    </a:lnTo>
                    <a:lnTo>
                      <a:pt x="129" y="67"/>
                    </a:lnTo>
                    <a:lnTo>
                      <a:pt x="129" y="63"/>
                    </a:lnTo>
                    <a:lnTo>
                      <a:pt x="129" y="63"/>
                    </a:lnTo>
                    <a:lnTo>
                      <a:pt x="129" y="63"/>
                    </a:lnTo>
                    <a:lnTo>
                      <a:pt x="129" y="63"/>
                    </a:lnTo>
                    <a:lnTo>
                      <a:pt x="129" y="63"/>
                    </a:lnTo>
                    <a:lnTo>
                      <a:pt x="129" y="63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9" y="63"/>
                    </a:lnTo>
                    <a:lnTo>
                      <a:pt x="139" y="63"/>
                    </a:lnTo>
                    <a:lnTo>
                      <a:pt x="139" y="63"/>
                    </a:lnTo>
                    <a:lnTo>
                      <a:pt x="139" y="63"/>
                    </a:lnTo>
                    <a:lnTo>
                      <a:pt x="139" y="63"/>
                    </a:lnTo>
                    <a:lnTo>
                      <a:pt x="139" y="58"/>
                    </a:lnTo>
                    <a:lnTo>
                      <a:pt x="139" y="58"/>
                    </a:lnTo>
                    <a:lnTo>
                      <a:pt x="139" y="58"/>
                    </a:lnTo>
                    <a:lnTo>
                      <a:pt x="139" y="58"/>
                    </a:lnTo>
                    <a:lnTo>
                      <a:pt x="139" y="58"/>
                    </a:lnTo>
                    <a:lnTo>
                      <a:pt x="139" y="58"/>
                    </a:lnTo>
                    <a:lnTo>
                      <a:pt x="139" y="58"/>
                    </a:lnTo>
                    <a:lnTo>
                      <a:pt x="139" y="58"/>
                    </a:lnTo>
                    <a:lnTo>
                      <a:pt x="139" y="58"/>
                    </a:lnTo>
                    <a:lnTo>
                      <a:pt x="144" y="58"/>
                    </a:lnTo>
                    <a:lnTo>
                      <a:pt x="144" y="58"/>
                    </a:lnTo>
                    <a:lnTo>
                      <a:pt x="144" y="58"/>
                    </a:lnTo>
                    <a:lnTo>
                      <a:pt x="144" y="58"/>
                    </a:lnTo>
                    <a:lnTo>
                      <a:pt x="144" y="58"/>
                    </a:lnTo>
                    <a:lnTo>
                      <a:pt x="144" y="58"/>
                    </a:lnTo>
                    <a:lnTo>
                      <a:pt x="144" y="58"/>
                    </a:lnTo>
                    <a:lnTo>
                      <a:pt x="144" y="58"/>
                    </a:lnTo>
                    <a:lnTo>
                      <a:pt x="144" y="58"/>
                    </a:lnTo>
                    <a:lnTo>
                      <a:pt x="144" y="58"/>
                    </a:lnTo>
                    <a:lnTo>
                      <a:pt x="144" y="58"/>
                    </a:lnTo>
                    <a:lnTo>
                      <a:pt x="144" y="58"/>
                    </a:lnTo>
                    <a:lnTo>
                      <a:pt x="144" y="58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53" y="54"/>
                    </a:lnTo>
                    <a:lnTo>
                      <a:pt x="153" y="54"/>
                    </a:lnTo>
                    <a:lnTo>
                      <a:pt x="153" y="54"/>
                    </a:lnTo>
                    <a:lnTo>
                      <a:pt x="153" y="54"/>
                    </a:lnTo>
                    <a:lnTo>
                      <a:pt x="153" y="54"/>
                    </a:lnTo>
                    <a:lnTo>
                      <a:pt x="153" y="54"/>
                    </a:lnTo>
                    <a:lnTo>
                      <a:pt x="153" y="54"/>
                    </a:lnTo>
                    <a:lnTo>
                      <a:pt x="153" y="54"/>
                    </a:lnTo>
                    <a:lnTo>
                      <a:pt x="153" y="54"/>
                    </a:lnTo>
                    <a:lnTo>
                      <a:pt x="153" y="54"/>
                    </a:lnTo>
                    <a:lnTo>
                      <a:pt x="153" y="54"/>
                    </a:lnTo>
                    <a:lnTo>
                      <a:pt x="153" y="49"/>
                    </a:lnTo>
                    <a:lnTo>
                      <a:pt x="153" y="49"/>
                    </a:lnTo>
                    <a:lnTo>
                      <a:pt x="158" y="49"/>
                    </a:lnTo>
                    <a:lnTo>
                      <a:pt x="158" y="49"/>
                    </a:lnTo>
                    <a:lnTo>
                      <a:pt x="158" y="49"/>
                    </a:lnTo>
                    <a:lnTo>
                      <a:pt x="158" y="49"/>
                    </a:lnTo>
                    <a:lnTo>
                      <a:pt x="158" y="49"/>
                    </a:lnTo>
                    <a:lnTo>
                      <a:pt x="158" y="49"/>
                    </a:lnTo>
                    <a:lnTo>
                      <a:pt x="158" y="49"/>
                    </a:lnTo>
                    <a:lnTo>
                      <a:pt x="158" y="49"/>
                    </a:lnTo>
                    <a:lnTo>
                      <a:pt x="158" y="49"/>
                    </a:lnTo>
                    <a:lnTo>
                      <a:pt x="158" y="49"/>
                    </a:lnTo>
                    <a:lnTo>
                      <a:pt x="158" y="49"/>
                    </a:lnTo>
                    <a:lnTo>
                      <a:pt x="158" y="49"/>
                    </a:lnTo>
                    <a:lnTo>
                      <a:pt x="158" y="49"/>
                    </a:lnTo>
                    <a:lnTo>
                      <a:pt x="158" y="49"/>
                    </a:lnTo>
                    <a:lnTo>
                      <a:pt x="163" y="49"/>
                    </a:lnTo>
                    <a:lnTo>
                      <a:pt x="163" y="49"/>
                    </a:lnTo>
                    <a:lnTo>
                      <a:pt x="163" y="49"/>
                    </a:lnTo>
                    <a:lnTo>
                      <a:pt x="163" y="49"/>
                    </a:lnTo>
                    <a:lnTo>
                      <a:pt x="163" y="49"/>
                    </a:lnTo>
                    <a:lnTo>
                      <a:pt x="163" y="49"/>
                    </a:lnTo>
                    <a:lnTo>
                      <a:pt x="163" y="45"/>
                    </a:lnTo>
                    <a:lnTo>
                      <a:pt x="163" y="45"/>
                    </a:lnTo>
                    <a:lnTo>
                      <a:pt x="163" y="45"/>
                    </a:lnTo>
                    <a:lnTo>
                      <a:pt x="163" y="45"/>
                    </a:lnTo>
                    <a:lnTo>
                      <a:pt x="163" y="45"/>
                    </a:lnTo>
                    <a:lnTo>
                      <a:pt x="163" y="45"/>
                    </a:lnTo>
                    <a:lnTo>
                      <a:pt x="163" y="45"/>
                    </a:lnTo>
                    <a:lnTo>
                      <a:pt x="168" y="45"/>
                    </a:lnTo>
                    <a:lnTo>
                      <a:pt x="168" y="45"/>
                    </a:lnTo>
                    <a:lnTo>
                      <a:pt x="168" y="45"/>
                    </a:lnTo>
                    <a:lnTo>
                      <a:pt x="168" y="45"/>
                    </a:lnTo>
                    <a:lnTo>
                      <a:pt x="168" y="45"/>
                    </a:lnTo>
                    <a:lnTo>
                      <a:pt x="168" y="45"/>
                    </a:lnTo>
                    <a:lnTo>
                      <a:pt x="168" y="45"/>
                    </a:lnTo>
                    <a:lnTo>
                      <a:pt x="168" y="45"/>
                    </a:lnTo>
                    <a:lnTo>
                      <a:pt x="168" y="45"/>
                    </a:lnTo>
                    <a:lnTo>
                      <a:pt x="168" y="45"/>
                    </a:lnTo>
                    <a:lnTo>
                      <a:pt x="168" y="45"/>
                    </a:lnTo>
                    <a:lnTo>
                      <a:pt x="168" y="45"/>
                    </a:lnTo>
                    <a:lnTo>
                      <a:pt x="168" y="45"/>
                    </a:lnTo>
                    <a:lnTo>
                      <a:pt x="173" y="45"/>
                    </a:lnTo>
                    <a:lnTo>
                      <a:pt x="173" y="45"/>
                    </a:lnTo>
                    <a:lnTo>
                      <a:pt x="173" y="45"/>
                    </a:lnTo>
                    <a:lnTo>
                      <a:pt x="173" y="40"/>
                    </a:lnTo>
                    <a:lnTo>
                      <a:pt x="173" y="40"/>
                    </a:lnTo>
                    <a:lnTo>
                      <a:pt x="173" y="40"/>
                    </a:lnTo>
                    <a:lnTo>
                      <a:pt x="173" y="40"/>
                    </a:lnTo>
                    <a:lnTo>
                      <a:pt x="173" y="40"/>
                    </a:lnTo>
                    <a:lnTo>
                      <a:pt x="173" y="40"/>
                    </a:lnTo>
                    <a:lnTo>
                      <a:pt x="173" y="40"/>
                    </a:lnTo>
                    <a:lnTo>
                      <a:pt x="173" y="40"/>
                    </a:lnTo>
                    <a:lnTo>
                      <a:pt x="173" y="40"/>
                    </a:lnTo>
                    <a:lnTo>
                      <a:pt x="173" y="40"/>
                    </a:lnTo>
                    <a:lnTo>
                      <a:pt x="173" y="40"/>
                    </a:lnTo>
                    <a:lnTo>
                      <a:pt x="177" y="40"/>
                    </a:lnTo>
                    <a:lnTo>
                      <a:pt x="177" y="40"/>
                    </a:lnTo>
                    <a:lnTo>
                      <a:pt x="177" y="40"/>
                    </a:lnTo>
                    <a:lnTo>
                      <a:pt x="177" y="40"/>
                    </a:lnTo>
                    <a:lnTo>
                      <a:pt x="177" y="40"/>
                    </a:lnTo>
                    <a:lnTo>
                      <a:pt x="177" y="40"/>
                    </a:lnTo>
                    <a:lnTo>
                      <a:pt x="177" y="40"/>
                    </a:lnTo>
                    <a:lnTo>
                      <a:pt x="177" y="40"/>
                    </a:lnTo>
                    <a:lnTo>
                      <a:pt x="177" y="40"/>
                    </a:lnTo>
                    <a:lnTo>
                      <a:pt x="177" y="40"/>
                    </a:lnTo>
                    <a:lnTo>
                      <a:pt x="177" y="40"/>
                    </a:lnTo>
                    <a:lnTo>
                      <a:pt x="177" y="40"/>
                    </a:lnTo>
                    <a:lnTo>
                      <a:pt x="182" y="40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87" y="36"/>
                    </a:lnTo>
                    <a:lnTo>
                      <a:pt x="187" y="36"/>
                    </a:lnTo>
                    <a:lnTo>
                      <a:pt x="187" y="36"/>
                    </a:lnTo>
                    <a:lnTo>
                      <a:pt x="187" y="36"/>
                    </a:lnTo>
                    <a:lnTo>
                      <a:pt x="187" y="36"/>
                    </a:lnTo>
                    <a:lnTo>
                      <a:pt x="187" y="36"/>
                    </a:lnTo>
                    <a:lnTo>
                      <a:pt x="187" y="36"/>
                    </a:lnTo>
                    <a:lnTo>
                      <a:pt x="187" y="36"/>
                    </a:lnTo>
                    <a:lnTo>
                      <a:pt x="187" y="36"/>
                    </a:lnTo>
                    <a:lnTo>
                      <a:pt x="187" y="31"/>
                    </a:lnTo>
                    <a:lnTo>
                      <a:pt x="187" y="31"/>
                    </a:lnTo>
                    <a:lnTo>
                      <a:pt x="187" y="31"/>
                    </a:lnTo>
                    <a:lnTo>
                      <a:pt x="187" y="31"/>
                    </a:lnTo>
                    <a:lnTo>
                      <a:pt x="192" y="31"/>
                    </a:lnTo>
                    <a:lnTo>
                      <a:pt x="192" y="31"/>
                    </a:lnTo>
                    <a:lnTo>
                      <a:pt x="192" y="31"/>
                    </a:lnTo>
                    <a:lnTo>
                      <a:pt x="192" y="31"/>
                    </a:lnTo>
                    <a:lnTo>
                      <a:pt x="192" y="31"/>
                    </a:lnTo>
                    <a:lnTo>
                      <a:pt x="192" y="31"/>
                    </a:lnTo>
                    <a:lnTo>
                      <a:pt x="192" y="31"/>
                    </a:lnTo>
                    <a:lnTo>
                      <a:pt x="192" y="31"/>
                    </a:lnTo>
                    <a:lnTo>
                      <a:pt x="192" y="31"/>
                    </a:lnTo>
                    <a:lnTo>
                      <a:pt x="192" y="31"/>
                    </a:lnTo>
                    <a:lnTo>
                      <a:pt x="192" y="31"/>
                    </a:lnTo>
                    <a:lnTo>
                      <a:pt x="192" y="31"/>
                    </a:lnTo>
                    <a:lnTo>
                      <a:pt x="192" y="31"/>
                    </a:lnTo>
                    <a:lnTo>
                      <a:pt x="192" y="31"/>
                    </a:lnTo>
                    <a:lnTo>
                      <a:pt x="196" y="31"/>
                    </a:lnTo>
                    <a:lnTo>
                      <a:pt x="196" y="31"/>
                    </a:lnTo>
                    <a:lnTo>
                      <a:pt x="196" y="31"/>
                    </a:lnTo>
                    <a:lnTo>
                      <a:pt x="196" y="31"/>
                    </a:lnTo>
                    <a:lnTo>
                      <a:pt x="196" y="31"/>
                    </a:lnTo>
                    <a:lnTo>
                      <a:pt x="196" y="31"/>
                    </a:lnTo>
                    <a:lnTo>
                      <a:pt x="196" y="31"/>
                    </a:lnTo>
                    <a:lnTo>
                      <a:pt x="196" y="31"/>
                    </a:lnTo>
                    <a:lnTo>
                      <a:pt x="196" y="27"/>
                    </a:lnTo>
                    <a:lnTo>
                      <a:pt x="196" y="27"/>
                    </a:lnTo>
                    <a:lnTo>
                      <a:pt x="196" y="27"/>
                    </a:lnTo>
                    <a:lnTo>
                      <a:pt x="196" y="27"/>
                    </a:lnTo>
                    <a:lnTo>
                      <a:pt x="196" y="27"/>
                    </a:lnTo>
                    <a:lnTo>
                      <a:pt x="201" y="27"/>
                    </a:lnTo>
                    <a:lnTo>
                      <a:pt x="201" y="27"/>
                    </a:lnTo>
                    <a:lnTo>
                      <a:pt x="201" y="27"/>
                    </a:lnTo>
                    <a:lnTo>
                      <a:pt x="201" y="27"/>
                    </a:lnTo>
                    <a:lnTo>
                      <a:pt x="201" y="27"/>
                    </a:lnTo>
                    <a:lnTo>
                      <a:pt x="201" y="27"/>
                    </a:lnTo>
                    <a:lnTo>
                      <a:pt x="201" y="27"/>
                    </a:lnTo>
                    <a:lnTo>
                      <a:pt x="201" y="27"/>
                    </a:lnTo>
                    <a:lnTo>
                      <a:pt x="201" y="27"/>
                    </a:lnTo>
                    <a:lnTo>
                      <a:pt x="201" y="27"/>
                    </a:lnTo>
                    <a:lnTo>
                      <a:pt x="201" y="27"/>
                    </a:lnTo>
                    <a:lnTo>
                      <a:pt x="201" y="27"/>
                    </a:lnTo>
                    <a:lnTo>
                      <a:pt x="201" y="27"/>
                    </a:lnTo>
                    <a:lnTo>
                      <a:pt x="206" y="27"/>
                    </a:lnTo>
                    <a:lnTo>
                      <a:pt x="206" y="27"/>
                    </a:lnTo>
                    <a:lnTo>
                      <a:pt x="206" y="27"/>
                    </a:lnTo>
                    <a:lnTo>
                      <a:pt x="206" y="27"/>
                    </a:lnTo>
                    <a:lnTo>
                      <a:pt x="206" y="22"/>
                    </a:lnTo>
                    <a:lnTo>
                      <a:pt x="206" y="22"/>
                    </a:lnTo>
                    <a:lnTo>
                      <a:pt x="206" y="22"/>
                    </a:lnTo>
                    <a:lnTo>
                      <a:pt x="206" y="22"/>
                    </a:lnTo>
                    <a:lnTo>
                      <a:pt x="206" y="22"/>
                    </a:lnTo>
                    <a:lnTo>
                      <a:pt x="206" y="22"/>
                    </a:lnTo>
                    <a:lnTo>
                      <a:pt x="206" y="22"/>
                    </a:lnTo>
                    <a:lnTo>
                      <a:pt x="206" y="22"/>
                    </a:lnTo>
                    <a:lnTo>
                      <a:pt x="211" y="22"/>
                    </a:lnTo>
                    <a:lnTo>
                      <a:pt x="211" y="22"/>
                    </a:lnTo>
                    <a:lnTo>
                      <a:pt x="211" y="22"/>
                    </a:lnTo>
                    <a:lnTo>
                      <a:pt x="211" y="22"/>
                    </a:lnTo>
                    <a:lnTo>
                      <a:pt x="211" y="22"/>
                    </a:lnTo>
                    <a:lnTo>
                      <a:pt x="211" y="22"/>
                    </a:lnTo>
                    <a:lnTo>
                      <a:pt x="211" y="22"/>
                    </a:lnTo>
                    <a:lnTo>
                      <a:pt x="211" y="22"/>
                    </a:lnTo>
                    <a:lnTo>
                      <a:pt x="211" y="22"/>
                    </a:lnTo>
                    <a:lnTo>
                      <a:pt x="211" y="22"/>
                    </a:lnTo>
                    <a:lnTo>
                      <a:pt x="211" y="22"/>
                    </a:lnTo>
                    <a:lnTo>
                      <a:pt x="211" y="22"/>
                    </a:lnTo>
                    <a:lnTo>
                      <a:pt x="211" y="22"/>
                    </a:lnTo>
                    <a:lnTo>
                      <a:pt x="211" y="22"/>
                    </a:lnTo>
                    <a:lnTo>
                      <a:pt x="216" y="22"/>
                    </a:lnTo>
                    <a:lnTo>
                      <a:pt x="216" y="22"/>
                    </a:lnTo>
                    <a:lnTo>
                      <a:pt x="216" y="22"/>
                    </a:lnTo>
                    <a:lnTo>
                      <a:pt x="216" y="22"/>
                    </a:lnTo>
                    <a:lnTo>
                      <a:pt x="216" y="22"/>
                    </a:lnTo>
                    <a:lnTo>
                      <a:pt x="216" y="22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20" y="18"/>
                    </a:lnTo>
                    <a:lnTo>
                      <a:pt x="220" y="18"/>
                    </a:lnTo>
                    <a:lnTo>
                      <a:pt x="220" y="18"/>
                    </a:lnTo>
                    <a:lnTo>
                      <a:pt x="220" y="18"/>
                    </a:lnTo>
                    <a:lnTo>
                      <a:pt x="220" y="18"/>
                    </a:lnTo>
                    <a:lnTo>
                      <a:pt x="220" y="18"/>
                    </a:lnTo>
                    <a:lnTo>
                      <a:pt x="220" y="18"/>
                    </a:lnTo>
                    <a:lnTo>
                      <a:pt x="220" y="18"/>
                    </a:lnTo>
                    <a:lnTo>
                      <a:pt x="220" y="18"/>
                    </a:lnTo>
                    <a:lnTo>
                      <a:pt x="220" y="18"/>
                    </a:lnTo>
                    <a:lnTo>
                      <a:pt x="220" y="18"/>
                    </a:lnTo>
                    <a:lnTo>
                      <a:pt x="220" y="18"/>
                    </a:lnTo>
                    <a:lnTo>
                      <a:pt x="220" y="18"/>
                    </a:lnTo>
                    <a:lnTo>
                      <a:pt x="225" y="18"/>
                    </a:lnTo>
                    <a:lnTo>
                      <a:pt x="225" y="18"/>
                    </a:lnTo>
                    <a:lnTo>
                      <a:pt x="225" y="13"/>
                    </a:lnTo>
                    <a:lnTo>
                      <a:pt x="225" y="13"/>
                    </a:lnTo>
                    <a:lnTo>
                      <a:pt x="225" y="13"/>
                    </a:lnTo>
                    <a:lnTo>
                      <a:pt x="225" y="13"/>
                    </a:lnTo>
                    <a:lnTo>
                      <a:pt x="225" y="13"/>
                    </a:lnTo>
                    <a:lnTo>
                      <a:pt x="225" y="13"/>
                    </a:lnTo>
                    <a:lnTo>
                      <a:pt x="225" y="13"/>
                    </a:lnTo>
                    <a:lnTo>
                      <a:pt x="225" y="13"/>
                    </a:lnTo>
                    <a:lnTo>
                      <a:pt x="225" y="13"/>
                    </a:lnTo>
                    <a:lnTo>
                      <a:pt x="225" y="13"/>
                    </a:lnTo>
                    <a:lnTo>
                      <a:pt x="225" y="13"/>
                    </a:lnTo>
                    <a:lnTo>
                      <a:pt x="225" y="13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5" y="13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9"/>
                    </a:lnTo>
                    <a:lnTo>
                      <a:pt x="240" y="4"/>
                    </a:lnTo>
                    <a:lnTo>
                      <a:pt x="240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4" y="4"/>
                    </a:lnTo>
                    <a:lnTo>
                      <a:pt x="249" y="4"/>
                    </a:lnTo>
                    <a:lnTo>
                      <a:pt x="249" y="4"/>
                    </a:lnTo>
                    <a:lnTo>
                      <a:pt x="249" y="4"/>
                    </a:lnTo>
                    <a:lnTo>
                      <a:pt x="249" y="4"/>
                    </a:lnTo>
                    <a:lnTo>
                      <a:pt x="249" y="4"/>
                    </a:lnTo>
                    <a:lnTo>
                      <a:pt x="249" y="4"/>
                    </a:lnTo>
                    <a:lnTo>
                      <a:pt x="249" y="4"/>
                    </a:lnTo>
                    <a:lnTo>
                      <a:pt x="249" y="4"/>
                    </a:lnTo>
                    <a:lnTo>
                      <a:pt x="249" y="4"/>
                    </a:lnTo>
                    <a:lnTo>
                      <a:pt x="249" y="4"/>
                    </a:lnTo>
                    <a:lnTo>
                      <a:pt x="249" y="0"/>
                    </a:lnTo>
                    <a:lnTo>
                      <a:pt x="249" y="0"/>
                    </a:lnTo>
                    <a:lnTo>
                      <a:pt x="249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9" y="0"/>
                    </a:lnTo>
                    <a:lnTo>
                      <a:pt x="259" y="4"/>
                    </a:lnTo>
                    <a:lnTo>
                      <a:pt x="259" y="4"/>
                    </a:lnTo>
                    <a:lnTo>
                      <a:pt x="259" y="4"/>
                    </a:lnTo>
                    <a:lnTo>
                      <a:pt x="259" y="4"/>
                    </a:lnTo>
                    <a:lnTo>
                      <a:pt x="259" y="4"/>
                    </a:lnTo>
                    <a:lnTo>
                      <a:pt x="259" y="4"/>
                    </a:lnTo>
                    <a:lnTo>
                      <a:pt x="259" y="4"/>
                    </a:lnTo>
                    <a:lnTo>
                      <a:pt x="259" y="4"/>
                    </a:lnTo>
                    <a:lnTo>
                      <a:pt x="259" y="4"/>
                    </a:lnTo>
                    <a:lnTo>
                      <a:pt x="259" y="4"/>
                    </a:lnTo>
                    <a:lnTo>
                      <a:pt x="259" y="4"/>
                    </a:lnTo>
                    <a:lnTo>
                      <a:pt x="259" y="4"/>
                    </a:lnTo>
                    <a:lnTo>
                      <a:pt x="259" y="4"/>
                    </a:lnTo>
                    <a:lnTo>
                      <a:pt x="264" y="4"/>
                    </a:lnTo>
                    <a:lnTo>
                      <a:pt x="264" y="4"/>
                    </a:lnTo>
                    <a:lnTo>
                      <a:pt x="264" y="4"/>
                    </a:lnTo>
                    <a:lnTo>
                      <a:pt x="264" y="9"/>
                    </a:lnTo>
                    <a:lnTo>
                      <a:pt x="264" y="9"/>
                    </a:lnTo>
                    <a:lnTo>
                      <a:pt x="264" y="9"/>
                    </a:lnTo>
                    <a:lnTo>
                      <a:pt x="264" y="9"/>
                    </a:lnTo>
                    <a:lnTo>
                      <a:pt x="264" y="9"/>
                    </a:lnTo>
                    <a:lnTo>
                      <a:pt x="264" y="9"/>
                    </a:lnTo>
                    <a:lnTo>
                      <a:pt x="264" y="9"/>
                    </a:lnTo>
                    <a:lnTo>
                      <a:pt x="264" y="9"/>
                    </a:lnTo>
                    <a:lnTo>
                      <a:pt x="264" y="9"/>
                    </a:lnTo>
                    <a:lnTo>
                      <a:pt x="268" y="9"/>
                    </a:lnTo>
                    <a:lnTo>
                      <a:pt x="268" y="9"/>
                    </a:lnTo>
                    <a:lnTo>
                      <a:pt x="268" y="9"/>
                    </a:lnTo>
                    <a:lnTo>
                      <a:pt x="268" y="9"/>
                    </a:lnTo>
                    <a:lnTo>
                      <a:pt x="268" y="9"/>
                    </a:lnTo>
                    <a:lnTo>
                      <a:pt x="268" y="9"/>
                    </a:lnTo>
                    <a:lnTo>
                      <a:pt x="268" y="9"/>
                    </a:lnTo>
                    <a:lnTo>
                      <a:pt x="268" y="9"/>
                    </a:lnTo>
                    <a:lnTo>
                      <a:pt x="268" y="9"/>
                    </a:lnTo>
                    <a:lnTo>
                      <a:pt x="268" y="13"/>
                    </a:lnTo>
                    <a:lnTo>
                      <a:pt x="268" y="13"/>
                    </a:lnTo>
                    <a:lnTo>
                      <a:pt x="268" y="13"/>
                    </a:lnTo>
                    <a:lnTo>
                      <a:pt x="268" y="13"/>
                    </a:lnTo>
                    <a:lnTo>
                      <a:pt x="273" y="13"/>
                    </a:lnTo>
                    <a:lnTo>
                      <a:pt x="273" y="13"/>
                    </a:lnTo>
                    <a:lnTo>
                      <a:pt x="273" y="13"/>
                    </a:lnTo>
                    <a:lnTo>
                      <a:pt x="273" y="13"/>
                    </a:lnTo>
                    <a:lnTo>
                      <a:pt x="273" y="13"/>
                    </a:lnTo>
                    <a:lnTo>
                      <a:pt x="273" y="13"/>
                    </a:lnTo>
                    <a:lnTo>
                      <a:pt x="273" y="13"/>
                    </a:lnTo>
                    <a:lnTo>
                      <a:pt x="273" y="13"/>
                    </a:lnTo>
                    <a:lnTo>
                      <a:pt x="273" y="13"/>
                    </a:lnTo>
                    <a:lnTo>
                      <a:pt x="273" y="13"/>
                    </a:lnTo>
                    <a:lnTo>
                      <a:pt x="273" y="13"/>
                    </a:lnTo>
                    <a:lnTo>
                      <a:pt x="273" y="13"/>
                    </a:lnTo>
                    <a:lnTo>
                      <a:pt x="273" y="13"/>
                    </a:lnTo>
                    <a:lnTo>
                      <a:pt x="278" y="13"/>
                    </a:lnTo>
                    <a:lnTo>
                      <a:pt x="278" y="13"/>
                    </a:lnTo>
                    <a:lnTo>
                      <a:pt x="278" y="13"/>
                    </a:lnTo>
                    <a:lnTo>
                      <a:pt x="278" y="13"/>
                    </a:lnTo>
                    <a:lnTo>
                      <a:pt x="278" y="13"/>
                    </a:lnTo>
                    <a:lnTo>
                      <a:pt x="278" y="18"/>
                    </a:lnTo>
                    <a:lnTo>
                      <a:pt x="278" y="18"/>
                    </a:lnTo>
                    <a:lnTo>
                      <a:pt x="278" y="18"/>
                    </a:lnTo>
                    <a:lnTo>
                      <a:pt x="278" y="18"/>
                    </a:lnTo>
                    <a:lnTo>
                      <a:pt x="278" y="18"/>
                    </a:lnTo>
                    <a:lnTo>
                      <a:pt x="278" y="18"/>
                    </a:lnTo>
                    <a:lnTo>
                      <a:pt x="278" y="18"/>
                    </a:lnTo>
                    <a:lnTo>
                      <a:pt x="278" y="18"/>
                    </a:lnTo>
                    <a:lnTo>
                      <a:pt x="278" y="18"/>
                    </a:lnTo>
                    <a:lnTo>
                      <a:pt x="283" y="18"/>
                    </a:lnTo>
                    <a:lnTo>
                      <a:pt x="283" y="18"/>
                    </a:lnTo>
                    <a:lnTo>
                      <a:pt x="283" y="18"/>
                    </a:lnTo>
                    <a:lnTo>
                      <a:pt x="283" y="18"/>
                    </a:lnTo>
                    <a:lnTo>
                      <a:pt x="283" y="18"/>
                    </a:lnTo>
                    <a:lnTo>
                      <a:pt x="283" y="18"/>
                    </a:lnTo>
                    <a:lnTo>
                      <a:pt x="283" y="18"/>
                    </a:lnTo>
                    <a:lnTo>
                      <a:pt x="283" y="18"/>
                    </a:lnTo>
                    <a:lnTo>
                      <a:pt x="283" y="18"/>
                    </a:lnTo>
                    <a:lnTo>
                      <a:pt x="283" y="18"/>
                    </a:lnTo>
                    <a:lnTo>
                      <a:pt x="283" y="22"/>
                    </a:lnTo>
                    <a:lnTo>
                      <a:pt x="283" y="22"/>
                    </a:lnTo>
                    <a:lnTo>
                      <a:pt x="283" y="22"/>
                    </a:lnTo>
                    <a:lnTo>
                      <a:pt x="288" y="22"/>
                    </a:lnTo>
                    <a:lnTo>
                      <a:pt x="288" y="22"/>
                    </a:lnTo>
                    <a:lnTo>
                      <a:pt x="288" y="22"/>
                    </a:lnTo>
                    <a:lnTo>
                      <a:pt x="288" y="22"/>
                    </a:lnTo>
                    <a:lnTo>
                      <a:pt x="288" y="22"/>
                    </a:lnTo>
                    <a:lnTo>
                      <a:pt x="288" y="22"/>
                    </a:lnTo>
                    <a:lnTo>
                      <a:pt x="288" y="22"/>
                    </a:lnTo>
                    <a:lnTo>
                      <a:pt x="288" y="22"/>
                    </a:lnTo>
                    <a:lnTo>
                      <a:pt x="288" y="22"/>
                    </a:lnTo>
                    <a:lnTo>
                      <a:pt x="288" y="22"/>
                    </a:lnTo>
                    <a:lnTo>
                      <a:pt x="288" y="22"/>
                    </a:lnTo>
                    <a:lnTo>
                      <a:pt x="288" y="22"/>
                    </a:lnTo>
                    <a:lnTo>
                      <a:pt x="288" y="22"/>
                    </a:lnTo>
                    <a:lnTo>
                      <a:pt x="292" y="22"/>
                    </a:lnTo>
                    <a:lnTo>
                      <a:pt x="292" y="22"/>
                    </a:lnTo>
                    <a:lnTo>
                      <a:pt x="292" y="22"/>
                    </a:lnTo>
                    <a:lnTo>
                      <a:pt x="292" y="22"/>
                    </a:lnTo>
                    <a:lnTo>
                      <a:pt x="292" y="22"/>
                    </a:lnTo>
                    <a:lnTo>
                      <a:pt x="292" y="22"/>
                    </a:lnTo>
                    <a:lnTo>
                      <a:pt x="292" y="27"/>
                    </a:lnTo>
                    <a:lnTo>
                      <a:pt x="292" y="22"/>
                    </a:lnTo>
                    <a:lnTo>
                      <a:pt x="292" y="27"/>
                    </a:lnTo>
                    <a:lnTo>
                      <a:pt x="292" y="27"/>
                    </a:lnTo>
                    <a:lnTo>
                      <a:pt x="292" y="27"/>
                    </a:lnTo>
                    <a:lnTo>
                      <a:pt x="292" y="27"/>
                    </a:lnTo>
                    <a:lnTo>
                      <a:pt x="297" y="27"/>
                    </a:lnTo>
                    <a:lnTo>
                      <a:pt x="297" y="27"/>
                    </a:lnTo>
                    <a:lnTo>
                      <a:pt x="297" y="27"/>
                    </a:lnTo>
                    <a:lnTo>
                      <a:pt x="297" y="27"/>
                    </a:lnTo>
                    <a:lnTo>
                      <a:pt x="297" y="27"/>
                    </a:lnTo>
                    <a:lnTo>
                      <a:pt x="297" y="27"/>
                    </a:lnTo>
                    <a:lnTo>
                      <a:pt x="297" y="27"/>
                    </a:lnTo>
                    <a:lnTo>
                      <a:pt x="297" y="27"/>
                    </a:lnTo>
                    <a:lnTo>
                      <a:pt x="297" y="27"/>
                    </a:lnTo>
                    <a:lnTo>
                      <a:pt x="297" y="27"/>
                    </a:lnTo>
                    <a:lnTo>
                      <a:pt x="297" y="27"/>
                    </a:lnTo>
                    <a:lnTo>
                      <a:pt x="297" y="27"/>
                    </a:lnTo>
                    <a:lnTo>
                      <a:pt x="297" y="27"/>
                    </a:lnTo>
                    <a:lnTo>
                      <a:pt x="297" y="27"/>
                    </a:lnTo>
                    <a:lnTo>
                      <a:pt x="302" y="27"/>
                    </a:lnTo>
                    <a:lnTo>
                      <a:pt x="302" y="31"/>
                    </a:lnTo>
                    <a:lnTo>
                      <a:pt x="302" y="27"/>
                    </a:lnTo>
                    <a:lnTo>
                      <a:pt x="302" y="31"/>
                    </a:lnTo>
                    <a:lnTo>
                      <a:pt x="302" y="31"/>
                    </a:lnTo>
                    <a:lnTo>
                      <a:pt x="302" y="31"/>
                    </a:lnTo>
                    <a:lnTo>
                      <a:pt x="302" y="31"/>
                    </a:lnTo>
                    <a:lnTo>
                      <a:pt x="302" y="31"/>
                    </a:lnTo>
                    <a:lnTo>
                      <a:pt x="302" y="31"/>
                    </a:lnTo>
                    <a:lnTo>
                      <a:pt x="302" y="31"/>
                    </a:lnTo>
                    <a:lnTo>
                      <a:pt x="302" y="31"/>
                    </a:lnTo>
                    <a:lnTo>
                      <a:pt x="302" y="31"/>
                    </a:lnTo>
                    <a:lnTo>
                      <a:pt x="302" y="31"/>
                    </a:lnTo>
                    <a:lnTo>
                      <a:pt x="307" y="31"/>
                    </a:lnTo>
                    <a:lnTo>
                      <a:pt x="307" y="31"/>
                    </a:lnTo>
                    <a:lnTo>
                      <a:pt x="307" y="31"/>
                    </a:lnTo>
                    <a:lnTo>
                      <a:pt x="307" y="31"/>
                    </a:lnTo>
                    <a:lnTo>
                      <a:pt x="307" y="31"/>
                    </a:lnTo>
                    <a:lnTo>
                      <a:pt x="307" y="31"/>
                    </a:lnTo>
                    <a:lnTo>
                      <a:pt x="307" y="31"/>
                    </a:lnTo>
                    <a:lnTo>
                      <a:pt x="307" y="31"/>
                    </a:lnTo>
                    <a:lnTo>
                      <a:pt x="307" y="31"/>
                    </a:lnTo>
                    <a:lnTo>
                      <a:pt x="307" y="31"/>
                    </a:lnTo>
                    <a:lnTo>
                      <a:pt x="307" y="36"/>
                    </a:lnTo>
                    <a:lnTo>
                      <a:pt x="307" y="36"/>
                    </a:lnTo>
                    <a:lnTo>
                      <a:pt x="307" y="36"/>
                    </a:lnTo>
                    <a:lnTo>
                      <a:pt x="312" y="36"/>
                    </a:lnTo>
                    <a:lnTo>
                      <a:pt x="312" y="36"/>
                    </a:lnTo>
                    <a:lnTo>
                      <a:pt x="312" y="36"/>
                    </a:lnTo>
                    <a:lnTo>
                      <a:pt x="312" y="36"/>
                    </a:lnTo>
                    <a:lnTo>
                      <a:pt x="312" y="36"/>
                    </a:lnTo>
                    <a:lnTo>
                      <a:pt x="312" y="36"/>
                    </a:lnTo>
                    <a:lnTo>
                      <a:pt x="312" y="36"/>
                    </a:lnTo>
                    <a:lnTo>
                      <a:pt x="312" y="36"/>
                    </a:lnTo>
                    <a:lnTo>
                      <a:pt x="312" y="36"/>
                    </a:lnTo>
                    <a:lnTo>
                      <a:pt x="312" y="36"/>
                    </a:lnTo>
                    <a:lnTo>
                      <a:pt x="312" y="36"/>
                    </a:lnTo>
                    <a:lnTo>
                      <a:pt x="312" y="36"/>
                    </a:lnTo>
                    <a:lnTo>
                      <a:pt x="312" y="36"/>
                    </a:lnTo>
                    <a:lnTo>
                      <a:pt x="312" y="36"/>
                    </a:lnTo>
                    <a:lnTo>
                      <a:pt x="316" y="36"/>
                    </a:lnTo>
                    <a:lnTo>
                      <a:pt x="316" y="36"/>
                    </a:lnTo>
                    <a:lnTo>
                      <a:pt x="316" y="36"/>
                    </a:lnTo>
                    <a:lnTo>
                      <a:pt x="316" y="40"/>
                    </a:lnTo>
                    <a:lnTo>
                      <a:pt x="316" y="40"/>
                    </a:lnTo>
                    <a:lnTo>
                      <a:pt x="316" y="40"/>
                    </a:lnTo>
                    <a:lnTo>
                      <a:pt x="316" y="40"/>
                    </a:lnTo>
                    <a:lnTo>
                      <a:pt x="316" y="40"/>
                    </a:lnTo>
                    <a:lnTo>
                      <a:pt x="316" y="40"/>
                    </a:lnTo>
                    <a:lnTo>
                      <a:pt x="316" y="40"/>
                    </a:lnTo>
                    <a:lnTo>
                      <a:pt x="316" y="40"/>
                    </a:lnTo>
                    <a:lnTo>
                      <a:pt x="316" y="40"/>
                    </a:lnTo>
                    <a:lnTo>
                      <a:pt x="316" y="40"/>
                    </a:lnTo>
                    <a:lnTo>
                      <a:pt x="321" y="40"/>
                    </a:lnTo>
                    <a:lnTo>
                      <a:pt x="321" y="40"/>
                    </a:lnTo>
                    <a:lnTo>
                      <a:pt x="321" y="40"/>
                    </a:lnTo>
                    <a:lnTo>
                      <a:pt x="321" y="40"/>
                    </a:lnTo>
                    <a:lnTo>
                      <a:pt x="321" y="40"/>
                    </a:lnTo>
                    <a:lnTo>
                      <a:pt x="321" y="40"/>
                    </a:lnTo>
                    <a:lnTo>
                      <a:pt x="321" y="40"/>
                    </a:lnTo>
                    <a:lnTo>
                      <a:pt x="321" y="40"/>
                    </a:lnTo>
                    <a:lnTo>
                      <a:pt x="321" y="40"/>
                    </a:lnTo>
                    <a:lnTo>
                      <a:pt x="321" y="40"/>
                    </a:lnTo>
                    <a:lnTo>
                      <a:pt x="321" y="40"/>
                    </a:lnTo>
                    <a:lnTo>
                      <a:pt x="321" y="40"/>
                    </a:lnTo>
                    <a:lnTo>
                      <a:pt x="326" y="40"/>
                    </a:lnTo>
                    <a:lnTo>
                      <a:pt x="326" y="40"/>
                    </a:lnTo>
                    <a:lnTo>
                      <a:pt x="326" y="40"/>
                    </a:lnTo>
                    <a:lnTo>
                      <a:pt x="326" y="40"/>
                    </a:lnTo>
                    <a:lnTo>
                      <a:pt x="326" y="45"/>
                    </a:lnTo>
                    <a:lnTo>
                      <a:pt x="326" y="45"/>
                    </a:lnTo>
                    <a:lnTo>
                      <a:pt x="326" y="45"/>
                    </a:lnTo>
                    <a:lnTo>
                      <a:pt x="326" y="45"/>
                    </a:lnTo>
                    <a:lnTo>
                      <a:pt x="326" y="45"/>
                    </a:lnTo>
                    <a:lnTo>
                      <a:pt x="326" y="45"/>
                    </a:lnTo>
                    <a:lnTo>
                      <a:pt x="326" y="45"/>
                    </a:lnTo>
                    <a:lnTo>
                      <a:pt x="326" y="45"/>
                    </a:lnTo>
                    <a:lnTo>
                      <a:pt x="326" y="45"/>
                    </a:lnTo>
                    <a:lnTo>
                      <a:pt x="331" y="45"/>
                    </a:lnTo>
                    <a:lnTo>
                      <a:pt x="331" y="45"/>
                    </a:lnTo>
                    <a:lnTo>
                      <a:pt x="331" y="45"/>
                    </a:lnTo>
                    <a:lnTo>
                      <a:pt x="331" y="45"/>
                    </a:lnTo>
                    <a:lnTo>
                      <a:pt x="331" y="45"/>
                    </a:lnTo>
                    <a:lnTo>
                      <a:pt x="331" y="45"/>
                    </a:lnTo>
                    <a:lnTo>
                      <a:pt x="331" y="45"/>
                    </a:lnTo>
                    <a:lnTo>
                      <a:pt x="331" y="45"/>
                    </a:lnTo>
                    <a:lnTo>
                      <a:pt x="331" y="45"/>
                    </a:lnTo>
                    <a:lnTo>
                      <a:pt x="331" y="45"/>
                    </a:lnTo>
                    <a:lnTo>
                      <a:pt x="331" y="45"/>
                    </a:lnTo>
                    <a:lnTo>
                      <a:pt x="331" y="45"/>
                    </a:lnTo>
                    <a:lnTo>
                      <a:pt x="331" y="45"/>
                    </a:lnTo>
                    <a:lnTo>
                      <a:pt x="331" y="45"/>
                    </a:lnTo>
                    <a:lnTo>
                      <a:pt x="336" y="49"/>
                    </a:lnTo>
                    <a:lnTo>
                      <a:pt x="336" y="49"/>
                    </a:lnTo>
                    <a:lnTo>
                      <a:pt x="336" y="49"/>
                    </a:lnTo>
                    <a:lnTo>
                      <a:pt x="336" y="49"/>
                    </a:lnTo>
                    <a:lnTo>
                      <a:pt x="336" y="49"/>
                    </a:lnTo>
                    <a:lnTo>
                      <a:pt x="336" y="49"/>
                    </a:lnTo>
                    <a:lnTo>
                      <a:pt x="336" y="49"/>
                    </a:lnTo>
                    <a:lnTo>
                      <a:pt x="336" y="49"/>
                    </a:lnTo>
                    <a:lnTo>
                      <a:pt x="336" y="49"/>
                    </a:lnTo>
                    <a:lnTo>
                      <a:pt x="336" y="49"/>
                    </a:lnTo>
                    <a:lnTo>
                      <a:pt x="336" y="49"/>
                    </a:lnTo>
                    <a:lnTo>
                      <a:pt x="336" y="49"/>
                    </a:lnTo>
                    <a:lnTo>
                      <a:pt x="336" y="49"/>
                    </a:lnTo>
                    <a:lnTo>
                      <a:pt x="340" y="49"/>
                    </a:lnTo>
                    <a:lnTo>
                      <a:pt x="340" y="49"/>
                    </a:lnTo>
                    <a:lnTo>
                      <a:pt x="340" y="49"/>
                    </a:lnTo>
                    <a:lnTo>
                      <a:pt x="340" y="49"/>
                    </a:lnTo>
                    <a:lnTo>
                      <a:pt x="340" y="49"/>
                    </a:lnTo>
                    <a:lnTo>
                      <a:pt x="340" y="49"/>
                    </a:lnTo>
                    <a:lnTo>
                      <a:pt x="340" y="49"/>
                    </a:lnTo>
                    <a:lnTo>
                      <a:pt x="340" y="49"/>
                    </a:lnTo>
                    <a:lnTo>
                      <a:pt x="340" y="54"/>
                    </a:lnTo>
                    <a:lnTo>
                      <a:pt x="340" y="54"/>
                    </a:lnTo>
                    <a:lnTo>
                      <a:pt x="340" y="54"/>
                    </a:lnTo>
                    <a:lnTo>
                      <a:pt x="340" y="54"/>
                    </a:lnTo>
                    <a:lnTo>
                      <a:pt x="340" y="54"/>
                    </a:lnTo>
                    <a:lnTo>
                      <a:pt x="345" y="54"/>
                    </a:lnTo>
                    <a:lnTo>
                      <a:pt x="345" y="54"/>
                    </a:lnTo>
                    <a:lnTo>
                      <a:pt x="345" y="54"/>
                    </a:lnTo>
                    <a:lnTo>
                      <a:pt x="345" y="54"/>
                    </a:lnTo>
                    <a:lnTo>
                      <a:pt x="345" y="54"/>
                    </a:lnTo>
                    <a:lnTo>
                      <a:pt x="345" y="54"/>
                    </a:lnTo>
                    <a:lnTo>
                      <a:pt x="345" y="54"/>
                    </a:lnTo>
                    <a:lnTo>
                      <a:pt x="345" y="54"/>
                    </a:lnTo>
                    <a:lnTo>
                      <a:pt x="345" y="54"/>
                    </a:lnTo>
                    <a:lnTo>
                      <a:pt x="345" y="54"/>
                    </a:lnTo>
                    <a:lnTo>
                      <a:pt x="345" y="54"/>
                    </a:lnTo>
                    <a:lnTo>
                      <a:pt x="345" y="54"/>
                    </a:lnTo>
                    <a:lnTo>
                      <a:pt x="350" y="54"/>
                    </a:lnTo>
                    <a:lnTo>
                      <a:pt x="350" y="54"/>
                    </a:lnTo>
                    <a:lnTo>
                      <a:pt x="350" y="54"/>
                    </a:lnTo>
                    <a:lnTo>
                      <a:pt x="350" y="54"/>
                    </a:lnTo>
                    <a:lnTo>
                      <a:pt x="350" y="54"/>
                    </a:lnTo>
                    <a:lnTo>
                      <a:pt x="350" y="54"/>
                    </a:lnTo>
                    <a:lnTo>
                      <a:pt x="350" y="58"/>
                    </a:lnTo>
                    <a:lnTo>
                      <a:pt x="350" y="58"/>
                    </a:lnTo>
                    <a:lnTo>
                      <a:pt x="350" y="58"/>
                    </a:lnTo>
                    <a:lnTo>
                      <a:pt x="350" y="58"/>
                    </a:lnTo>
                    <a:lnTo>
                      <a:pt x="350" y="58"/>
                    </a:lnTo>
                    <a:lnTo>
                      <a:pt x="350" y="58"/>
                    </a:lnTo>
                    <a:lnTo>
                      <a:pt x="350" y="58"/>
                    </a:lnTo>
                    <a:lnTo>
                      <a:pt x="350" y="58"/>
                    </a:lnTo>
                    <a:lnTo>
                      <a:pt x="355" y="58"/>
                    </a:lnTo>
                    <a:lnTo>
                      <a:pt x="355" y="58"/>
                    </a:lnTo>
                    <a:lnTo>
                      <a:pt x="355" y="58"/>
                    </a:lnTo>
                    <a:lnTo>
                      <a:pt x="355" y="58"/>
                    </a:lnTo>
                    <a:lnTo>
                      <a:pt x="355" y="58"/>
                    </a:lnTo>
                    <a:lnTo>
                      <a:pt x="355" y="58"/>
                    </a:lnTo>
                    <a:lnTo>
                      <a:pt x="355" y="58"/>
                    </a:lnTo>
                    <a:lnTo>
                      <a:pt x="355" y="58"/>
                    </a:lnTo>
                    <a:lnTo>
                      <a:pt x="355" y="58"/>
                    </a:lnTo>
                    <a:lnTo>
                      <a:pt x="355" y="58"/>
                    </a:lnTo>
                    <a:lnTo>
                      <a:pt x="355" y="58"/>
                    </a:lnTo>
                    <a:lnTo>
                      <a:pt x="355" y="58"/>
                    </a:lnTo>
                    <a:lnTo>
                      <a:pt x="355" y="58"/>
                    </a:lnTo>
                    <a:lnTo>
                      <a:pt x="360" y="58"/>
                    </a:lnTo>
                    <a:lnTo>
                      <a:pt x="360" y="58"/>
                    </a:lnTo>
                    <a:lnTo>
                      <a:pt x="360" y="58"/>
                    </a:lnTo>
                    <a:lnTo>
                      <a:pt x="360" y="63"/>
                    </a:lnTo>
                    <a:lnTo>
                      <a:pt x="360" y="63"/>
                    </a:lnTo>
                    <a:lnTo>
                      <a:pt x="360" y="63"/>
                    </a:lnTo>
                    <a:lnTo>
                      <a:pt x="360" y="63"/>
                    </a:lnTo>
                    <a:lnTo>
                      <a:pt x="360" y="63"/>
                    </a:lnTo>
                    <a:lnTo>
                      <a:pt x="360" y="63"/>
                    </a:lnTo>
                    <a:lnTo>
                      <a:pt x="360" y="63"/>
                    </a:lnTo>
                    <a:lnTo>
                      <a:pt x="360" y="63"/>
                    </a:lnTo>
                    <a:lnTo>
                      <a:pt x="360" y="63"/>
                    </a:lnTo>
                    <a:lnTo>
                      <a:pt x="360" y="63"/>
                    </a:lnTo>
                    <a:lnTo>
                      <a:pt x="364" y="63"/>
                    </a:lnTo>
                    <a:lnTo>
                      <a:pt x="364" y="63"/>
                    </a:lnTo>
                    <a:lnTo>
                      <a:pt x="364" y="63"/>
                    </a:lnTo>
                    <a:lnTo>
                      <a:pt x="364" y="63"/>
                    </a:lnTo>
                    <a:lnTo>
                      <a:pt x="364" y="67"/>
                    </a:lnTo>
                    <a:lnTo>
                      <a:pt x="364" y="67"/>
                    </a:lnTo>
                    <a:lnTo>
                      <a:pt x="364" y="67"/>
                    </a:lnTo>
                    <a:lnTo>
                      <a:pt x="364" y="67"/>
                    </a:lnTo>
                    <a:lnTo>
                      <a:pt x="364" y="67"/>
                    </a:lnTo>
                    <a:lnTo>
                      <a:pt x="364" y="72"/>
                    </a:lnTo>
                    <a:lnTo>
                      <a:pt x="364" y="72"/>
                    </a:lnTo>
                    <a:lnTo>
                      <a:pt x="364" y="72"/>
                    </a:lnTo>
                    <a:lnTo>
                      <a:pt x="364" y="72"/>
                    </a:lnTo>
                    <a:lnTo>
                      <a:pt x="364" y="72"/>
                    </a:lnTo>
                    <a:lnTo>
                      <a:pt x="369" y="76"/>
                    </a:lnTo>
                    <a:lnTo>
                      <a:pt x="369" y="76"/>
                    </a:lnTo>
                    <a:lnTo>
                      <a:pt x="369" y="76"/>
                    </a:lnTo>
                    <a:lnTo>
                      <a:pt x="369" y="76"/>
                    </a:lnTo>
                    <a:lnTo>
                      <a:pt x="369" y="76"/>
                    </a:lnTo>
                    <a:lnTo>
                      <a:pt x="369" y="81"/>
                    </a:lnTo>
                    <a:lnTo>
                      <a:pt x="369" y="81"/>
                    </a:lnTo>
                    <a:lnTo>
                      <a:pt x="369" y="81"/>
                    </a:lnTo>
                    <a:lnTo>
                      <a:pt x="369" y="81"/>
                    </a:lnTo>
                    <a:lnTo>
                      <a:pt x="369" y="81"/>
                    </a:lnTo>
                    <a:lnTo>
                      <a:pt x="369" y="81"/>
                    </a:lnTo>
                    <a:lnTo>
                      <a:pt x="369" y="81"/>
                    </a:lnTo>
                    <a:lnTo>
                      <a:pt x="369" y="85"/>
                    </a:lnTo>
                    <a:lnTo>
                      <a:pt x="374" y="85"/>
                    </a:lnTo>
                    <a:lnTo>
                      <a:pt x="374" y="85"/>
                    </a:lnTo>
                    <a:lnTo>
                      <a:pt x="374" y="85"/>
                    </a:lnTo>
                    <a:lnTo>
                      <a:pt x="374" y="85"/>
                    </a:lnTo>
                    <a:lnTo>
                      <a:pt x="374" y="90"/>
                    </a:lnTo>
                    <a:lnTo>
                      <a:pt x="374" y="90"/>
                    </a:lnTo>
                    <a:lnTo>
                      <a:pt x="374" y="90"/>
                    </a:lnTo>
                    <a:lnTo>
                      <a:pt x="374" y="90"/>
                    </a:lnTo>
                    <a:lnTo>
                      <a:pt x="374" y="90"/>
                    </a:lnTo>
                    <a:lnTo>
                      <a:pt x="374" y="90"/>
                    </a:lnTo>
                    <a:lnTo>
                      <a:pt x="374" y="90"/>
                    </a:lnTo>
                    <a:lnTo>
                      <a:pt x="374" y="94"/>
                    </a:lnTo>
                    <a:lnTo>
                      <a:pt x="379" y="94"/>
                    </a:lnTo>
                    <a:lnTo>
                      <a:pt x="379" y="94"/>
                    </a:lnTo>
                    <a:lnTo>
                      <a:pt x="379" y="94"/>
                    </a:lnTo>
                    <a:lnTo>
                      <a:pt x="379" y="94"/>
                    </a:lnTo>
                    <a:lnTo>
                      <a:pt x="379" y="99"/>
                    </a:lnTo>
                    <a:lnTo>
                      <a:pt x="379" y="99"/>
                    </a:lnTo>
                    <a:lnTo>
                      <a:pt x="379" y="99"/>
                    </a:lnTo>
                    <a:lnTo>
                      <a:pt x="379" y="99"/>
                    </a:lnTo>
                    <a:lnTo>
                      <a:pt x="379" y="99"/>
                    </a:lnTo>
                    <a:lnTo>
                      <a:pt x="379" y="99"/>
                    </a:lnTo>
                    <a:lnTo>
                      <a:pt x="379" y="99"/>
                    </a:lnTo>
                    <a:lnTo>
                      <a:pt x="379" y="103"/>
                    </a:lnTo>
                    <a:lnTo>
                      <a:pt x="379" y="103"/>
                    </a:lnTo>
                    <a:lnTo>
                      <a:pt x="384" y="103"/>
                    </a:lnTo>
                    <a:lnTo>
                      <a:pt x="384" y="103"/>
                    </a:lnTo>
                    <a:lnTo>
                      <a:pt x="384" y="103"/>
                    </a:lnTo>
                    <a:lnTo>
                      <a:pt x="384" y="103"/>
                    </a:lnTo>
                    <a:lnTo>
                      <a:pt x="384" y="108"/>
                    </a:lnTo>
                    <a:lnTo>
                      <a:pt x="384" y="108"/>
                    </a:lnTo>
                    <a:lnTo>
                      <a:pt x="384" y="108"/>
                    </a:lnTo>
                    <a:lnTo>
                      <a:pt x="384" y="108"/>
                    </a:lnTo>
                    <a:lnTo>
                      <a:pt x="384" y="108"/>
                    </a:lnTo>
                    <a:lnTo>
                      <a:pt x="384" y="108"/>
                    </a:lnTo>
                    <a:lnTo>
                      <a:pt x="384" y="112"/>
                    </a:lnTo>
                    <a:lnTo>
                      <a:pt x="384" y="112"/>
                    </a:lnTo>
                    <a:lnTo>
                      <a:pt x="384" y="112"/>
                    </a:lnTo>
                    <a:lnTo>
                      <a:pt x="384" y="112"/>
                    </a:lnTo>
                    <a:lnTo>
                      <a:pt x="388" y="112"/>
                    </a:lnTo>
                    <a:lnTo>
                      <a:pt x="388" y="112"/>
                    </a:lnTo>
                    <a:lnTo>
                      <a:pt x="388" y="117"/>
                    </a:lnTo>
                    <a:lnTo>
                      <a:pt x="388" y="117"/>
                    </a:lnTo>
                    <a:lnTo>
                      <a:pt x="388" y="117"/>
                    </a:lnTo>
                    <a:lnTo>
                      <a:pt x="388" y="117"/>
                    </a:lnTo>
                    <a:lnTo>
                      <a:pt x="388" y="117"/>
                    </a:lnTo>
                    <a:lnTo>
                      <a:pt x="388" y="121"/>
                    </a:lnTo>
                    <a:lnTo>
                      <a:pt x="388" y="121"/>
                    </a:lnTo>
                    <a:lnTo>
                      <a:pt x="388" y="121"/>
                    </a:lnTo>
                    <a:lnTo>
                      <a:pt x="388" y="121"/>
                    </a:lnTo>
                    <a:lnTo>
                      <a:pt x="388" y="121"/>
                    </a:lnTo>
                    <a:lnTo>
                      <a:pt x="388" y="121"/>
                    </a:lnTo>
                    <a:lnTo>
                      <a:pt x="393" y="126"/>
                    </a:lnTo>
                    <a:lnTo>
                      <a:pt x="393" y="126"/>
                    </a:lnTo>
                    <a:lnTo>
                      <a:pt x="393" y="126"/>
                    </a:lnTo>
                    <a:lnTo>
                      <a:pt x="393" y="126"/>
                    </a:lnTo>
                    <a:lnTo>
                      <a:pt x="393" y="126"/>
                    </a:lnTo>
                    <a:lnTo>
                      <a:pt x="393" y="126"/>
                    </a:lnTo>
                    <a:lnTo>
                      <a:pt x="393" y="130"/>
                    </a:lnTo>
                    <a:lnTo>
                      <a:pt x="393" y="130"/>
                    </a:lnTo>
                    <a:lnTo>
                      <a:pt x="393" y="130"/>
                    </a:lnTo>
                    <a:lnTo>
                      <a:pt x="393" y="130"/>
                    </a:lnTo>
                    <a:lnTo>
                      <a:pt x="393" y="130"/>
                    </a:lnTo>
                    <a:lnTo>
                      <a:pt x="393" y="130"/>
                    </a:lnTo>
                    <a:lnTo>
                      <a:pt x="393" y="135"/>
                    </a:lnTo>
                    <a:lnTo>
                      <a:pt x="398" y="135"/>
                    </a:lnTo>
                    <a:lnTo>
                      <a:pt x="398" y="135"/>
                    </a:lnTo>
                    <a:lnTo>
                      <a:pt x="398" y="135"/>
                    </a:lnTo>
                    <a:lnTo>
                      <a:pt x="398" y="135"/>
                    </a:lnTo>
                    <a:lnTo>
                      <a:pt x="398" y="139"/>
                    </a:lnTo>
                    <a:lnTo>
                      <a:pt x="398" y="139"/>
                    </a:lnTo>
                    <a:lnTo>
                      <a:pt x="398" y="139"/>
                    </a:lnTo>
                    <a:lnTo>
                      <a:pt x="398" y="139"/>
                    </a:lnTo>
                    <a:lnTo>
                      <a:pt x="398" y="139"/>
                    </a:lnTo>
                    <a:lnTo>
                      <a:pt x="398" y="139"/>
                    </a:lnTo>
                    <a:lnTo>
                      <a:pt x="398" y="139"/>
                    </a:lnTo>
                    <a:lnTo>
                      <a:pt x="398" y="144"/>
                    </a:lnTo>
                    <a:lnTo>
                      <a:pt x="398" y="144"/>
                    </a:lnTo>
                    <a:lnTo>
                      <a:pt x="398" y="144"/>
                    </a:lnTo>
                    <a:lnTo>
                      <a:pt x="403" y="144"/>
                    </a:lnTo>
                    <a:lnTo>
                      <a:pt x="403" y="144"/>
                    </a:lnTo>
                    <a:lnTo>
                      <a:pt x="403" y="144"/>
                    </a:lnTo>
                    <a:lnTo>
                      <a:pt x="403" y="148"/>
                    </a:lnTo>
                    <a:lnTo>
                      <a:pt x="403" y="148"/>
                    </a:lnTo>
                    <a:lnTo>
                      <a:pt x="403" y="148"/>
                    </a:lnTo>
                    <a:lnTo>
                      <a:pt x="403" y="148"/>
                    </a:lnTo>
                    <a:lnTo>
                      <a:pt x="403" y="148"/>
                    </a:lnTo>
                    <a:lnTo>
                      <a:pt x="403" y="148"/>
                    </a:lnTo>
                    <a:lnTo>
                      <a:pt x="403" y="153"/>
                    </a:lnTo>
                    <a:lnTo>
                      <a:pt x="403" y="153"/>
                    </a:lnTo>
                    <a:lnTo>
                      <a:pt x="403" y="153"/>
                    </a:lnTo>
                    <a:lnTo>
                      <a:pt x="403" y="153"/>
                    </a:lnTo>
                    <a:lnTo>
                      <a:pt x="408" y="153"/>
                    </a:lnTo>
                    <a:lnTo>
                      <a:pt x="408" y="153"/>
                    </a:lnTo>
                    <a:lnTo>
                      <a:pt x="408" y="157"/>
                    </a:lnTo>
                    <a:lnTo>
                      <a:pt x="408" y="157"/>
                    </a:lnTo>
                    <a:lnTo>
                      <a:pt x="408" y="157"/>
                    </a:lnTo>
                    <a:lnTo>
                      <a:pt x="408" y="157"/>
                    </a:lnTo>
                    <a:lnTo>
                      <a:pt x="408" y="157"/>
                    </a:lnTo>
                    <a:lnTo>
                      <a:pt x="408" y="157"/>
                    </a:lnTo>
                    <a:lnTo>
                      <a:pt x="408" y="162"/>
                    </a:lnTo>
                    <a:lnTo>
                      <a:pt x="408" y="162"/>
                    </a:lnTo>
                    <a:lnTo>
                      <a:pt x="408" y="162"/>
                    </a:lnTo>
                    <a:lnTo>
                      <a:pt x="408" y="162"/>
                    </a:lnTo>
                    <a:lnTo>
                      <a:pt x="412" y="162"/>
                    </a:lnTo>
                    <a:lnTo>
                      <a:pt x="412" y="162"/>
                    </a:lnTo>
                    <a:lnTo>
                      <a:pt x="412" y="162"/>
                    </a:lnTo>
                    <a:lnTo>
                      <a:pt x="412" y="166"/>
                    </a:lnTo>
                    <a:lnTo>
                      <a:pt x="412" y="166"/>
                    </a:lnTo>
                    <a:lnTo>
                      <a:pt x="412" y="166"/>
                    </a:lnTo>
                    <a:lnTo>
                      <a:pt x="412" y="166"/>
                    </a:lnTo>
                    <a:lnTo>
                      <a:pt x="412" y="166"/>
                    </a:lnTo>
                    <a:lnTo>
                      <a:pt x="412" y="166"/>
                    </a:lnTo>
                    <a:lnTo>
                      <a:pt x="412" y="171"/>
                    </a:lnTo>
                    <a:lnTo>
                      <a:pt x="412" y="171"/>
                    </a:lnTo>
                    <a:lnTo>
                      <a:pt x="412" y="171"/>
                    </a:lnTo>
                    <a:lnTo>
                      <a:pt x="412" y="171"/>
                    </a:lnTo>
                    <a:lnTo>
                      <a:pt x="417" y="171"/>
                    </a:lnTo>
                    <a:lnTo>
                      <a:pt x="417" y="171"/>
                    </a:lnTo>
                    <a:lnTo>
                      <a:pt x="417" y="175"/>
                    </a:lnTo>
                    <a:lnTo>
                      <a:pt x="417" y="175"/>
                    </a:lnTo>
                    <a:lnTo>
                      <a:pt x="417" y="175"/>
                    </a:lnTo>
                    <a:lnTo>
                      <a:pt x="417" y="175"/>
                    </a:lnTo>
                    <a:lnTo>
                      <a:pt x="417" y="175"/>
                    </a:lnTo>
                    <a:lnTo>
                      <a:pt x="417" y="175"/>
                    </a:lnTo>
                    <a:lnTo>
                      <a:pt x="417" y="180"/>
                    </a:lnTo>
                    <a:lnTo>
                      <a:pt x="417" y="180"/>
                    </a:lnTo>
                    <a:lnTo>
                      <a:pt x="417" y="180"/>
                    </a:lnTo>
                    <a:lnTo>
                      <a:pt x="417" y="180"/>
                    </a:lnTo>
                    <a:lnTo>
                      <a:pt x="417" y="180"/>
                    </a:lnTo>
                    <a:lnTo>
                      <a:pt x="417" y="180"/>
                    </a:lnTo>
                    <a:lnTo>
                      <a:pt x="422" y="184"/>
                    </a:lnTo>
                    <a:lnTo>
                      <a:pt x="422" y="184"/>
                    </a:lnTo>
                    <a:lnTo>
                      <a:pt x="422" y="184"/>
                    </a:lnTo>
                    <a:lnTo>
                      <a:pt x="422" y="184"/>
                    </a:lnTo>
                    <a:lnTo>
                      <a:pt x="422" y="184"/>
                    </a:lnTo>
                    <a:lnTo>
                      <a:pt x="422" y="184"/>
                    </a:lnTo>
                    <a:lnTo>
                      <a:pt x="422" y="184"/>
                    </a:lnTo>
                    <a:lnTo>
                      <a:pt x="422" y="189"/>
                    </a:lnTo>
                    <a:lnTo>
                      <a:pt x="422" y="189"/>
                    </a:lnTo>
                    <a:lnTo>
                      <a:pt x="422" y="189"/>
                    </a:lnTo>
                    <a:lnTo>
                      <a:pt x="422" y="189"/>
                    </a:lnTo>
                    <a:lnTo>
                      <a:pt x="422" y="189"/>
                    </a:lnTo>
                    <a:lnTo>
                      <a:pt x="422" y="189"/>
                    </a:lnTo>
                    <a:lnTo>
                      <a:pt x="427" y="193"/>
                    </a:lnTo>
                    <a:lnTo>
                      <a:pt x="427" y="193"/>
                    </a:lnTo>
                    <a:lnTo>
                      <a:pt x="427" y="193"/>
                    </a:lnTo>
                    <a:lnTo>
                      <a:pt x="427" y="193"/>
                    </a:lnTo>
                    <a:lnTo>
                      <a:pt x="427" y="193"/>
                    </a:lnTo>
                    <a:lnTo>
                      <a:pt x="427" y="193"/>
                    </a:lnTo>
                    <a:lnTo>
                      <a:pt x="427" y="198"/>
                    </a:lnTo>
                    <a:lnTo>
                      <a:pt x="427" y="198"/>
                    </a:lnTo>
                    <a:lnTo>
                      <a:pt x="427" y="198"/>
                    </a:lnTo>
                    <a:lnTo>
                      <a:pt x="427" y="198"/>
                    </a:lnTo>
                    <a:lnTo>
                      <a:pt x="427" y="198"/>
                    </a:lnTo>
                    <a:lnTo>
                      <a:pt x="427" y="198"/>
                    </a:lnTo>
                    <a:lnTo>
                      <a:pt x="427" y="202"/>
                    </a:lnTo>
                    <a:lnTo>
                      <a:pt x="432" y="202"/>
                    </a:lnTo>
                    <a:lnTo>
                      <a:pt x="432" y="202"/>
                    </a:lnTo>
                    <a:lnTo>
                      <a:pt x="432" y="202"/>
                    </a:lnTo>
                    <a:lnTo>
                      <a:pt x="432" y="202"/>
                    </a:lnTo>
                    <a:lnTo>
                      <a:pt x="432" y="202"/>
                    </a:lnTo>
                    <a:lnTo>
                      <a:pt x="432" y="202"/>
                    </a:lnTo>
                    <a:lnTo>
                      <a:pt x="432" y="202"/>
                    </a:lnTo>
                    <a:lnTo>
                      <a:pt x="432" y="207"/>
                    </a:lnTo>
                    <a:lnTo>
                      <a:pt x="432" y="207"/>
                    </a:lnTo>
                    <a:lnTo>
                      <a:pt x="432" y="207"/>
                    </a:lnTo>
                    <a:lnTo>
                      <a:pt x="432" y="207"/>
                    </a:lnTo>
                    <a:lnTo>
                      <a:pt x="432" y="207"/>
                    </a:lnTo>
                    <a:lnTo>
                      <a:pt x="432" y="207"/>
                    </a:lnTo>
                    <a:lnTo>
                      <a:pt x="432" y="211"/>
                    </a:lnTo>
                    <a:lnTo>
                      <a:pt x="436" y="211"/>
                    </a:lnTo>
                    <a:lnTo>
                      <a:pt x="436" y="211"/>
                    </a:lnTo>
                    <a:lnTo>
                      <a:pt x="436" y="211"/>
                    </a:lnTo>
                    <a:lnTo>
                      <a:pt x="436" y="211"/>
                    </a:lnTo>
                    <a:lnTo>
                      <a:pt x="436" y="211"/>
                    </a:lnTo>
                    <a:lnTo>
                      <a:pt x="436" y="216"/>
                    </a:lnTo>
                    <a:lnTo>
                      <a:pt x="436" y="216"/>
                    </a:lnTo>
                    <a:lnTo>
                      <a:pt x="436" y="216"/>
                    </a:lnTo>
                    <a:lnTo>
                      <a:pt x="436" y="216"/>
                    </a:lnTo>
                    <a:lnTo>
                      <a:pt x="436" y="216"/>
                    </a:lnTo>
                    <a:lnTo>
                      <a:pt x="436" y="216"/>
                    </a:lnTo>
                    <a:lnTo>
                      <a:pt x="436" y="216"/>
                    </a:lnTo>
                    <a:lnTo>
                      <a:pt x="441" y="220"/>
                    </a:lnTo>
                    <a:lnTo>
                      <a:pt x="441" y="220"/>
                    </a:lnTo>
                    <a:lnTo>
                      <a:pt x="441" y="220"/>
                    </a:lnTo>
                    <a:lnTo>
                      <a:pt x="441" y="220"/>
                    </a:lnTo>
                    <a:lnTo>
                      <a:pt x="441" y="220"/>
                    </a:lnTo>
                    <a:lnTo>
                      <a:pt x="441" y="220"/>
                    </a:lnTo>
                    <a:lnTo>
                      <a:pt x="441" y="225"/>
                    </a:lnTo>
                    <a:lnTo>
                      <a:pt x="441" y="225"/>
                    </a:lnTo>
                    <a:lnTo>
                      <a:pt x="441" y="225"/>
                    </a:lnTo>
                    <a:lnTo>
                      <a:pt x="441" y="225"/>
                    </a:lnTo>
                    <a:lnTo>
                      <a:pt x="441" y="225"/>
                    </a:lnTo>
                    <a:lnTo>
                      <a:pt x="441" y="225"/>
                    </a:lnTo>
                    <a:lnTo>
                      <a:pt x="441" y="225"/>
                    </a:lnTo>
                    <a:lnTo>
                      <a:pt x="446" y="229"/>
                    </a:lnTo>
                    <a:lnTo>
                      <a:pt x="446" y="229"/>
                    </a:lnTo>
                    <a:lnTo>
                      <a:pt x="446" y="229"/>
                    </a:lnTo>
                    <a:lnTo>
                      <a:pt x="446" y="229"/>
                    </a:lnTo>
                    <a:lnTo>
                      <a:pt x="446" y="229"/>
                    </a:lnTo>
                    <a:lnTo>
                      <a:pt x="446" y="229"/>
                    </a:lnTo>
                    <a:lnTo>
                      <a:pt x="446" y="229"/>
                    </a:lnTo>
                    <a:lnTo>
                      <a:pt x="446" y="234"/>
                    </a:lnTo>
                    <a:lnTo>
                      <a:pt x="446" y="234"/>
                    </a:lnTo>
                    <a:lnTo>
                      <a:pt x="446" y="234"/>
                    </a:lnTo>
                    <a:lnTo>
                      <a:pt x="446" y="234"/>
                    </a:lnTo>
                    <a:lnTo>
                      <a:pt x="446" y="234"/>
                    </a:lnTo>
                    <a:lnTo>
                      <a:pt x="446" y="234"/>
                    </a:lnTo>
                    <a:lnTo>
                      <a:pt x="451" y="238"/>
                    </a:lnTo>
                    <a:lnTo>
                      <a:pt x="451" y="238"/>
                    </a:lnTo>
                    <a:lnTo>
                      <a:pt x="451" y="238"/>
                    </a:lnTo>
                    <a:lnTo>
                      <a:pt x="451" y="238"/>
                    </a:lnTo>
                    <a:lnTo>
                      <a:pt x="451" y="238"/>
                    </a:lnTo>
                    <a:lnTo>
                      <a:pt x="451" y="238"/>
                    </a:lnTo>
                    <a:lnTo>
                      <a:pt x="451" y="243"/>
                    </a:lnTo>
                    <a:lnTo>
                      <a:pt x="451" y="243"/>
                    </a:lnTo>
                    <a:lnTo>
                      <a:pt x="451" y="243"/>
                    </a:lnTo>
                    <a:lnTo>
                      <a:pt x="451" y="243"/>
                    </a:lnTo>
                    <a:lnTo>
                      <a:pt x="451" y="243"/>
                    </a:lnTo>
                    <a:lnTo>
                      <a:pt x="451" y="243"/>
                    </a:lnTo>
                    <a:lnTo>
                      <a:pt x="451" y="243"/>
                    </a:lnTo>
                    <a:lnTo>
                      <a:pt x="451" y="243"/>
                    </a:lnTo>
                    <a:lnTo>
                      <a:pt x="456" y="247"/>
                    </a:lnTo>
                    <a:lnTo>
                      <a:pt x="456" y="247"/>
                    </a:lnTo>
                    <a:lnTo>
                      <a:pt x="456" y="247"/>
                    </a:lnTo>
                    <a:lnTo>
                      <a:pt x="456" y="247"/>
                    </a:lnTo>
                    <a:lnTo>
                      <a:pt x="456" y="247"/>
                    </a:lnTo>
                    <a:lnTo>
                      <a:pt x="456" y="247"/>
                    </a:lnTo>
                    <a:lnTo>
                      <a:pt x="456" y="251"/>
                    </a:lnTo>
                    <a:lnTo>
                      <a:pt x="456" y="251"/>
                    </a:lnTo>
                    <a:lnTo>
                      <a:pt x="456" y="251"/>
                    </a:lnTo>
                    <a:lnTo>
                      <a:pt x="456" y="251"/>
                    </a:lnTo>
                    <a:lnTo>
                      <a:pt x="456" y="251"/>
                    </a:lnTo>
                    <a:lnTo>
                      <a:pt x="456" y="251"/>
                    </a:lnTo>
                    <a:lnTo>
                      <a:pt x="456" y="251"/>
                    </a:lnTo>
                    <a:lnTo>
                      <a:pt x="460" y="256"/>
                    </a:lnTo>
                    <a:lnTo>
                      <a:pt x="460" y="256"/>
                    </a:lnTo>
                    <a:lnTo>
                      <a:pt x="460" y="256"/>
                    </a:lnTo>
                    <a:lnTo>
                      <a:pt x="460" y="256"/>
                    </a:lnTo>
                    <a:lnTo>
                      <a:pt x="460" y="256"/>
                    </a:lnTo>
                    <a:lnTo>
                      <a:pt x="460" y="256"/>
                    </a:lnTo>
                    <a:lnTo>
                      <a:pt x="460" y="260"/>
                    </a:lnTo>
                    <a:lnTo>
                      <a:pt x="460" y="260"/>
                    </a:lnTo>
                    <a:lnTo>
                      <a:pt x="460" y="260"/>
                    </a:lnTo>
                    <a:lnTo>
                      <a:pt x="460" y="260"/>
                    </a:lnTo>
                    <a:lnTo>
                      <a:pt x="460" y="260"/>
                    </a:lnTo>
                    <a:lnTo>
                      <a:pt x="460" y="260"/>
                    </a:lnTo>
                    <a:lnTo>
                      <a:pt x="465" y="260"/>
                    </a:lnTo>
                    <a:lnTo>
                      <a:pt x="465" y="265"/>
                    </a:lnTo>
                    <a:lnTo>
                      <a:pt x="465" y="265"/>
                    </a:lnTo>
                    <a:lnTo>
                      <a:pt x="465" y="265"/>
                    </a:lnTo>
                    <a:lnTo>
                      <a:pt x="465" y="265"/>
                    </a:lnTo>
                    <a:lnTo>
                      <a:pt x="465" y="265"/>
                    </a:lnTo>
                    <a:lnTo>
                      <a:pt x="465" y="265"/>
                    </a:lnTo>
                    <a:lnTo>
                      <a:pt x="465" y="265"/>
                    </a:lnTo>
                    <a:lnTo>
                      <a:pt x="465" y="265"/>
                    </a:lnTo>
                    <a:lnTo>
                      <a:pt x="465" y="269"/>
                    </a:lnTo>
                    <a:lnTo>
                      <a:pt x="465" y="269"/>
                    </a:lnTo>
                    <a:lnTo>
                      <a:pt x="465" y="269"/>
                    </a:lnTo>
                    <a:lnTo>
                      <a:pt x="465" y="269"/>
                    </a:lnTo>
                    <a:lnTo>
                      <a:pt x="470" y="269"/>
                    </a:lnTo>
                    <a:lnTo>
                      <a:pt x="470" y="269"/>
                    </a:lnTo>
                    <a:lnTo>
                      <a:pt x="470" y="274"/>
                    </a:lnTo>
                    <a:lnTo>
                      <a:pt x="470" y="274"/>
                    </a:lnTo>
                    <a:lnTo>
                      <a:pt x="470" y="274"/>
                    </a:lnTo>
                    <a:lnTo>
                      <a:pt x="470" y="274"/>
                    </a:lnTo>
                    <a:lnTo>
                      <a:pt x="470" y="274"/>
                    </a:lnTo>
                    <a:lnTo>
                      <a:pt x="470" y="274"/>
                    </a:lnTo>
                    <a:lnTo>
                      <a:pt x="470" y="278"/>
                    </a:lnTo>
                    <a:lnTo>
                      <a:pt x="470" y="278"/>
                    </a:lnTo>
                    <a:lnTo>
                      <a:pt x="470" y="278"/>
                    </a:lnTo>
                    <a:lnTo>
                      <a:pt x="470" y="278"/>
                    </a:lnTo>
                    <a:lnTo>
                      <a:pt x="470" y="278"/>
                    </a:lnTo>
                    <a:lnTo>
                      <a:pt x="470" y="278"/>
                    </a:lnTo>
                    <a:lnTo>
                      <a:pt x="475" y="278"/>
                    </a:lnTo>
                    <a:lnTo>
                      <a:pt x="475" y="278"/>
                    </a:lnTo>
                    <a:lnTo>
                      <a:pt x="475" y="283"/>
                    </a:lnTo>
                    <a:lnTo>
                      <a:pt x="475" y="283"/>
                    </a:lnTo>
                    <a:lnTo>
                      <a:pt x="475" y="283"/>
                    </a:lnTo>
                    <a:lnTo>
                      <a:pt x="475" y="283"/>
                    </a:lnTo>
                    <a:lnTo>
                      <a:pt x="475" y="283"/>
                    </a:lnTo>
                    <a:lnTo>
                      <a:pt x="475" y="283"/>
                    </a:lnTo>
                    <a:lnTo>
                      <a:pt x="475" y="287"/>
                    </a:lnTo>
                    <a:lnTo>
                      <a:pt x="475" y="287"/>
                    </a:lnTo>
                    <a:lnTo>
                      <a:pt x="475" y="287"/>
                    </a:lnTo>
                    <a:lnTo>
                      <a:pt x="475" y="287"/>
                    </a:lnTo>
                  </a:path>
                </a:pathLst>
              </a:custGeom>
              <a:noFill/>
              <a:ln w="15875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625" name="Freeform 289"/>
              <p:cNvSpPr>
                <a:spLocks/>
              </p:cNvSpPr>
              <p:nvPr/>
            </p:nvSpPr>
            <p:spPr bwMode="auto">
              <a:xfrm>
                <a:off x="3909" y="1399"/>
                <a:ext cx="336" cy="338"/>
              </a:xfrm>
              <a:custGeom>
                <a:avLst/>
                <a:gdLst>
                  <a:gd name="T0" fmla="*/ 5 w 336"/>
                  <a:gd name="T1" fmla="*/ 9 h 338"/>
                  <a:gd name="T2" fmla="*/ 15 w 336"/>
                  <a:gd name="T3" fmla="*/ 18 h 338"/>
                  <a:gd name="T4" fmla="*/ 19 w 336"/>
                  <a:gd name="T5" fmla="*/ 27 h 338"/>
                  <a:gd name="T6" fmla="*/ 24 w 336"/>
                  <a:gd name="T7" fmla="*/ 41 h 338"/>
                  <a:gd name="T8" fmla="*/ 29 w 336"/>
                  <a:gd name="T9" fmla="*/ 50 h 338"/>
                  <a:gd name="T10" fmla="*/ 34 w 336"/>
                  <a:gd name="T11" fmla="*/ 59 h 338"/>
                  <a:gd name="T12" fmla="*/ 39 w 336"/>
                  <a:gd name="T13" fmla="*/ 68 h 338"/>
                  <a:gd name="T14" fmla="*/ 43 w 336"/>
                  <a:gd name="T15" fmla="*/ 77 h 338"/>
                  <a:gd name="T16" fmla="*/ 53 w 336"/>
                  <a:gd name="T17" fmla="*/ 86 h 338"/>
                  <a:gd name="T18" fmla="*/ 58 w 336"/>
                  <a:gd name="T19" fmla="*/ 95 h 338"/>
                  <a:gd name="T20" fmla="*/ 63 w 336"/>
                  <a:gd name="T21" fmla="*/ 104 h 338"/>
                  <a:gd name="T22" fmla="*/ 67 w 336"/>
                  <a:gd name="T23" fmla="*/ 113 h 338"/>
                  <a:gd name="T24" fmla="*/ 72 w 336"/>
                  <a:gd name="T25" fmla="*/ 122 h 338"/>
                  <a:gd name="T26" fmla="*/ 77 w 336"/>
                  <a:gd name="T27" fmla="*/ 131 h 338"/>
                  <a:gd name="T28" fmla="*/ 82 w 336"/>
                  <a:gd name="T29" fmla="*/ 140 h 338"/>
                  <a:gd name="T30" fmla="*/ 91 w 336"/>
                  <a:gd name="T31" fmla="*/ 149 h 338"/>
                  <a:gd name="T32" fmla="*/ 96 w 336"/>
                  <a:gd name="T33" fmla="*/ 153 h 338"/>
                  <a:gd name="T34" fmla="*/ 101 w 336"/>
                  <a:gd name="T35" fmla="*/ 162 h 338"/>
                  <a:gd name="T36" fmla="*/ 106 w 336"/>
                  <a:gd name="T37" fmla="*/ 167 h 338"/>
                  <a:gd name="T38" fmla="*/ 111 w 336"/>
                  <a:gd name="T39" fmla="*/ 176 h 338"/>
                  <a:gd name="T40" fmla="*/ 115 w 336"/>
                  <a:gd name="T41" fmla="*/ 185 h 338"/>
                  <a:gd name="T42" fmla="*/ 120 w 336"/>
                  <a:gd name="T43" fmla="*/ 189 h 338"/>
                  <a:gd name="T44" fmla="*/ 130 w 336"/>
                  <a:gd name="T45" fmla="*/ 194 h 338"/>
                  <a:gd name="T46" fmla="*/ 135 w 336"/>
                  <a:gd name="T47" fmla="*/ 203 h 338"/>
                  <a:gd name="T48" fmla="*/ 139 w 336"/>
                  <a:gd name="T49" fmla="*/ 207 h 338"/>
                  <a:gd name="T50" fmla="*/ 144 w 336"/>
                  <a:gd name="T51" fmla="*/ 216 h 338"/>
                  <a:gd name="T52" fmla="*/ 149 w 336"/>
                  <a:gd name="T53" fmla="*/ 221 h 338"/>
                  <a:gd name="T54" fmla="*/ 154 w 336"/>
                  <a:gd name="T55" fmla="*/ 225 h 338"/>
                  <a:gd name="T56" fmla="*/ 159 w 336"/>
                  <a:gd name="T57" fmla="*/ 225 h 338"/>
                  <a:gd name="T58" fmla="*/ 168 w 336"/>
                  <a:gd name="T59" fmla="*/ 230 h 338"/>
                  <a:gd name="T60" fmla="*/ 173 w 336"/>
                  <a:gd name="T61" fmla="*/ 234 h 338"/>
                  <a:gd name="T62" fmla="*/ 178 w 336"/>
                  <a:gd name="T63" fmla="*/ 243 h 338"/>
                  <a:gd name="T64" fmla="*/ 183 w 336"/>
                  <a:gd name="T65" fmla="*/ 248 h 338"/>
                  <a:gd name="T66" fmla="*/ 187 w 336"/>
                  <a:gd name="T67" fmla="*/ 252 h 338"/>
                  <a:gd name="T68" fmla="*/ 192 w 336"/>
                  <a:gd name="T69" fmla="*/ 257 h 338"/>
                  <a:gd name="T70" fmla="*/ 202 w 336"/>
                  <a:gd name="T71" fmla="*/ 261 h 338"/>
                  <a:gd name="T72" fmla="*/ 207 w 336"/>
                  <a:gd name="T73" fmla="*/ 266 h 338"/>
                  <a:gd name="T74" fmla="*/ 211 w 336"/>
                  <a:gd name="T75" fmla="*/ 270 h 338"/>
                  <a:gd name="T76" fmla="*/ 216 w 336"/>
                  <a:gd name="T77" fmla="*/ 275 h 338"/>
                  <a:gd name="T78" fmla="*/ 221 w 336"/>
                  <a:gd name="T79" fmla="*/ 279 h 338"/>
                  <a:gd name="T80" fmla="*/ 226 w 336"/>
                  <a:gd name="T81" fmla="*/ 279 h 338"/>
                  <a:gd name="T82" fmla="*/ 231 w 336"/>
                  <a:gd name="T83" fmla="*/ 284 h 338"/>
                  <a:gd name="T84" fmla="*/ 235 w 336"/>
                  <a:gd name="T85" fmla="*/ 288 h 338"/>
                  <a:gd name="T86" fmla="*/ 245 w 336"/>
                  <a:gd name="T87" fmla="*/ 293 h 338"/>
                  <a:gd name="T88" fmla="*/ 250 w 336"/>
                  <a:gd name="T89" fmla="*/ 297 h 338"/>
                  <a:gd name="T90" fmla="*/ 255 w 336"/>
                  <a:gd name="T91" fmla="*/ 302 h 338"/>
                  <a:gd name="T92" fmla="*/ 259 w 336"/>
                  <a:gd name="T93" fmla="*/ 306 h 338"/>
                  <a:gd name="T94" fmla="*/ 264 w 336"/>
                  <a:gd name="T95" fmla="*/ 311 h 338"/>
                  <a:gd name="T96" fmla="*/ 269 w 336"/>
                  <a:gd name="T97" fmla="*/ 311 h 338"/>
                  <a:gd name="T98" fmla="*/ 274 w 336"/>
                  <a:gd name="T99" fmla="*/ 311 h 338"/>
                  <a:gd name="T100" fmla="*/ 283 w 336"/>
                  <a:gd name="T101" fmla="*/ 311 h 338"/>
                  <a:gd name="T102" fmla="*/ 288 w 336"/>
                  <a:gd name="T103" fmla="*/ 311 h 338"/>
                  <a:gd name="T104" fmla="*/ 293 w 336"/>
                  <a:gd name="T105" fmla="*/ 315 h 338"/>
                  <a:gd name="T106" fmla="*/ 298 w 336"/>
                  <a:gd name="T107" fmla="*/ 315 h 338"/>
                  <a:gd name="T108" fmla="*/ 303 w 336"/>
                  <a:gd name="T109" fmla="*/ 320 h 338"/>
                  <a:gd name="T110" fmla="*/ 307 w 336"/>
                  <a:gd name="T111" fmla="*/ 320 h 338"/>
                  <a:gd name="T112" fmla="*/ 317 w 336"/>
                  <a:gd name="T113" fmla="*/ 324 h 338"/>
                  <a:gd name="T114" fmla="*/ 322 w 336"/>
                  <a:gd name="T115" fmla="*/ 329 h 338"/>
                  <a:gd name="T116" fmla="*/ 326 w 336"/>
                  <a:gd name="T117" fmla="*/ 333 h 338"/>
                  <a:gd name="T118" fmla="*/ 331 w 336"/>
                  <a:gd name="T119" fmla="*/ 333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6" h="338">
                    <a:moveTo>
                      <a:pt x="0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5" y="18"/>
                    </a:lnTo>
                    <a:lnTo>
                      <a:pt x="15" y="18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5" y="27"/>
                    </a:lnTo>
                    <a:lnTo>
                      <a:pt x="15" y="27"/>
                    </a:lnTo>
                    <a:lnTo>
                      <a:pt x="15" y="27"/>
                    </a:lnTo>
                    <a:lnTo>
                      <a:pt x="15" y="27"/>
                    </a:lnTo>
                    <a:lnTo>
                      <a:pt x="15" y="27"/>
                    </a:lnTo>
                    <a:lnTo>
                      <a:pt x="19" y="27"/>
                    </a:lnTo>
                    <a:lnTo>
                      <a:pt x="19" y="27"/>
                    </a:lnTo>
                    <a:lnTo>
                      <a:pt x="19" y="27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4" y="45"/>
                    </a:lnTo>
                    <a:lnTo>
                      <a:pt x="24" y="45"/>
                    </a:lnTo>
                    <a:lnTo>
                      <a:pt x="24" y="45"/>
                    </a:lnTo>
                    <a:lnTo>
                      <a:pt x="24" y="45"/>
                    </a:lnTo>
                    <a:lnTo>
                      <a:pt x="29" y="45"/>
                    </a:lnTo>
                    <a:lnTo>
                      <a:pt x="29" y="45"/>
                    </a:lnTo>
                    <a:lnTo>
                      <a:pt x="29" y="45"/>
                    </a:lnTo>
                    <a:lnTo>
                      <a:pt x="29" y="50"/>
                    </a:lnTo>
                    <a:lnTo>
                      <a:pt x="29" y="50"/>
                    </a:lnTo>
                    <a:lnTo>
                      <a:pt x="29" y="50"/>
                    </a:lnTo>
                    <a:lnTo>
                      <a:pt x="29" y="50"/>
                    </a:lnTo>
                    <a:lnTo>
                      <a:pt x="29" y="50"/>
                    </a:lnTo>
                    <a:lnTo>
                      <a:pt x="29" y="50"/>
                    </a:lnTo>
                    <a:lnTo>
                      <a:pt x="29" y="50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34" y="59"/>
                    </a:lnTo>
                    <a:lnTo>
                      <a:pt x="34" y="59"/>
                    </a:lnTo>
                    <a:lnTo>
                      <a:pt x="34" y="59"/>
                    </a:lnTo>
                    <a:lnTo>
                      <a:pt x="34" y="59"/>
                    </a:lnTo>
                    <a:lnTo>
                      <a:pt x="34" y="59"/>
                    </a:lnTo>
                    <a:lnTo>
                      <a:pt x="34" y="59"/>
                    </a:lnTo>
                    <a:lnTo>
                      <a:pt x="34" y="63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39" y="68"/>
                    </a:lnTo>
                    <a:lnTo>
                      <a:pt x="39" y="68"/>
                    </a:lnTo>
                    <a:lnTo>
                      <a:pt x="39" y="68"/>
                    </a:lnTo>
                    <a:lnTo>
                      <a:pt x="39" y="68"/>
                    </a:lnTo>
                    <a:lnTo>
                      <a:pt x="39" y="68"/>
                    </a:lnTo>
                    <a:lnTo>
                      <a:pt x="39" y="68"/>
                    </a:lnTo>
                    <a:lnTo>
                      <a:pt x="39" y="68"/>
                    </a:lnTo>
                    <a:lnTo>
                      <a:pt x="43" y="68"/>
                    </a:lnTo>
                    <a:lnTo>
                      <a:pt x="43" y="72"/>
                    </a:lnTo>
                    <a:lnTo>
                      <a:pt x="43" y="72"/>
                    </a:lnTo>
                    <a:lnTo>
                      <a:pt x="43" y="72"/>
                    </a:lnTo>
                    <a:lnTo>
                      <a:pt x="43" y="72"/>
                    </a:lnTo>
                    <a:lnTo>
                      <a:pt x="43" y="72"/>
                    </a:lnTo>
                    <a:lnTo>
                      <a:pt x="43" y="72"/>
                    </a:lnTo>
                    <a:lnTo>
                      <a:pt x="43" y="72"/>
                    </a:lnTo>
                    <a:lnTo>
                      <a:pt x="43" y="77"/>
                    </a:lnTo>
                    <a:lnTo>
                      <a:pt x="43" y="77"/>
                    </a:lnTo>
                    <a:lnTo>
                      <a:pt x="43" y="77"/>
                    </a:lnTo>
                    <a:lnTo>
                      <a:pt x="43" y="77"/>
                    </a:lnTo>
                    <a:lnTo>
                      <a:pt x="43" y="77"/>
                    </a:lnTo>
                    <a:lnTo>
                      <a:pt x="43" y="77"/>
                    </a:lnTo>
                    <a:lnTo>
                      <a:pt x="48" y="77"/>
                    </a:lnTo>
                    <a:lnTo>
                      <a:pt x="48" y="81"/>
                    </a:lnTo>
                    <a:lnTo>
                      <a:pt x="48" y="81"/>
                    </a:lnTo>
                    <a:lnTo>
                      <a:pt x="48" y="81"/>
                    </a:lnTo>
                    <a:lnTo>
                      <a:pt x="48" y="81"/>
                    </a:lnTo>
                    <a:lnTo>
                      <a:pt x="48" y="81"/>
                    </a:lnTo>
                    <a:lnTo>
                      <a:pt x="48" y="81"/>
                    </a:lnTo>
                    <a:lnTo>
                      <a:pt x="48" y="81"/>
                    </a:lnTo>
                    <a:lnTo>
                      <a:pt x="48" y="81"/>
                    </a:lnTo>
                    <a:lnTo>
                      <a:pt x="48" y="86"/>
                    </a:lnTo>
                    <a:lnTo>
                      <a:pt x="48" y="86"/>
                    </a:lnTo>
                    <a:lnTo>
                      <a:pt x="48" y="86"/>
                    </a:lnTo>
                    <a:lnTo>
                      <a:pt x="48" y="86"/>
                    </a:lnTo>
                    <a:lnTo>
                      <a:pt x="53" y="86"/>
                    </a:lnTo>
                    <a:lnTo>
                      <a:pt x="53" y="86"/>
                    </a:lnTo>
                    <a:lnTo>
                      <a:pt x="53" y="86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3" y="95"/>
                    </a:lnTo>
                    <a:lnTo>
                      <a:pt x="53" y="95"/>
                    </a:lnTo>
                    <a:lnTo>
                      <a:pt x="53" y="95"/>
                    </a:lnTo>
                    <a:lnTo>
                      <a:pt x="58" y="95"/>
                    </a:lnTo>
                    <a:lnTo>
                      <a:pt x="58" y="95"/>
                    </a:lnTo>
                    <a:lnTo>
                      <a:pt x="58" y="95"/>
                    </a:lnTo>
                    <a:lnTo>
                      <a:pt x="58" y="95"/>
                    </a:lnTo>
                    <a:lnTo>
                      <a:pt x="58" y="99"/>
                    </a:lnTo>
                    <a:lnTo>
                      <a:pt x="58" y="99"/>
                    </a:lnTo>
                    <a:lnTo>
                      <a:pt x="58" y="99"/>
                    </a:lnTo>
                    <a:lnTo>
                      <a:pt x="58" y="99"/>
                    </a:lnTo>
                    <a:lnTo>
                      <a:pt x="58" y="99"/>
                    </a:lnTo>
                    <a:lnTo>
                      <a:pt x="58" y="99"/>
                    </a:lnTo>
                    <a:lnTo>
                      <a:pt x="58" y="99"/>
                    </a:lnTo>
                    <a:lnTo>
                      <a:pt x="58" y="99"/>
                    </a:lnTo>
                    <a:lnTo>
                      <a:pt x="63" y="104"/>
                    </a:lnTo>
                    <a:lnTo>
                      <a:pt x="63" y="104"/>
                    </a:lnTo>
                    <a:lnTo>
                      <a:pt x="63" y="104"/>
                    </a:lnTo>
                    <a:lnTo>
                      <a:pt x="63" y="104"/>
                    </a:lnTo>
                    <a:lnTo>
                      <a:pt x="63" y="104"/>
                    </a:lnTo>
                    <a:lnTo>
                      <a:pt x="63" y="104"/>
                    </a:lnTo>
                    <a:lnTo>
                      <a:pt x="63" y="108"/>
                    </a:lnTo>
                    <a:lnTo>
                      <a:pt x="63" y="108"/>
                    </a:lnTo>
                    <a:lnTo>
                      <a:pt x="63" y="108"/>
                    </a:lnTo>
                    <a:lnTo>
                      <a:pt x="63" y="108"/>
                    </a:lnTo>
                    <a:lnTo>
                      <a:pt x="63" y="108"/>
                    </a:lnTo>
                    <a:lnTo>
                      <a:pt x="63" y="108"/>
                    </a:lnTo>
                    <a:lnTo>
                      <a:pt x="63" y="108"/>
                    </a:lnTo>
                    <a:lnTo>
                      <a:pt x="63" y="108"/>
                    </a:lnTo>
                    <a:lnTo>
                      <a:pt x="67" y="108"/>
                    </a:lnTo>
                    <a:lnTo>
                      <a:pt x="67" y="113"/>
                    </a:lnTo>
                    <a:lnTo>
                      <a:pt x="67" y="113"/>
                    </a:lnTo>
                    <a:lnTo>
                      <a:pt x="67" y="113"/>
                    </a:lnTo>
                    <a:lnTo>
                      <a:pt x="67" y="113"/>
                    </a:lnTo>
                    <a:lnTo>
                      <a:pt x="67" y="113"/>
                    </a:lnTo>
                    <a:lnTo>
                      <a:pt x="67" y="113"/>
                    </a:lnTo>
                    <a:lnTo>
                      <a:pt x="67" y="113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72" y="117"/>
                    </a:lnTo>
                    <a:lnTo>
                      <a:pt x="72" y="117"/>
                    </a:lnTo>
                    <a:lnTo>
                      <a:pt x="72" y="122"/>
                    </a:lnTo>
                    <a:lnTo>
                      <a:pt x="72" y="122"/>
                    </a:lnTo>
                    <a:lnTo>
                      <a:pt x="72" y="122"/>
                    </a:lnTo>
                    <a:lnTo>
                      <a:pt x="72" y="122"/>
                    </a:lnTo>
                    <a:lnTo>
                      <a:pt x="72" y="122"/>
                    </a:lnTo>
                    <a:lnTo>
                      <a:pt x="72" y="122"/>
                    </a:lnTo>
                    <a:lnTo>
                      <a:pt x="72" y="122"/>
                    </a:lnTo>
                    <a:lnTo>
                      <a:pt x="72" y="126"/>
                    </a:lnTo>
                    <a:lnTo>
                      <a:pt x="72" y="126"/>
                    </a:lnTo>
                    <a:lnTo>
                      <a:pt x="72" y="126"/>
                    </a:lnTo>
                    <a:lnTo>
                      <a:pt x="72" y="126"/>
                    </a:lnTo>
                    <a:lnTo>
                      <a:pt x="77" y="126"/>
                    </a:lnTo>
                    <a:lnTo>
                      <a:pt x="77" y="126"/>
                    </a:lnTo>
                    <a:lnTo>
                      <a:pt x="77" y="126"/>
                    </a:lnTo>
                    <a:lnTo>
                      <a:pt x="77" y="126"/>
                    </a:lnTo>
                    <a:lnTo>
                      <a:pt x="77" y="126"/>
                    </a:lnTo>
                    <a:lnTo>
                      <a:pt x="77" y="131"/>
                    </a:lnTo>
                    <a:lnTo>
                      <a:pt x="77" y="131"/>
                    </a:lnTo>
                    <a:lnTo>
                      <a:pt x="77" y="131"/>
                    </a:lnTo>
                    <a:lnTo>
                      <a:pt x="77" y="131"/>
                    </a:lnTo>
                    <a:lnTo>
                      <a:pt x="77" y="131"/>
                    </a:lnTo>
                    <a:lnTo>
                      <a:pt x="77" y="131"/>
                    </a:lnTo>
                    <a:lnTo>
                      <a:pt x="77" y="131"/>
                    </a:lnTo>
                    <a:lnTo>
                      <a:pt x="77" y="131"/>
                    </a:lnTo>
                    <a:lnTo>
                      <a:pt x="77" y="131"/>
                    </a:lnTo>
                    <a:lnTo>
                      <a:pt x="82" y="135"/>
                    </a:lnTo>
                    <a:lnTo>
                      <a:pt x="82" y="135"/>
                    </a:lnTo>
                    <a:lnTo>
                      <a:pt x="82" y="135"/>
                    </a:lnTo>
                    <a:lnTo>
                      <a:pt x="82" y="135"/>
                    </a:lnTo>
                    <a:lnTo>
                      <a:pt x="82" y="135"/>
                    </a:lnTo>
                    <a:lnTo>
                      <a:pt x="82" y="135"/>
                    </a:lnTo>
                    <a:lnTo>
                      <a:pt x="82" y="140"/>
                    </a:lnTo>
                    <a:lnTo>
                      <a:pt x="82" y="140"/>
                    </a:lnTo>
                    <a:lnTo>
                      <a:pt x="82" y="140"/>
                    </a:lnTo>
                    <a:lnTo>
                      <a:pt x="82" y="140"/>
                    </a:lnTo>
                    <a:lnTo>
                      <a:pt x="82" y="140"/>
                    </a:lnTo>
                    <a:lnTo>
                      <a:pt x="82" y="140"/>
                    </a:lnTo>
                    <a:lnTo>
                      <a:pt x="82" y="140"/>
                    </a:lnTo>
                    <a:lnTo>
                      <a:pt x="87" y="140"/>
                    </a:lnTo>
                    <a:lnTo>
                      <a:pt x="87" y="140"/>
                    </a:lnTo>
                    <a:lnTo>
                      <a:pt x="87" y="140"/>
                    </a:lnTo>
                    <a:lnTo>
                      <a:pt x="87" y="144"/>
                    </a:lnTo>
                    <a:lnTo>
                      <a:pt x="87" y="144"/>
                    </a:lnTo>
                    <a:lnTo>
                      <a:pt x="87" y="144"/>
                    </a:lnTo>
                    <a:lnTo>
                      <a:pt x="87" y="144"/>
                    </a:lnTo>
                    <a:lnTo>
                      <a:pt x="87" y="144"/>
                    </a:lnTo>
                    <a:lnTo>
                      <a:pt x="87" y="144"/>
                    </a:lnTo>
                    <a:lnTo>
                      <a:pt x="87" y="144"/>
                    </a:lnTo>
                    <a:lnTo>
                      <a:pt x="87" y="144"/>
                    </a:lnTo>
                    <a:lnTo>
                      <a:pt x="87" y="149"/>
                    </a:lnTo>
                    <a:lnTo>
                      <a:pt x="91" y="149"/>
                    </a:lnTo>
                    <a:lnTo>
                      <a:pt x="91" y="149"/>
                    </a:lnTo>
                    <a:lnTo>
                      <a:pt x="91" y="149"/>
                    </a:lnTo>
                    <a:lnTo>
                      <a:pt x="91" y="149"/>
                    </a:lnTo>
                    <a:lnTo>
                      <a:pt x="91" y="149"/>
                    </a:lnTo>
                    <a:lnTo>
                      <a:pt x="91" y="149"/>
                    </a:lnTo>
                    <a:lnTo>
                      <a:pt x="91" y="149"/>
                    </a:lnTo>
                    <a:lnTo>
                      <a:pt x="91" y="149"/>
                    </a:lnTo>
                    <a:lnTo>
                      <a:pt x="91" y="149"/>
                    </a:lnTo>
                    <a:lnTo>
                      <a:pt x="91" y="149"/>
                    </a:lnTo>
                    <a:lnTo>
                      <a:pt x="91" y="153"/>
                    </a:lnTo>
                    <a:lnTo>
                      <a:pt x="91" y="153"/>
                    </a:lnTo>
                    <a:lnTo>
                      <a:pt x="91" y="153"/>
                    </a:lnTo>
                    <a:lnTo>
                      <a:pt x="96" y="153"/>
                    </a:lnTo>
                    <a:lnTo>
                      <a:pt x="96" y="153"/>
                    </a:lnTo>
                    <a:lnTo>
                      <a:pt x="96" y="153"/>
                    </a:lnTo>
                    <a:lnTo>
                      <a:pt x="96" y="153"/>
                    </a:lnTo>
                    <a:lnTo>
                      <a:pt x="96" y="153"/>
                    </a:lnTo>
                    <a:lnTo>
                      <a:pt x="96" y="158"/>
                    </a:lnTo>
                    <a:lnTo>
                      <a:pt x="96" y="158"/>
                    </a:lnTo>
                    <a:lnTo>
                      <a:pt x="96" y="158"/>
                    </a:lnTo>
                    <a:lnTo>
                      <a:pt x="96" y="158"/>
                    </a:lnTo>
                    <a:lnTo>
                      <a:pt x="96" y="158"/>
                    </a:lnTo>
                    <a:lnTo>
                      <a:pt x="96" y="158"/>
                    </a:lnTo>
                    <a:lnTo>
                      <a:pt x="96" y="158"/>
                    </a:lnTo>
                    <a:lnTo>
                      <a:pt x="96" y="158"/>
                    </a:lnTo>
                    <a:lnTo>
                      <a:pt x="96" y="158"/>
                    </a:lnTo>
                    <a:lnTo>
                      <a:pt x="101" y="158"/>
                    </a:lnTo>
                    <a:lnTo>
                      <a:pt x="101" y="162"/>
                    </a:lnTo>
                    <a:lnTo>
                      <a:pt x="101" y="162"/>
                    </a:lnTo>
                    <a:lnTo>
                      <a:pt x="101" y="162"/>
                    </a:lnTo>
                    <a:lnTo>
                      <a:pt x="101" y="162"/>
                    </a:lnTo>
                    <a:lnTo>
                      <a:pt x="101" y="162"/>
                    </a:lnTo>
                    <a:lnTo>
                      <a:pt x="101" y="162"/>
                    </a:lnTo>
                    <a:lnTo>
                      <a:pt x="101" y="162"/>
                    </a:lnTo>
                    <a:lnTo>
                      <a:pt x="101" y="162"/>
                    </a:lnTo>
                    <a:lnTo>
                      <a:pt x="101" y="162"/>
                    </a:lnTo>
                    <a:lnTo>
                      <a:pt x="101" y="162"/>
                    </a:lnTo>
                    <a:lnTo>
                      <a:pt x="101" y="167"/>
                    </a:lnTo>
                    <a:lnTo>
                      <a:pt x="101" y="167"/>
                    </a:lnTo>
                    <a:lnTo>
                      <a:pt x="106" y="167"/>
                    </a:lnTo>
                    <a:lnTo>
                      <a:pt x="106" y="167"/>
                    </a:lnTo>
                    <a:lnTo>
                      <a:pt x="106" y="167"/>
                    </a:lnTo>
                    <a:lnTo>
                      <a:pt x="106" y="167"/>
                    </a:lnTo>
                    <a:lnTo>
                      <a:pt x="106" y="167"/>
                    </a:lnTo>
                    <a:lnTo>
                      <a:pt x="106" y="167"/>
                    </a:lnTo>
                    <a:lnTo>
                      <a:pt x="106" y="167"/>
                    </a:lnTo>
                    <a:lnTo>
                      <a:pt x="106" y="167"/>
                    </a:lnTo>
                    <a:lnTo>
                      <a:pt x="106" y="167"/>
                    </a:lnTo>
                    <a:lnTo>
                      <a:pt x="106" y="171"/>
                    </a:lnTo>
                    <a:lnTo>
                      <a:pt x="106" y="171"/>
                    </a:lnTo>
                    <a:lnTo>
                      <a:pt x="106" y="171"/>
                    </a:lnTo>
                    <a:lnTo>
                      <a:pt x="106" y="171"/>
                    </a:lnTo>
                    <a:lnTo>
                      <a:pt x="111" y="171"/>
                    </a:lnTo>
                    <a:lnTo>
                      <a:pt x="111" y="171"/>
                    </a:lnTo>
                    <a:lnTo>
                      <a:pt x="111" y="171"/>
                    </a:lnTo>
                    <a:lnTo>
                      <a:pt x="111" y="171"/>
                    </a:lnTo>
                    <a:lnTo>
                      <a:pt x="111" y="171"/>
                    </a:lnTo>
                    <a:lnTo>
                      <a:pt x="111" y="171"/>
                    </a:lnTo>
                    <a:lnTo>
                      <a:pt x="111" y="176"/>
                    </a:lnTo>
                    <a:lnTo>
                      <a:pt x="111" y="176"/>
                    </a:lnTo>
                    <a:lnTo>
                      <a:pt x="111" y="176"/>
                    </a:lnTo>
                    <a:lnTo>
                      <a:pt x="111" y="176"/>
                    </a:lnTo>
                    <a:lnTo>
                      <a:pt x="111" y="176"/>
                    </a:lnTo>
                    <a:lnTo>
                      <a:pt x="111" y="176"/>
                    </a:lnTo>
                    <a:lnTo>
                      <a:pt x="115" y="176"/>
                    </a:lnTo>
                    <a:lnTo>
                      <a:pt x="115" y="176"/>
                    </a:lnTo>
                    <a:lnTo>
                      <a:pt x="115" y="176"/>
                    </a:lnTo>
                    <a:lnTo>
                      <a:pt x="115" y="180"/>
                    </a:lnTo>
                    <a:lnTo>
                      <a:pt x="115" y="180"/>
                    </a:lnTo>
                    <a:lnTo>
                      <a:pt x="115" y="180"/>
                    </a:lnTo>
                    <a:lnTo>
                      <a:pt x="115" y="180"/>
                    </a:lnTo>
                    <a:lnTo>
                      <a:pt x="115" y="180"/>
                    </a:lnTo>
                    <a:lnTo>
                      <a:pt x="115" y="180"/>
                    </a:lnTo>
                    <a:lnTo>
                      <a:pt x="115" y="180"/>
                    </a:lnTo>
                    <a:lnTo>
                      <a:pt x="115" y="180"/>
                    </a:lnTo>
                    <a:lnTo>
                      <a:pt x="115" y="185"/>
                    </a:lnTo>
                    <a:lnTo>
                      <a:pt x="115" y="185"/>
                    </a:lnTo>
                    <a:lnTo>
                      <a:pt x="115" y="185"/>
                    </a:lnTo>
                    <a:lnTo>
                      <a:pt x="120" y="185"/>
                    </a:lnTo>
                    <a:lnTo>
                      <a:pt x="120" y="185"/>
                    </a:lnTo>
                    <a:lnTo>
                      <a:pt x="120" y="185"/>
                    </a:lnTo>
                    <a:lnTo>
                      <a:pt x="120" y="185"/>
                    </a:lnTo>
                    <a:lnTo>
                      <a:pt x="120" y="185"/>
                    </a:lnTo>
                    <a:lnTo>
                      <a:pt x="120" y="185"/>
                    </a:lnTo>
                    <a:lnTo>
                      <a:pt x="120" y="185"/>
                    </a:lnTo>
                    <a:lnTo>
                      <a:pt x="120" y="185"/>
                    </a:lnTo>
                    <a:lnTo>
                      <a:pt x="120" y="189"/>
                    </a:lnTo>
                    <a:lnTo>
                      <a:pt x="120" y="189"/>
                    </a:lnTo>
                    <a:lnTo>
                      <a:pt x="120" y="189"/>
                    </a:lnTo>
                    <a:lnTo>
                      <a:pt x="120" y="189"/>
                    </a:lnTo>
                    <a:lnTo>
                      <a:pt x="120" y="189"/>
                    </a:lnTo>
                    <a:lnTo>
                      <a:pt x="125" y="189"/>
                    </a:lnTo>
                    <a:lnTo>
                      <a:pt x="125" y="189"/>
                    </a:lnTo>
                    <a:lnTo>
                      <a:pt x="125" y="189"/>
                    </a:lnTo>
                    <a:lnTo>
                      <a:pt x="125" y="189"/>
                    </a:lnTo>
                    <a:lnTo>
                      <a:pt x="125" y="189"/>
                    </a:lnTo>
                    <a:lnTo>
                      <a:pt x="125" y="189"/>
                    </a:lnTo>
                    <a:lnTo>
                      <a:pt x="125" y="189"/>
                    </a:lnTo>
                    <a:lnTo>
                      <a:pt x="125" y="194"/>
                    </a:lnTo>
                    <a:lnTo>
                      <a:pt x="125" y="194"/>
                    </a:lnTo>
                    <a:lnTo>
                      <a:pt x="125" y="194"/>
                    </a:lnTo>
                    <a:lnTo>
                      <a:pt x="125" y="194"/>
                    </a:lnTo>
                    <a:lnTo>
                      <a:pt x="125" y="194"/>
                    </a:lnTo>
                    <a:lnTo>
                      <a:pt x="125" y="194"/>
                    </a:lnTo>
                    <a:lnTo>
                      <a:pt x="130" y="194"/>
                    </a:lnTo>
                    <a:lnTo>
                      <a:pt x="130" y="194"/>
                    </a:lnTo>
                    <a:lnTo>
                      <a:pt x="130" y="194"/>
                    </a:lnTo>
                    <a:lnTo>
                      <a:pt x="130" y="198"/>
                    </a:lnTo>
                    <a:lnTo>
                      <a:pt x="130" y="198"/>
                    </a:lnTo>
                    <a:lnTo>
                      <a:pt x="130" y="198"/>
                    </a:lnTo>
                    <a:lnTo>
                      <a:pt x="130" y="198"/>
                    </a:lnTo>
                    <a:lnTo>
                      <a:pt x="130" y="198"/>
                    </a:lnTo>
                    <a:lnTo>
                      <a:pt x="130" y="198"/>
                    </a:lnTo>
                    <a:lnTo>
                      <a:pt x="130" y="198"/>
                    </a:lnTo>
                    <a:lnTo>
                      <a:pt x="130" y="198"/>
                    </a:lnTo>
                    <a:lnTo>
                      <a:pt x="130" y="198"/>
                    </a:lnTo>
                    <a:lnTo>
                      <a:pt x="130" y="198"/>
                    </a:lnTo>
                    <a:lnTo>
                      <a:pt x="130" y="203"/>
                    </a:lnTo>
                    <a:lnTo>
                      <a:pt x="135" y="203"/>
                    </a:lnTo>
                    <a:lnTo>
                      <a:pt x="135" y="203"/>
                    </a:lnTo>
                    <a:lnTo>
                      <a:pt x="135" y="203"/>
                    </a:lnTo>
                    <a:lnTo>
                      <a:pt x="135" y="203"/>
                    </a:lnTo>
                    <a:lnTo>
                      <a:pt x="135" y="203"/>
                    </a:lnTo>
                    <a:lnTo>
                      <a:pt x="135" y="203"/>
                    </a:lnTo>
                    <a:lnTo>
                      <a:pt x="135" y="203"/>
                    </a:lnTo>
                    <a:lnTo>
                      <a:pt x="135" y="203"/>
                    </a:lnTo>
                    <a:lnTo>
                      <a:pt x="135" y="203"/>
                    </a:lnTo>
                    <a:lnTo>
                      <a:pt x="135" y="207"/>
                    </a:lnTo>
                    <a:lnTo>
                      <a:pt x="135" y="207"/>
                    </a:lnTo>
                    <a:lnTo>
                      <a:pt x="135" y="207"/>
                    </a:lnTo>
                    <a:lnTo>
                      <a:pt x="135" y="207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39" y="207"/>
                    </a:lnTo>
                    <a:lnTo>
                      <a:pt x="139" y="212"/>
                    </a:lnTo>
                    <a:lnTo>
                      <a:pt x="139" y="212"/>
                    </a:lnTo>
                    <a:lnTo>
                      <a:pt x="139" y="212"/>
                    </a:lnTo>
                    <a:lnTo>
                      <a:pt x="139" y="212"/>
                    </a:lnTo>
                    <a:lnTo>
                      <a:pt x="139" y="212"/>
                    </a:lnTo>
                    <a:lnTo>
                      <a:pt x="144" y="212"/>
                    </a:lnTo>
                    <a:lnTo>
                      <a:pt x="144" y="212"/>
                    </a:lnTo>
                    <a:lnTo>
                      <a:pt x="144" y="212"/>
                    </a:lnTo>
                    <a:lnTo>
                      <a:pt x="144" y="212"/>
                    </a:lnTo>
                    <a:lnTo>
                      <a:pt x="144" y="212"/>
                    </a:lnTo>
                    <a:lnTo>
                      <a:pt x="144" y="216"/>
                    </a:lnTo>
                    <a:lnTo>
                      <a:pt x="144" y="216"/>
                    </a:lnTo>
                    <a:lnTo>
                      <a:pt x="144" y="216"/>
                    </a:lnTo>
                    <a:lnTo>
                      <a:pt x="144" y="216"/>
                    </a:lnTo>
                    <a:lnTo>
                      <a:pt x="144" y="216"/>
                    </a:lnTo>
                    <a:lnTo>
                      <a:pt x="144" y="216"/>
                    </a:lnTo>
                    <a:lnTo>
                      <a:pt x="144" y="216"/>
                    </a:lnTo>
                    <a:lnTo>
                      <a:pt x="149" y="216"/>
                    </a:lnTo>
                    <a:lnTo>
                      <a:pt x="149" y="216"/>
                    </a:lnTo>
                    <a:lnTo>
                      <a:pt x="149" y="216"/>
                    </a:lnTo>
                    <a:lnTo>
                      <a:pt x="149" y="216"/>
                    </a:lnTo>
                    <a:lnTo>
                      <a:pt x="149" y="221"/>
                    </a:lnTo>
                    <a:lnTo>
                      <a:pt x="149" y="221"/>
                    </a:lnTo>
                    <a:lnTo>
                      <a:pt x="149" y="221"/>
                    </a:lnTo>
                    <a:lnTo>
                      <a:pt x="149" y="221"/>
                    </a:lnTo>
                    <a:lnTo>
                      <a:pt x="149" y="221"/>
                    </a:lnTo>
                    <a:lnTo>
                      <a:pt x="149" y="221"/>
                    </a:lnTo>
                    <a:lnTo>
                      <a:pt x="149" y="221"/>
                    </a:lnTo>
                    <a:lnTo>
                      <a:pt x="149" y="221"/>
                    </a:lnTo>
                    <a:lnTo>
                      <a:pt x="149" y="221"/>
                    </a:lnTo>
                    <a:lnTo>
                      <a:pt x="149" y="221"/>
                    </a:lnTo>
                    <a:lnTo>
                      <a:pt x="154" y="221"/>
                    </a:lnTo>
                    <a:lnTo>
                      <a:pt x="154" y="221"/>
                    </a:lnTo>
                    <a:lnTo>
                      <a:pt x="154" y="221"/>
                    </a:lnTo>
                    <a:lnTo>
                      <a:pt x="154" y="221"/>
                    </a:lnTo>
                    <a:lnTo>
                      <a:pt x="154" y="225"/>
                    </a:lnTo>
                    <a:lnTo>
                      <a:pt x="154" y="225"/>
                    </a:lnTo>
                    <a:lnTo>
                      <a:pt x="154" y="225"/>
                    </a:lnTo>
                    <a:lnTo>
                      <a:pt x="154" y="225"/>
                    </a:lnTo>
                    <a:lnTo>
                      <a:pt x="154" y="225"/>
                    </a:lnTo>
                    <a:lnTo>
                      <a:pt x="154" y="225"/>
                    </a:lnTo>
                    <a:lnTo>
                      <a:pt x="154" y="225"/>
                    </a:lnTo>
                    <a:lnTo>
                      <a:pt x="154" y="225"/>
                    </a:lnTo>
                    <a:lnTo>
                      <a:pt x="154" y="225"/>
                    </a:lnTo>
                    <a:lnTo>
                      <a:pt x="159" y="225"/>
                    </a:lnTo>
                    <a:lnTo>
                      <a:pt x="159" y="225"/>
                    </a:lnTo>
                    <a:lnTo>
                      <a:pt x="159" y="225"/>
                    </a:lnTo>
                    <a:lnTo>
                      <a:pt x="159" y="225"/>
                    </a:lnTo>
                    <a:lnTo>
                      <a:pt x="159" y="225"/>
                    </a:lnTo>
                    <a:lnTo>
                      <a:pt x="159" y="225"/>
                    </a:lnTo>
                    <a:lnTo>
                      <a:pt x="159" y="225"/>
                    </a:lnTo>
                    <a:lnTo>
                      <a:pt x="159" y="225"/>
                    </a:lnTo>
                    <a:lnTo>
                      <a:pt x="159" y="225"/>
                    </a:lnTo>
                    <a:lnTo>
                      <a:pt x="159" y="225"/>
                    </a:lnTo>
                    <a:lnTo>
                      <a:pt x="159" y="225"/>
                    </a:lnTo>
                    <a:lnTo>
                      <a:pt x="159" y="225"/>
                    </a:lnTo>
                    <a:lnTo>
                      <a:pt x="159" y="225"/>
                    </a:lnTo>
                    <a:lnTo>
                      <a:pt x="163" y="225"/>
                    </a:lnTo>
                    <a:lnTo>
                      <a:pt x="163" y="225"/>
                    </a:lnTo>
                    <a:lnTo>
                      <a:pt x="163" y="225"/>
                    </a:lnTo>
                    <a:lnTo>
                      <a:pt x="163" y="225"/>
                    </a:lnTo>
                    <a:lnTo>
                      <a:pt x="163" y="230"/>
                    </a:lnTo>
                    <a:lnTo>
                      <a:pt x="163" y="230"/>
                    </a:lnTo>
                    <a:lnTo>
                      <a:pt x="163" y="230"/>
                    </a:lnTo>
                    <a:lnTo>
                      <a:pt x="163" y="230"/>
                    </a:lnTo>
                    <a:lnTo>
                      <a:pt x="163" y="230"/>
                    </a:lnTo>
                    <a:lnTo>
                      <a:pt x="163" y="230"/>
                    </a:lnTo>
                    <a:lnTo>
                      <a:pt x="163" y="230"/>
                    </a:lnTo>
                    <a:lnTo>
                      <a:pt x="163" y="230"/>
                    </a:lnTo>
                    <a:lnTo>
                      <a:pt x="163" y="230"/>
                    </a:lnTo>
                    <a:lnTo>
                      <a:pt x="163" y="230"/>
                    </a:lnTo>
                    <a:lnTo>
                      <a:pt x="168" y="230"/>
                    </a:lnTo>
                    <a:lnTo>
                      <a:pt x="168" y="230"/>
                    </a:lnTo>
                    <a:lnTo>
                      <a:pt x="168" y="230"/>
                    </a:lnTo>
                    <a:lnTo>
                      <a:pt x="168" y="234"/>
                    </a:lnTo>
                    <a:lnTo>
                      <a:pt x="168" y="234"/>
                    </a:lnTo>
                    <a:lnTo>
                      <a:pt x="168" y="234"/>
                    </a:lnTo>
                    <a:lnTo>
                      <a:pt x="168" y="234"/>
                    </a:lnTo>
                    <a:lnTo>
                      <a:pt x="168" y="234"/>
                    </a:lnTo>
                    <a:lnTo>
                      <a:pt x="168" y="234"/>
                    </a:lnTo>
                    <a:lnTo>
                      <a:pt x="168" y="234"/>
                    </a:lnTo>
                    <a:lnTo>
                      <a:pt x="168" y="234"/>
                    </a:lnTo>
                    <a:lnTo>
                      <a:pt x="168" y="234"/>
                    </a:lnTo>
                    <a:lnTo>
                      <a:pt x="168" y="234"/>
                    </a:lnTo>
                    <a:lnTo>
                      <a:pt x="173" y="234"/>
                    </a:lnTo>
                    <a:lnTo>
                      <a:pt x="173" y="234"/>
                    </a:lnTo>
                    <a:lnTo>
                      <a:pt x="173" y="234"/>
                    </a:lnTo>
                    <a:lnTo>
                      <a:pt x="173" y="234"/>
                    </a:lnTo>
                    <a:lnTo>
                      <a:pt x="173" y="234"/>
                    </a:lnTo>
                    <a:lnTo>
                      <a:pt x="173" y="234"/>
                    </a:lnTo>
                    <a:lnTo>
                      <a:pt x="173" y="239"/>
                    </a:lnTo>
                    <a:lnTo>
                      <a:pt x="173" y="239"/>
                    </a:lnTo>
                    <a:lnTo>
                      <a:pt x="173" y="239"/>
                    </a:lnTo>
                    <a:lnTo>
                      <a:pt x="173" y="239"/>
                    </a:lnTo>
                    <a:lnTo>
                      <a:pt x="173" y="239"/>
                    </a:lnTo>
                    <a:lnTo>
                      <a:pt x="173" y="239"/>
                    </a:lnTo>
                    <a:lnTo>
                      <a:pt x="178" y="239"/>
                    </a:lnTo>
                    <a:lnTo>
                      <a:pt x="178" y="239"/>
                    </a:lnTo>
                    <a:lnTo>
                      <a:pt x="178" y="243"/>
                    </a:lnTo>
                    <a:lnTo>
                      <a:pt x="178" y="243"/>
                    </a:lnTo>
                    <a:lnTo>
                      <a:pt x="178" y="243"/>
                    </a:lnTo>
                    <a:lnTo>
                      <a:pt x="178" y="243"/>
                    </a:lnTo>
                    <a:lnTo>
                      <a:pt x="178" y="243"/>
                    </a:lnTo>
                    <a:lnTo>
                      <a:pt x="178" y="243"/>
                    </a:lnTo>
                    <a:lnTo>
                      <a:pt x="178" y="243"/>
                    </a:lnTo>
                    <a:lnTo>
                      <a:pt x="178" y="243"/>
                    </a:lnTo>
                    <a:lnTo>
                      <a:pt x="178" y="243"/>
                    </a:lnTo>
                    <a:lnTo>
                      <a:pt x="178" y="243"/>
                    </a:lnTo>
                    <a:lnTo>
                      <a:pt x="178" y="243"/>
                    </a:lnTo>
                    <a:lnTo>
                      <a:pt x="183" y="243"/>
                    </a:lnTo>
                    <a:lnTo>
                      <a:pt x="183" y="248"/>
                    </a:lnTo>
                    <a:lnTo>
                      <a:pt x="183" y="248"/>
                    </a:lnTo>
                    <a:lnTo>
                      <a:pt x="183" y="248"/>
                    </a:lnTo>
                    <a:lnTo>
                      <a:pt x="183" y="248"/>
                    </a:lnTo>
                    <a:lnTo>
                      <a:pt x="183" y="248"/>
                    </a:lnTo>
                    <a:lnTo>
                      <a:pt x="183" y="248"/>
                    </a:lnTo>
                    <a:lnTo>
                      <a:pt x="183" y="248"/>
                    </a:lnTo>
                    <a:lnTo>
                      <a:pt x="183" y="248"/>
                    </a:lnTo>
                    <a:lnTo>
                      <a:pt x="183" y="248"/>
                    </a:lnTo>
                    <a:lnTo>
                      <a:pt x="183" y="248"/>
                    </a:lnTo>
                    <a:lnTo>
                      <a:pt x="183" y="248"/>
                    </a:lnTo>
                    <a:lnTo>
                      <a:pt x="183" y="248"/>
                    </a:lnTo>
                    <a:lnTo>
                      <a:pt x="183" y="248"/>
                    </a:lnTo>
                    <a:lnTo>
                      <a:pt x="187" y="248"/>
                    </a:lnTo>
                    <a:lnTo>
                      <a:pt x="187" y="248"/>
                    </a:lnTo>
                    <a:lnTo>
                      <a:pt x="187" y="252"/>
                    </a:lnTo>
                    <a:lnTo>
                      <a:pt x="187" y="252"/>
                    </a:lnTo>
                    <a:lnTo>
                      <a:pt x="187" y="252"/>
                    </a:lnTo>
                    <a:lnTo>
                      <a:pt x="187" y="252"/>
                    </a:lnTo>
                    <a:lnTo>
                      <a:pt x="187" y="252"/>
                    </a:lnTo>
                    <a:lnTo>
                      <a:pt x="187" y="252"/>
                    </a:lnTo>
                    <a:lnTo>
                      <a:pt x="187" y="252"/>
                    </a:lnTo>
                    <a:lnTo>
                      <a:pt x="187" y="252"/>
                    </a:lnTo>
                    <a:lnTo>
                      <a:pt x="187" y="252"/>
                    </a:lnTo>
                    <a:lnTo>
                      <a:pt x="187" y="252"/>
                    </a:lnTo>
                    <a:lnTo>
                      <a:pt x="187" y="252"/>
                    </a:lnTo>
                    <a:lnTo>
                      <a:pt x="192" y="257"/>
                    </a:lnTo>
                    <a:lnTo>
                      <a:pt x="192" y="257"/>
                    </a:lnTo>
                    <a:lnTo>
                      <a:pt x="192" y="257"/>
                    </a:lnTo>
                    <a:lnTo>
                      <a:pt x="192" y="257"/>
                    </a:lnTo>
                    <a:lnTo>
                      <a:pt x="192" y="257"/>
                    </a:lnTo>
                    <a:lnTo>
                      <a:pt x="192" y="257"/>
                    </a:lnTo>
                    <a:lnTo>
                      <a:pt x="192" y="257"/>
                    </a:lnTo>
                    <a:lnTo>
                      <a:pt x="192" y="257"/>
                    </a:lnTo>
                    <a:lnTo>
                      <a:pt x="192" y="257"/>
                    </a:lnTo>
                    <a:lnTo>
                      <a:pt x="192" y="257"/>
                    </a:lnTo>
                    <a:lnTo>
                      <a:pt x="192" y="257"/>
                    </a:lnTo>
                    <a:lnTo>
                      <a:pt x="192" y="257"/>
                    </a:lnTo>
                    <a:lnTo>
                      <a:pt x="192" y="257"/>
                    </a:lnTo>
                    <a:lnTo>
                      <a:pt x="197" y="261"/>
                    </a:lnTo>
                    <a:lnTo>
                      <a:pt x="197" y="261"/>
                    </a:lnTo>
                    <a:lnTo>
                      <a:pt x="197" y="261"/>
                    </a:lnTo>
                    <a:lnTo>
                      <a:pt x="197" y="261"/>
                    </a:lnTo>
                    <a:lnTo>
                      <a:pt x="197" y="261"/>
                    </a:lnTo>
                    <a:lnTo>
                      <a:pt x="197" y="261"/>
                    </a:lnTo>
                    <a:lnTo>
                      <a:pt x="197" y="261"/>
                    </a:lnTo>
                    <a:lnTo>
                      <a:pt x="197" y="261"/>
                    </a:lnTo>
                    <a:lnTo>
                      <a:pt x="197" y="261"/>
                    </a:lnTo>
                    <a:lnTo>
                      <a:pt x="197" y="261"/>
                    </a:lnTo>
                    <a:lnTo>
                      <a:pt x="197" y="261"/>
                    </a:lnTo>
                    <a:lnTo>
                      <a:pt x="197" y="261"/>
                    </a:lnTo>
                    <a:lnTo>
                      <a:pt x="202" y="261"/>
                    </a:lnTo>
                    <a:lnTo>
                      <a:pt x="202" y="261"/>
                    </a:lnTo>
                    <a:lnTo>
                      <a:pt x="202" y="261"/>
                    </a:lnTo>
                    <a:lnTo>
                      <a:pt x="202" y="266"/>
                    </a:lnTo>
                    <a:lnTo>
                      <a:pt x="202" y="266"/>
                    </a:lnTo>
                    <a:lnTo>
                      <a:pt x="202" y="266"/>
                    </a:lnTo>
                    <a:lnTo>
                      <a:pt x="202" y="266"/>
                    </a:lnTo>
                    <a:lnTo>
                      <a:pt x="202" y="266"/>
                    </a:lnTo>
                    <a:lnTo>
                      <a:pt x="202" y="266"/>
                    </a:lnTo>
                    <a:lnTo>
                      <a:pt x="202" y="266"/>
                    </a:lnTo>
                    <a:lnTo>
                      <a:pt x="202" y="266"/>
                    </a:lnTo>
                    <a:lnTo>
                      <a:pt x="202" y="266"/>
                    </a:lnTo>
                    <a:lnTo>
                      <a:pt x="202" y="266"/>
                    </a:lnTo>
                    <a:lnTo>
                      <a:pt x="202" y="266"/>
                    </a:lnTo>
                    <a:lnTo>
                      <a:pt x="207" y="266"/>
                    </a:lnTo>
                    <a:lnTo>
                      <a:pt x="207" y="266"/>
                    </a:lnTo>
                    <a:lnTo>
                      <a:pt x="207" y="266"/>
                    </a:lnTo>
                    <a:lnTo>
                      <a:pt x="207" y="266"/>
                    </a:lnTo>
                    <a:lnTo>
                      <a:pt x="207" y="266"/>
                    </a:lnTo>
                    <a:lnTo>
                      <a:pt x="207" y="270"/>
                    </a:lnTo>
                    <a:lnTo>
                      <a:pt x="207" y="270"/>
                    </a:lnTo>
                    <a:lnTo>
                      <a:pt x="207" y="270"/>
                    </a:lnTo>
                    <a:lnTo>
                      <a:pt x="207" y="270"/>
                    </a:lnTo>
                    <a:lnTo>
                      <a:pt x="207" y="270"/>
                    </a:lnTo>
                    <a:lnTo>
                      <a:pt x="207" y="270"/>
                    </a:lnTo>
                    <a:lnTo>
                      <a:pt x="207" y="270"/>
                    </a:lnTo>
                    <a:lnTo>
                      <a:pt x="207" y="270"/>
                    </a:lnTo>
                    <a:lnTo>
                      <a:pt x="211" y="270"/>
                    </a:lnTo>
                    <a:lnTo>
                      <a:pt x="211" y="270"/>
                    </a:lnTo>
                    <a:lnTo>
                      <a:pt x="211" y="270"/>
                    </a:lnTo>
                    <a:lnTo>
                      <a:pt x="211" y="270"/>
                    </a:lnTo>
                    <a:lnTo>
                      <a:pt x="211" y="270"/>
                    </a:lnTo>
                    <a:lnTo>
                      <a:pt x="211" y="270"/>
                    </a:lnTo>
                    <a:lnTo>
                      <a:pt x="211" y="270"/>
                    </a:lnTo>
                    <a:lnTo>
                      <a:pt x="211" y="270"/>
                    </a:lnTo>
                    <a:lnTo>
                      <a:pt x="211" y="270"/>
                    </a:lnTo>
                    <a:lnTo>
                      <a:pt x="211" y="270"/>
                    </a:lnTo>
                    <a:lnTo>
                      <a:pt x="211" y="270"/>
                    </a:lnTo>
                    <a:lnTo>
                      <a:pt x="211" y="270"/>
                    </a:lnTo>
                    <a:lnTo>
                      <a:pt x="211" y="270"/>
                    </a:lnTo>
                    <a:lnTo>
                      <a:pt x="216" y="270"/>
                    </a:lnTo>
                    <a:lnTo>
                      <a:pt x="216" y="270"/>
                    </a:lnTo>
                    <a:lnTo>
                      <a:pt x="216" y="270"/>
                    </a:lnTo>
                    <a:lnTo>
                      <a:pt x="216" y="275"/>
                    </a:lnTo>
                    <a:lnTo>
                      <a:pt x="216" y="275"/>
                    </a:lnTo>
                    <a:lnTo>
                      <a:pt x="216" y="275"/>
                    </a:lnTo>
                    <a:lnTo>
                      <a:pt x="216" y="275"/>
                    </a:lnTo>
                    <a:lnTo>
                      <a:pt x="216" y="275"/>
                    </a:lnTo>
                    <a:lnTo>
                      <a:pt x="216" y="275"/>
                    </a:lnTo>
                    <a:lnTo>
                      <a:pt x="216" y="275"/>
                    </a:lnTo>
                    <a:lnTo>
                      <a:pt x="216" y="275"/>
                    </a:lnTo>
                    <a:lnTo>
                      <a:pt x="216" y="275"/>
                    </a:lnTo>
                    <a:lnTo>
                      <a:pt x="216" y="275"/>
                    </a:lnTo>
                    <a:lnTo>
                      <a:pt x="216" y="275"/>
                    </a:lnTo>
                    <a:lnTo>
                      <a:pt x="221" y="275"/>
                    </a:lnTo>
                    <a:lnTo>
                      <a:pt x="221" y="275"/>
                    </a:lnTo>
                    <a:lnTo>
                      <a:pt x="221" y="275"/>
                    </a:lnTo>
                    <a:lnTo>
                      <a:pt x="221" y="275"/>
                    </a:lnTo>
                    <a:lnTo>
                      <a:pt x="221" y="275"/>
                    </a:lnTo>
                    <a:lnTo>
                      <a:pt x="221" y="275"/>
                    </a:lnTo>
                    <a:lnTo>
                      <a:pt x="221" y="279"/>
                    </a:lnTo>
                    <a:lnTo>
                      <a:pt x="221" y="279"/>
                    </a:lnTo>
                    <a:lnTo>
                      <a:pt x="221" y="279"/>
                    </a:lnTo>
                    <a:lnTo>
                      <a:pt x="221" y="279"/>
                    </a:lnTo>
                    <a:lnTo>
                      <a:pt x="221" y="279"/>
                    </a:lnTo>
                    <a:lnTo>
                      <a:pt x="221" y="279"/>
                    </a:lnTo>
                    <a:lnTo>
                      <a:pt x="221" y="279"/>
                    </a:lnTo>
                    <a:lnTo>
                      <a:pt x="226" y="279"/>
                    </a:lnTo>
                    <a:lnTo>
                      <a:pt x="226" y="279"/>
                    </a:lnTo>
                    <a:lnTo>
                      <a:pt x="226" y="279"/>
                    </a:lnTo>
                    <a:lnTo>
                      <a:pt x="226" y="279"/>
                    </a:lnTo>
                    <a:lnTo>
                      <a:pt x="226" y="279"/>
                    </a:lnTo>
                    <a:lnTo>
                      <a:pt x="226" y="279"/>
                    </a:lnTo>
                    <a:lnTo>
                      <a:pt x="226" y="279"/>
                    </a:lnTo>
                    <a:lnTo>
                      <a:pt x="226" y="279"/>
                    </a:lnTo>
                    <a:lnTo>
                      <a:pt x="226" y="279"/>
                    </a:lnTo>
                    <a:lnTo>
                      <a:pt x="226" y="279"/>
                    </a:lnTo>
                    <a:lnTo>
                      <a:pt x="226" y="279"/>
                    </a:lnTo>
                    <a:lnTo>
                      <a:pt x="226" y="279"/>
                    </a:lnTo>
                    <a:lnTo>
                      <a:pt x="231" y="284"/>
                    </a:lnTo>
                    <a:lnTo>
                      <a:pt x="231" y="284"/>
                    </a:lnTo>
                    <a:lnTo>
                      <a:pt x="231" y="284"/>
                    </a:lnTo>
                    <a:lnTo>
                      <a:pt x="231" y="284"/>
                    </a:lnTo>
                    <a:lnTo>
                      <a:pt x="231" y="284"/>
                    </a:lnTo>
                    <a:lnTo>
                      <a:pt x="231" y="284"/>
                    </a:lnTo>
                    <a:lnTo>
                      <a:pt x="231" y="284"/>
                    </a:lnTo>
                    <a:lnTo>
                      <a:pt x="231" y="284"/>
                    </a:lnTo>
                    <a:lnTo>
                      <a:pt x="231" y="284"/>
                    </a:lnTo>
                    <a:lnTo>
                      <a:pt x="231" y="284"/>
                    </a:lnTo>
                    <a:lnTo>
                      <a:pt x="231" y="284"/>
                    </a:lnTo>
                    <a:lnTo>
                      <a:pt x="231" y="284"/>
                    </a:lnTo>
                    <a:lnTo>
                      <a:pt x="231" y="284"/>
                    </a:lnTo>
                    <a:lnTo>
                      <a:pt x="235" y="284"/>
                    </a:lnTo>
                    <a:lnTo>
                      <a:pt x="235" y="284"/>
                    </a:lnTo>
                    <a:lnTo>
                      <a:pt x="235" y="284"/>
                    </a:lnTo>
                    <a:lnTo>
                      <a:pt x="235" y="284"/>
                    </a:lnTo>
                    <a:lnTo>
                      <a:pt x="235" y="284"/>
                    </a:lnTo>
                    <a:lnTo>
                      <a:pt x="235" y="284"/>
                    </a:lnTo>
                    <a:lnTo>
                      <a:pt x="235" y="288"/>
                    </a:lnTo>
                    <a:lnTo>
                      <a:pt x="235" y="288"/>
                    </a:lnTo>
                    <a:lnTo>
                      <a:pt x="235" y="288"/>
                    </a:lnTo>
                    <a:lnTo>
                      <a:pt x="235" y="288"/>
                    </a:lnTo>
                    <a:lnTo>
                      <a:pt x="235" y="288"/>
                    </a:lnTo>
                    <a:lnTo>
                      <a:pt x="235" y="288"/>
                    </a:lnTo>
                    <a:lnTo>
                      <a:pt x="235" y="288"/>
                    </a:lnTo>
                    <a:lnTo>
                      <a:pt x="235" y="288"/>
                    </a:lnTo>
                    <a:lnTo>
                      <a:pt x="240" y="288"/>
                    </a:lnTo>
                    <a:lnTo>
                      <a:pt x="240" y="288"/>
                    </a:lnTo>
                    <a:lnTo>
                      <a:pt x="240" y="288"/>
                    </a:lnTo>
                    <a:lnTo>
                      <a:pt x="240" y="288"/>
                    </a:lnTo>
                    <a:lnTo>
                      <a:pt x="240" y="288"/>
                    </a:lnTo>
                    <a:lnTo>
                      <a:pt x="240" y="288"/>
                    </a:lnTo>
                    <a:lnTo>
                      <a:pt x="240" y="288"/>
                    </a:lnTo>
                    <a:lnTo>
                      <a:pt x="240" y="293"/>
                    </a:lnTo>
                    <a:lnTo>
                      <a:pt x="240" y="293"/>
                    </a:lnTo>
                    <a:lnTo>
                      <a:pt x="240" y="293"/>
                    </a:lnTo>
                    <a:lnTo>
                      <a:pt x="240" y="293"/>
                    </a:lnTo>
                    <a:lnTo>
                      <a:pt x="240" y="293"/>
                    </a:lnTo>
                    <a:lnTo>
                      <a:pt x="240" y="293"/>
                    </a:lnTo>
                    <a:lnTo>
                      <a:pt x="245" y="293"/>
                    </a:lnTo>
                    <a:lnTo>
                      <a:pt x="245" y="293"/>
                    </a:lnTo>
                    <a:lnTo>
                      <a:pt x="245" y="293"/>
                    </a:lnTo>
                    <a:lnTo>
                      <a:pt x="245" y="293"/>
                    </a:lnTo>
                    <a:lnTo>
                      <a:pt x="245" y="293"/>
                    </a:lnTo>
                    <a:lnTo>
                      <a:pt x="245" y="293"/>
                    </a:lnTo>
                    <a:lnTo>
                      <a:pt x="245" y="293"/>
                    </a:lnTo>
                    <a:lnTo>
                      <a:pt x="245" y="297"/>
                    </a:lnTo>
                    <a:lnTo>
                      <a:pt x="245" y="297"/>
                    </a:lnTo>
                    <a:lnTo>
                      <a:pt x="245" y="297"/>
                    </a:lnTo>
                    <a:lnTo>
                      <a:pt x="245" y="297"/>
                    </a:lnTo>
                    <a:lnTo>
                      <a:pt x="245" y="297"/>
                    </a:lnTo>
                    <a:lnTo>
                      <a:pt x="245" y="297"/>
                    </a:lnTo>
                    <a:lnTo>
                      <a:pt x="250" y="297"/>
                    </a:lnTo>
                    <a:lnTo>
                      <a:pt x="250" y="297"/>
                    </a:lnTo>
                    <a:lnTo>
                      <a:pt x="250" y="297"/>
                    </a:lnTo>
                    <a:lnTo>
                      <a:pt x="250" y="297"/>
                    </a:lnTo>
                    <a:lnTo>
                      <a:pt x="250" y="297"/>
                    </a:lnTo>
                    <a:lnTo>
                      <a:pt x="250" y="297"/>
                    </a:lnTo>
                    <a:lnTo>
                      <a:pt x="250" y="297"/>
                    </a:lnTo>
                    <a:lnTo>
                      <a:pt x="250" y="297"/>
                    </a:lnTo>
                    <a:lnTo>
                      <a:pt x="250" y="297"/>
                    </a:lnTo>
                    <a:lnTo>
                      <a:pt x="250" y="297"/>
                    </a:lnTo>
                    <a:lnTo>
                      <a:pt x="250" y="297"/>
                    </a:lnTo>
                    <a:lnTo>
                      <a:pt x="250" y="297"/>
                    </a:lnTo>
                    <a:lnTo>
                      <a:pt x="250" y="297"/>
                    </a:lnTo>
                    <a:lnTo>
                      <a:pt x="250" y="297"/>
                    </a:lnTo>
                    <a:lnTo>
                      <a:pt x="255" y="297"/>
                    </a:lnTo>
                    <a:lnTo>
                      <a:pt x="255" y="297"/>
                    </a:lnTo>
                    <a:lnTo>
                      <a:pt x="255" y="297"/>
                    </a:lnTo>
                    <a:lnTo>
                      <a:pt x="255" y="297"/>
                    </a:lnTo>
                    <a:lnTo>
                      <a:pt x="255" y="302"/>
                    </a:lnTo>
                    <a:lnTo>
                      <a:pt x="255" y="302"/>
                    </a:lnTo>
                    <a:lnTo>
                      <a:pt x="255" y="302"/>
                    </a:lnTo>
                    <a:lnTo>
                      <a:pt x="255" y="302"/>
                    </a:lnTo>
                    <a:lnTo>
                      <a:pt x="255" y="302"/>
                    </a:lnTo>
                    <a:lnTo>
                      <a:pt x="255" y="302"/>
                    </a:lnTo>
                    <a:lnTo>
                      <a:pt x="255" y="302"/>
                    </a:lnTo>
                    <a:lnTo>
                      <a:pt x="255" y="302"/>
                    </a:lnTo>
                    <a:lnTo>
                      <a:pt x="259" y="302"/>
                    </a:lnTo>
                    <a:lnTo>
                      <a:pt x="259" y="302"/>
                    </a:lnTo>
                    <a:lnTo>
                      <a:pt x="259" y="302"/>
                    </a:lnTo>
                    <a:lnTo>
                      <a:pt x="259" y="302"/>
                    </a:lnTo>
                    <a:lnTo>
                      <a:pt x="259" y="302"/>
                    </a:lnTo>
                    <a:lnTo>
                      <a:pt x="259" y="302"/>
                    </a:lnTo>
                    <a:lnTo>
                      <a:pt x="259" y="302"/>
                    </a:lnTo>
                    <a:lnTo>
                      <a:pt x="259" y="306"/>
                    </a:lnTo>
                    <a:lnTo>
                      <a:pt x="259" y="306"/>
                    </a:lnTo>
                    <a:lnTo>
                      <a:pt x="259" y="306"/>
                    </a:lnTo>
                    <a:lnTo>
                      <a:pt x="259" y="306"/>
                    </a:lnTo>
                    <a:lnTo>
                      <a:pt x="259" y="306"/>
                    </a:lnTo>
                    <a:lnTo>
                      <a:pt x="259" y="306"/>
                    </a:lnTo>
                    <a:lnTo>
                      <a:pt x="264" y="306"/>
                    </a:lnTo>
                    <a:lnTo>
                      <a:pt x="264" y="306"/>
                    </a:lnTo>
                    <a:lnTo>
                      <a:pt x="264" y="306"/>
                    </a:lnTo>
                    <a:lnTo>
                      <a:pt x="264" y="306"/>
                    </a:lnTo>
                    <a:lnTo>
                      <a:pt x="264" y="306"/>
                    </a:lnTo>
                    <a:lnTo>
                      <a:pt x="264" y="306"/>
                    </a:lnTo>
                    <a:lnTo>
                      <a:pt x="264" y="306"/>
                    </a:lnTo>
                    <a:lnTo>
                      <a:pt x="264" y="306"/>
                    </a:lnTo>
                    <a:lnTo>
                      <a:pt x="264" y="311"/>
                    </a:lnTo>
                    <a:lnTo>
                      <a:pt x="264" y="311"/>
                    </a:lnTo>
                    <a:lnTo>
                      <a:pt x="264" y="311"/>
                    </a:lnTo>
                    <a:lnTo>
                      <a:pt x="264" y="311"/>
                    </a:lnTo>
                    <a:lnTo>
                      <a:pt x="264" y="311"/>
                    </a:lnTo>
                    <a:lnTo>
                      <a:pt x="269" y="311"/>
                    </a:lnTo>
                    <a:lnTo>
                      <a:pt x="269" y="311"/>
                    </a:lnTo>
                    <a:lnTo>
                      <a:pt x="269" y="311"/>
                    </a:lnTo>
                    <a:lnTo>
                      <a:pt x="269" y="311"/>
                    </a:lnTo>
                    <a:lnTo>
                      <a:pt x="269" y="311"/>
                    </a:lnTo>
                    <a:lnTo>
                      <a:pt x="269" y="311"/>
                    </a:lnTo>
                    <a:lnTo>
                      <a:pt x="269" y="311"/>
                    </a:lnTo>
                    <a:lnTo>
                      <a:pt x="269" y="311"/>
                    </a:lnTo>
                    <a:lnTo>
                      <a:pt x="269" y="311"/>
                    </a:lnTo>
                    <a:lnTo>
                      <a:pt x="269" y="311"/>
                    </a:lnTo>
                    <a:lnTo>
                      <a:pt x="269" y="311"/>
                    </a:lnTo>
                    <a:lnTo>
                      <a:pt x="269" y="311"/>
                    </a:lnTo>
                    <a:lnTo>
                      <a:pt x="269" y="311"/>
                    </a:lnTo>
                    <a:lnTo>
                      <a:pt x="269" y="311"/>
                    </a:lnTo>
                    <a:lnTo>
                      <a:pt x="274" y="311"/>
                    </a:lnTo>
                    <a:lnTo>
                      <a:pt x="274" y="311"/>
                    </a:lnTo>
                    <a:lnTo>
                      <a:pt x="274" y="311"/>
                    </a:lnTo>
                    <a:lnTo>
                      <a:pt x="274" y="311"/>
                    </a:lnTo>
                    <a:lnTo>
                      <a:pt x="274" y="311"/>
                    </a:lnTo>
                    <a:lnTo>
                      <a:pt x="274" y="311"/>
                    </a:lnTo>
                    <a:lnTo>
                      <a:pt x="274" y="311"/>
                    </a:lnTo>
                    <a:lnTo>
                      <a:pt x="274" y="311"/>
                    </a:lnTo>
                    <a:lnTo>
                      <a:pt x="274" y="311"/>
                    </a:lnTo>
                    <a:lnTo>
                      <a:pt x="274" y="311"/>
                    </a:lnTo>
                    <a:lnTo>
                      <a:pt x="274" y="311"/>
                    </a:lnTo>
                    <a:lnTo>
                      <a:pt x="274" y="311"/>
                    </a:lnTo>
                    <a:lnTo>
                      <a:pt x="274" y="311"/>
                    </a:lnTo>
                    <a:lnTo>
                      <a:pt x="279" y="311"/>
                    </a:lnTo>
                    <a:lnTo>
                      <a:pt x="279" y="311"/>
                    </a:lnTo>
                    <a:lnTo>
                      <a:pt x="279" y="311"/>
                    </a:lnTo>
                    <a:lnTo>
                      <a:pt x="279" y="311"/>
                    </a:lnTo>
                    <a:lnTo>
                      <a:pt x="279" y="311"/>
                    </a:lnTo>
                    <a:lnTo>
                      <a:pt x="279" y="311"/>
                    </a:lnTo>
                    <a:lnTo>
                      <a:pt x="279" y="311"/>
                    </a:lnTo>
                    <a:lnTo>
                      <a:pt x="279" y="311"/>
                    </a:lnTo>
                    <a:lnTo>
                      <a:pt x="279" y="311"/>
                    </a:lnTo>
                    <a:lnTo>
                      <a:pt x="279" y="311"/>
                    </a:lnTo>
                    <a:lnTo>
                      <a:pt x="279" y="311"/>
                    </a:lnTo>
                    <a:lnTo>
                      <a:pt x="279" y="311"/>
                    </a:lnTo>
                    <a:lnTo>
                      <a:pt x="279" y="311"/>
                    </a:lnTo>
                    <a:lnTo>
                      <a:pt x="283" y="311"/>
                    </a:lnTo>
                    <a:lnTo>
                      <a:pt x="283" y="311"/>
                    </a:lnTo>
                    <a:lnTo>
                      <a:pt x="283" y="311"/>
                    </a:lnTo>
                    <a:lnTo>
                      <a:pt x="283" y="311"/>
                    </a:lnTo>
                    <a:lnTo>
                      <a:pt x="283" y="311"/>
                    </a:lnTo>
                    <a:lnTo>
                      <a:pt x="283" y="311"/>
                    </a:lnTo>
                    <a:lnTo>
                      <a:pt x="283" y="311"/>
                    </a:lnTo>
                    <a:lnTo>
                      <a:pt x="283" y="311"/>
                    </a:lnTo>
                    <a:lnTo>
                      <a:pt x="283" y="311"/>
                    </a:lnTo>
                    <a:lnTo>
                      <a:pt x="283" y="311"/>
                    </a:lnTo>
                    <a:lnTo>
                      <a:pt x="283" y="311"/>
                    </a:lnTo>
                    <a:lnTo>
                      <a:pt x="283" y="311"/>
                    </a:lnTo>
                    <a:lnTo>
                      <a:pt x="283" y="311"/>
                    </a:lnTo>
                    <a:lnTo>
                      <a:pt x="283" y="311"/>
                    </a:lnTo>
                    <a:lnTo>
                      <a:pt x="288" y="311"/>
                    </a:lnTo>
                    <a:lnTo>
                      <a:pt x="288" y="311"/>
                    </a:lnTo>
                    <a:lnTo>
                      <a:pt x="288" y="311"/>
                    </a:lnTo>
                    <a:lnTo>
                      <a:pt x="288" y="311"/>
                    </a:lnTo>
                    <a:lnTo>
                      <a:pt x="288" y="311"/>
                    </a:lnTo>
                    <a:lnTo>
                      <a:pt x="288" y="311"/>
                    </a:lnTo>
                    <a:lnTo>
                      <a:pt x="288" y="311"/>
                    </a:lnTo>
                    <a:lnTo>
                      <a:pt x="288" y="311"/>
                    </a:lnTo>
                    <a:lnTo>
                      <a:pt x="288" y="311"/>
                    </a:lnTo>
                    <a:lnTo>
                      <a:pt x="288" y="315"/>
                    </a:lnTo>
                    <a:lnTo>
                      <a:pt x="288" y="315"/>
                    </a:lnTo>
                    <a:lnTo>
                      <a:pt x="288" y="315"/>
                    </a:lnTo>
                    <a:lnTo>
                      <a:pt x="293" y="315"/>
                    </a:lnTo>
                    <a:lnTo>
                      <a:pt x="293" y="315"/>
                    </a:lnTo>
                    <a:lnTo>
                      <a:pt x="293" y="315"/>
                    </a:lnTo>
                    <a:lnTo>
                      <a:pt x="293" y="315"/>
                    </a:lnTo>
                    <a:lnTo>
                      <a:pt x="293" y="315"/>
                    </a:lnTo>
                    <a:lnTo>
                      <a:pt x="293" y="315"/>
                    </a:lnTo>
                    <a:lnTo>
                      <a:pt x="293" y="315"/>
                    </a:lnTo>
                    <a:lnTo>
                      <a:pt x="293" y="315"/>
                    </a:lnTo>
                    <a:lnTo>
                      <a:pt x="293" y="315"/>
                    </a:lnTo>
                    <a:lnTo>
                      <a:pt x="293" y="315"/>
                    </a:lnTo>
                    <a:lnTo>
                      <a:pt x="293" y="315"/>
                    </a:lnTo>
                    <a:lnTo>
                      <a:pt x="293" y="315"/>
                    </a:lnTo>
                    <a:lnTo>
                      <a:pt x="293" y="315"/>
                    </a:lnTo>
                    <a:lnTo>
                      <a:pt x="298" y="315"/>
                    </a:lnTo>
                    <a:lnTo>
                      <a:pt x="298" y="315"/>
                    </a:lnTo>
                    <a:lnTo>
                      <a:pt x="298" y="315"/>
                    </a:lnTo>
                    <a:lnTo>
                      <a:pt x="298" y="315"/>
                    </a:lnTo>
                    <a:lnTo>
                      <a:pt x="298" y="315"/>
                    </a:lnTo>
                    <a:lnTo>
                      <a:pt x="298" y="315"/>
                    </a:lnTo>
                    <a:lnTo>
                      <a:pt x="298" y="315"/>
                    </a:lnTo>
                    <a:lnTo>
                      <a:pt x="298" y="315"/>
                    </a:lnTo>
                    <a:lnTo>
                      <a:pt x="298" y="315"/>
                    </a:lnTo>
                    <a:lnTo>
                      <a:pt x="298" y="315"/>
                    </a:lnTo>
                    <a:lnTo>
                      <a:pt x="298" y="315"/>
                    </a:lnTo>
                    <a:lnTo>
                      <a:pt x="298" y="315"/>
                    </a:lnTo>
                    <a:lnTo>
                      <a:pt x="298" y="320"/>
                    </a:lnTo>
                    <a:lnTo>
                      <a:pt x="303" y="320"/>
                    </a:lnTo>
                    <a:lnTo>
                      <a:pt x="303" y="320"/>
                    </a:lnTo>
                    <a:lnTo>
                      <a:pt x="303" y="320"/>
                    </a:lnTo>
                    <a:lnTo>
                      <a:pt x="303" y="320"/>
                    </a:lnTo>
                    <a:lnTo>
                      <a:pt x="303" y="320"/>
                    </a:lnTo>
                    <a:lnTo>
                      <a:pt x="303" y="320"/>
                    </a:lnTo>
                    <a:lnTo>
                      <a:pt x="303" y="320"/>
                    </a:lnTo>
                    <a:lnTo>
                      <a:pt x="303" y="320"/>
                    </a:lnTo>
                    <a:lnTo>
                      <a:pt x="303" y="320"/>
                    </a:lnTo>
                    <a:lnTo>
                      <a:pt x="303" y="320"/>
                    </a:lnTo>
                    <a:lnTo>
                      <a:pt x="303" y="320"/>
                    </a:lnTo>
                    <a:lnTo>
                      <a:pt x="303" y="320"/>
                    </a:lnTo>
                    <a:lnTo>
                      <a:pt x="303" y="320"/>
                    </a:lnTo>
                    <a:lnTo>
                      <a:pt x="303" y="320"/>
                    </a:lnTo>
                    <a:lnTo>
                      <a:pt x="307" y="320"/>
                    </a:lnTo>
                    <a:lnTo>
                      <a:pt x="307" y="320"/>
                    </a:lnTo>
                    <a:lnTo>
                      <a:pt x="307" y="320"/>
                    </a:lnTo>
                    <a:lnTo>
                      <a:pt x="307" y="320"/>
                    </a:lnTo>
                    <a:lnTo>
                      <a:pt x="307" y="320"/>
                    </a:lnTo>
                    <a:lnTo>
                      <a:pt x="307" y="320"/>
                    </a:lnTo>
                    <a:lnTo>
                      <a:pt x="307" y="320"/>
                    </a:lnTo>
                    <a:lnTo>
                      <a:pt x="307" y="320"/>
                    </a:lnTo>
                    <a:lnTo>
                      <a:pt x="307" y="320"/>
                    </a:lnTo>
                    <a:lnTo>
                      <a:pt x="307" y="320"/>
                    </a:lnTo>
                    <a:lnTo>
                      <a:pt x="307" y="320"/>
                    </a:lnTo>
                    <a:lnTo>
                      <a:pt x="307" y="324"/>
                    </a:lnTo>
                    <a:lnTo>
                      <a:pt x="307" y="320"/>
                    </a:lnTo>
                    <a:lnTo>
                      <a:pt x="312" y="324"/>
                    </a:lnTo>
                    <a:lnTo>
                      <a:pt x="312" y="324"/>
                    </a:lnTo>
                    <a:lnTo>
                      <a:pt x="312" y="324"/>
                    </a:lnTo>
                    <a:lnTo>
                      <a:pt x="312" y="324"/>
                    </a:lnTo>
                    <a:lnTo>
                      <a:pt x="312" y="324"/>
                    </a:lnTo>
                    <a:lnTo>
                      <a:pt x="312" y="324"/>
                    </a:lnTo>
                    <a:lnTo>
                      <a:pt x="312" y="324"/>
                    </a:lnTo>
                    <a:lnTo>
                      <a:pt x="312" y="324"/>
                    </a:lnTo>
                    <a:lnTo>
                      <a:pt x="312" y="324"/>
                    </a:lnTo>
                    <a:lnTo>
                      <a:pt x="312" y="324"/>
                    </a:lnTo>
                    <a:lnTo>
                      <a:pt x="312" y="324"/>
                    </a:lnTo>
                    <a:lnTo>
                      <a:pt x="312" y="324"/>
                    </a:lnTo>
                    <a:lnTo>
                      <a:pt x="317" y="324"/>
                    </a:lnTo>
                    <a:lnTo>
                      <a:pt x="317" y="324"/>
                    </a:lnTo>
                    <a:lnTo>
                      <a:pt x="317" y="324"/>
                    </a:lnTo>
                    <a:lnTo>
                      <a:pt x="317" y="324"/>
                    </a:lnTo>
                    <a:lnTo>
                      <a:pt x="317" y="324"/>
                    </a:lnTo>
                    <a:lnTo>
                      <a:pt x="317" y="324"/>
                    </a:lnTo>
                    <a:lnTo>
                      <a:pt x="317" y="324"/>
                    </a:lnTo>
                    <a:lnTo>
                      <a:pt x="317" y="324"/>
                    </a:lnTo>
                    <a:lnTo>
                      <a:pt x="317" y="324"/>
                    </a:lnTo>
                    <a:lnTo>
                      <a:pt x="317" y="324"/>
                    </a:lnTo>
                    <a:lnTo>
                      <a:pt x="317" y="324"/>
                    </a:lnTo>
                    <a:lnTo>
                      <a:pt x="317" y="329"/>
                    </a:lnTo>
                    <a:lnTo>
                      <a:pt x="317" y="329"/>
                    </a:lnTo>
                    <a:lnTo>
                      <a:pt x="322" y="329"/>
                    </a:lnTo>
                    <a:lnTo>
                      <a:pt x="322" y="329"/>
                    </a:lnTo>
                    <a:lnTo>
                      <a:pt x="322" y="329"/>
                    </a:lnTo>
                    <a:lnTo>
                      <a:pt x="322" y="329"/>
                    </a:lnTo>
                    <a:lnTo>
                      <a:pt x="322" y="329"/>
                    </a:lnTo>
                    <a:lnTo>
                      <a:pt x="322" y="329"/>
                    </a:lnTo>
                    <a:lnTo>
                      <a:pt x="322" y="329"/>
                    </a:lnTo>
                    <a:lnTo>
                      <a:pt x="322" y="329"/>
                    </a:lnTo>
                    <a:lnTo>
                      <a:pt x="322" y="329"/>
                    </a:lnTo>
                    <a:lnTo>
                      <a:pt x="322" y="329"/>
                    </a:lnTo>
                    <a:lnTo>
                      <a:pt x="322" y="329"/>
                    </a:lnTo>
                    <a:lnTo>
                      <a:pt x="322" y="329"/>
                    </a:lnTo>
                    <a:lnTo>
                      <a:pt x="322" y="329"/>
                    </a:lnTo>
                    <a:lnTo>
                      <a:pt x="322" y="329"/>
                    </a:lnTo>
                    <a:lnTo>
                      <a:pt x="326" y="329"/>
                    </a:lnTo>
                    <a:lnTo>
                      <a:pt x="326" y="333"/>
                    </a:lnTo>
                    <a:lnTo>
                      <a:pt x="326" y="333"/>
                    </a:lnTo>
                    <a:lnTo>
                      <a:pt x="326" y="333"/>
                    </a:lnTo>
                    <a:lnTo>
                      <a:pt x="326" y="333"/>
                    </a:lnTo>
                    <a:lnTo>
                      <a:pt x="326" y="333"/>
                    </a:lnTo>
                    <a:lnTo>
                      <a:pt x="326" y="333"/>
                    </a:lnTo>
                    <a:lnTo>
                      <a:pt x="326" y="333"/>
                    </a:lnTo>
                    <a:lnTo>
                      <a:pt x="326" y="333"/>
                    </a:lnTo>
                    <a:lnTo>
                      <a:pt x="326" y="333"/>
                    </a:lnTo>
                    <a:lnTo>
                      <a:pt x="326" y="333"/>
                    </a:lnTo>
                    <a:lnTo>
                      <a:pt x="326" y="333"/>
                    </a:lnTo>
                    <a:lnTo>
                      <a:pt x="326" y="333"/>
                    </a:lnTo>
                    <a:lnTo>
                      <a:pt x="331" y="333"/>
                    </a:lnTo>
                    <a:lnTo>
                      <a:pt x="331" y="333"/>
                    </a:lnTo>
                    <a:lnTo>
                      <a:pt x="331" y="333"/>
                    </a:lnTo>
                    <a:lnTo>
                      <a:pt x="331" y="333"/>
                    </a:lnTo>
                    <a:lnTo>
                      <a:pt x="331" y="333"/>
                    </a:lnTo>
                    <a:lnTo>
                      <a:pt x="331" y="333"/>
                    </a:lnTo>
                    <a:lnTo>
                      <a:pt x="331" y="338"/>
                    </a:lnTo>
                    <a:lnTo>
                      <a:pt x="331" y="338"/>
                    </a:lnTo>
                    <a:lnTo>
                      <a:pt x="331" y="338"/>
                    </a:lnTo>
                    <a:lnTo>
                      <a:pt x="331" y="338"/>
                    </a:lnTo>
                    <a:lnTo>
                      <a:pt x="331" y="338"/>
                    </a:lnTo>
                    <a:lnTo>
                      <a:pt x="331" y="338"/>
                    </a:lnTo>
                    <a:lnTo>
                      <a:pt x="331" y="338"/>
                    </a:lnTo>
                    <a:lnTo>
                      <a:pt x="336" y="338"/>
                    </a:lnTo>
                    <a:lnTo>
                      <a:pt x="336" y="338"/>
                    </a:lnTo>
                    <a:lnTo>
                      <a:pt x="336" y="338"/>
                    </a:lnTo>
                  </a:path>
                </a:pathLst>
              </a:custGeom>
              <a:noFill/>
              <a:ln w="15875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626" name="Rectangle 290"/>
              <p:cNvSpPr>
                <a:spLocks noChangeArrowheads="1"/>
              </p:cNvSpPr>
              <p:nvPr/>
            </p:nvSpPr>
            <p:spPr bwMode="auto">
              <a:xfrm>
                <a:off x="2528" y="1265"/>
                <a:ext cx="58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500">
                    <a:solidFill>
                      <a:srgbClr val="000000"/>
                    </a:solidFill>
                  </a:rPr>
                  <a:t>1</a:t>
                </a:r>
                <a:endParaRPr lang="ru-RU"/>
              </a:p>
            </p:txBody>
          </p:sp>
          <p:sp>
            <p:nvSpPr>
              <p:cNvPr id="142627" name="Rectangle 291"/>
              <p:cNvSpPr>
                <a:spLocks noChangeArrowheads="1"/>
              </p:cNvSpPr>
              <p:nvPr/>
            </p:nvSpPr>
            <p:spPr bwMode="auto">
              <a:xfrm>
                <a:off x="1684" y="2604"/>
                <a:ext cx="59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500">
                    <a:solidFill>
                      <a:srgbClr val="000000"/>
                    </a:solidFill>
                  </a:rPr>
                  <a:t>2</a:t>
                </a:r>
                <a:endParaRPr lang="ru-RU"/>
              </a:p>
            </p:txBody>
          </p:sp>
          <p:sp>
            <p:nvSpPr>
              <p:cNvPr id="142628" name="Rectangle 292"/>
              <p:cNvSpPr>
                <a:spLocks noChangeArrowheads="1"/>
              </p:cNvSpPr>
              <p:nvPr/>
            </p:nvSpPr>
            <p:spPr bwMode="auto">
              <a:xfrm>
                <a:off x="1813" y="3300"/>
                <a:ext cx="59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500">
                    <a:solidFill>
                      <a:srgbClr val="000000"/>
                    </a:solidFill>
                  </a:rPr>
                  <a:t>3</a:t>
                </a:r>
                <a:endParaRPr lang="ru-RU"/>
              </a:p>
            </p:txBody>
          </p:sp>
          <p:sp>
            <p:nvSpPr>
              <p:cNvPr id="142629" name="Freeform 293"/>
              <p:cNvSpPr>
                <a:spLocks/>
              </p:cNvSpPr>
              <p:nvPr/>
            </p:nvSpPr>
            <p:spPr bwMode="auto">
              <a:xfrm>
                <a:off x="2585" y="1346"/>
                <a:ext cx="106" cy="49"/>
              </a:xfrm>
              <a:custGeom>
                <a:avLst/>
                <a:gdLst>
                  <a:gd name="T0" fmla="*/ 106 w 106"/>
                  <a:gd name="T1" fmla="*/ 49 h 49"/>
                  <a:gd name="T2" fmla="*/ 96 w 106"/>
                  <a:gd name="T3" fmla="*/ 49 h 49"/>
                  <a:gd name="T4" fmla="*/ 0 w 106"/>
                  <a:gd name="T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6" h="49">
                    <a:moveTo>
                      <a:pt x="106" y="49"/>
                    </a:moveTo>
                    <a:lnTo>
                      <a:pt x="96" y="4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630" name="Line 294"/>
              <p:cNvSpPr>
                <a:spLocks noChangeShapeType="1"/>
              </p:cNvSpPr>
              <p:nvPr/>
            </p:nvSpPr>
            <p:spPr bwMode="auto">
              <a:xfrm flipH="1" flipV="1">
                <a:off x="1756" y="2707"/>
                <a:ext cx="76" cy="1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631" name="Freeform 295"/>
              <p:cNvSpPr>
                <a:spLocks/>
              </p:cNvSpPr>
              <p:nvPr/>
            </p:nvSpPr>
            <p:spPr bwMode="auto">
              <a:xfrm>
                <a:off x="1727" y="3255"/>
                <a:ext cx="72" cy="77"/>
              </a:xfrm>
              <a:custGeom>
                <a:avLst/>
                <a:gdLst>
                  <a:gd name="T0" fmla="*/ 0 w 72"/>
                  <a:gd name="T1" fmla="*/ 0 h 77"/>
                  <a:gd name="T2" fmla="*/ 9 w 72"/>
                  <a:gd name="T3" fmla="*/ 0 h 77"/>
                  <a:gd name="T4" fmla="*/ 14 w 72"/>
                  <a:gd name="T5" fmla="*/ 0 h 77"/>
                  <a:gd name="T6" fmla="*/ 72 w 72"/>
                  <a:gd name="T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77">
                    <a:moveTo>
                      <a:pt x="0" y="0"/>
                    </a:moveTo>
                    <a:lnTo>
                      <a:pt x="9" y="0"/>
                    </a:lnTo>
                    <a:lnTo>
                      <a:pt x="14" y="0"/>
                    </a:lnTo>
                    <a:lnTo>
                      <a:pt x="72" y="7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sp>
        <p:nvSpPr>
          <p:cNvPr id="142635" name="Text Box 299"/>
          <p:cNvSpPr txBox="1">
            <a:spLocks noChangeArrowheads="1"/>
          </p:cNvSpPr>
          <p:nvPr/>
        </p:nvSpPr>
        <p:spPr bwMode="auto">
          <a:xfrm>
            <a:off x="5940425" y="4760913"/>
            <a:ext cx="1044575" cy="94138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>
                <a:solidFill>
                  <a:srgbClr val="FF0000"/>
                </a:solidFill>
                <a:latin typeface="Arial" charset="0"/>
              </a:rPr>
              <a:t>1 – box B1	</a:t>
            </a:r>
          </a:p>
          <a:p>
            <a:pPr>
              <a:lnSpc>
                <a:spcPct val="80000"/>
              </a:lnSpc>
            </a:pPr>
            <a:r>
              <a:rPr lang="en-US" sz="1400">
                <a:solidFill>
                  <a:srgbClr val="000099"/>
                </a:solidFill>
                <a:latin typeface="Arial" charset="0"/>
              </a:rPr>
              <a:t>2 – box B2</a:t>
            </a:r>
            <a:r>
              <a:rPr lang="en-US" sz="140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1400">
                <a:solidFill>
                  <a:srgbClr val="FF0000"/>
                </a:solidFill>
                <a:latin typeface="Arial" charset="0"/>
              </a:rPr>
              <a:t>    </a:t>
            </a:r>
          </a:p>
          <a:p>
            <a:pPr>
              <a:lnSpc>
                <a:spcPct val="80000"/>
              </a:lnSpc>
            </a:pPr>
            <a:r>
              <a:rPr lang="en-US" sz="1400">
                <a:solidFill>
                  <a:srgbClr val="D60093"/>
                </a:solidFill>
                <a:latin typeface="Arial" charset="0"/>
              </a:rPr>
              <a:t>3 – box B3</a:t>
            </a:r>
            <a:endParaRPr lang="ru-RU" sz="1400">
              <a:solidFill>
                <a:srgbClr val="D60093"/>
              </a:solidFill>
              <a:latin typeface="Arial" charset="0"/>
            </a:endParaRPr>
          </a:p>
        </p:txBody>
      </p:sp>
    </p:spTree>
  </p:cSld>
  <p:clrMapOvr>
    <a:masterClrMapping/>
  </p:clrMapOvr>
  <p:transition>
    <p:blinds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557F-7983-4E7C-AD7D-92034B0C387A}" type="slidenum">
              <a:rPr lang="ru-RU"/>
              <a:pPr/>
              <a:t>11</a:t>
            </a:fld>
            <a:endParaRPr lang="ru-RU"/>
          </a:p>
        </p:txBody>
      </p:sp>
      <p:pic>
        <p:nvPicPr>
          <p:cNvPr id="110604" name="Picture 12" descr="Безимени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188913"/>
            <a:ext cx="4284663" cy="611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9025" tIns="19512" rIns="39025" bIns="19512" anchor="ctr">
            <a:spAutoFit/>
          </a:bodyPr>
          <a:lstStyle/>
          <a:p>
            <a:pPr algn="ctr" eaLnBrk="1" hangingPunct="1"/>
            <a:endParaRPr lang="ru-RU" sz="180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110596" name="Group 4"/>
          <p:cNvGrpSpPr>
            <a:grpSpLocks/>
          </p:cNvGrpSpPr>
          <p:nvPr/>
        </p:nvGrpSpPr>
        <p:grpSpPr bwMode="auto">
          <a:xfrm>
            <a:off x="647700" y="6200775"/>
            <a:ext cx="8064500" cy="431800"/>
            <a:chOff x="499" y="3906"/>
            <a:chExt cx="5012" cy="272"/>
          </a:xfrm>
        </p:grpSpPr>
        <p:grpSp>
          <p:nvGrpSpPr>
            <p:cNvPr id="110597" name="Group 5"/>
            <p:cNvGrpSpPr>
              <a:grpSpLocks/>
            </p:cNvGrpSpPr>
            <p:nvPr/>
          </p:nvGrpSpPr>
          <p:grpSpPr bwMode="auto">
            <a:xfrm>
              <a:off x="499" y="3906"/>
              <a:ext cx="249" cy="272"/>
              <a:chOff x="590" y="148"/>
              <a:chExt cx="244" cy="274"/>
            </a:xfrm>
          </p:grpSpPr>
          <p:sp>
            <p:nvSpPr>
              <p:cNvPr id="110598" name="Freeform 6"/>
              <p:cNvSpPr>
                <a:spLocks/>
              </p:cNvSpPr>
              <p:nvPr/>
            </p:nvSpPr>
            <p:spPr bwMode="auto">
              <a:xfrm>
                <a:off x="639" y="199"/>
                <a:ext cx="155" cy="104"/>
              </a:xfrm>
              <a:custGeom>
                <a:avLst/>
                <a:gdLst>
                  <a:gd name="T0" fmla="*/ 0 w 311"/>
                  <a:gd name="T1" fmla="*/ 127 h 209"/>
                  <a:gd name="T2" fmla="*/ 56 w 311"/>
                  <a:gd name="T3" fmla="*/ 127 h 209"/>
                  <a:gd name="T4" fmla="*/ 56 w 311"/>
                  <a:gd name="T5" fmla="*/ 192 h 209"/>
                  <a:gd name="T6" fmla="*/ 106 w 311"/>
                  <a:gd name="T7" fmla="*/ 192 h 209"/>
                  <a:gd name="T8" fmla="*/ 125 w 311"/>
                  <a:gd name="T9" fmla="*/ 0 h 209"/>
                  <a:gd name="T10" fmla="*/ 169 w 311"/>
                  <a:gd name="T11" fmla="*/ 0 h 209"/>
                  <a:gd name="T12" fmla="*/ 182 w 311"/>
                  <a:gd name="T13" fmla="*/ 192 h 209"/>
                  <a:gd name="T14" fmla="*/ 230 w 311"/>
                  <a:gd name="T15" fmla="*/ 192 h 209"/>
                  <a:gd name="T16" fmla="*/ 230 w 311"/>
                  <a:gd name="T17" fmla="*/ 127 h 209"/>
                  <a:gd name="T18" fmla="*/ 311 w 311"/>
                  <a:gd name="T19" fmla="*/ 127 h 209"/>
                  <a:gd name="T20" fmla="*/ 311 w 311"/>
                  <a:gd name="T21" fmla="*/ 142 h 209"/>
                  <a:gd name="T22" fmla="*/ 248 w 311"/>
                  <a:gd name="T23" fmla="*/ 142 h 209"/>
                  <a:gd name="T24" fmla="*/ 248 w 311"/>
                  <a:gd name="T25" fmla="*/ 209 h 209"/>
                  <a:gd name="T26" fmla="*/ 165 w 311"/>
                  <a:gd name="T27" fmla="*/ 209 h 209"/>
                  <a:gd name="T28" fmla="*/ 154 w 311"/>
                  <a:gd name="T29" fmla="*/ 15 h 209"/>
                  <a:gd name="T30" fmla="*/ 138 w 311"/>
                  <a:gd name="T31" fmla="*/ 15 h 209"/>
                  <a:gd name="T32" fmla="*/ 121 w 311"/>
                  <a:gd name="T33" fmla="*/ 209 h 209"/>
                  <a:gd name="T34" fmla="*/ 39 w 311"/>
                  <a:gd name="T35" fmla="*/ 209 h 209"/>
                  <a:gd name="T36" fmla="*/ 39 w 311"/>
                  <a:gd name="T37" fmla="*/ 142 h 209"/>
                  <a:gd name="T38" fmla="*/ 0 w 311"/>
                  <a:gd name="T39" fmla="*/ 142 h 209"/>
                  <a:gd name="T40" fmla="*/ 0 w 311"/>
                  <a:gd name="T41" fmla="*/ 12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1" h="209">
                    <a:moveTo>
                      <a:pt x="0" y="127"/>
                    </a:moveTo>
                    <a:lnTo>
                      <a:pt x="56" y="127"/>
                    </a:lnTo>
                    <a:lnTo>
                      <a:pt x="56" y="192"/>
                    </a:lnTo>
                    <a:lnTo>
                      <a:pt x="106" y="192"/>
                    </a:lnTo>
                    <a:lnTo>
                      <a:pt x="125" y="0"/>
                    </a:lnTo>
                    <a:lnTo>
                      <a:pt x="169" y="0"/>
                    </a:lnTo>
                    <a:lnTo>
                      <a:pt x="182" y="192"/>
                    </a:lnTo>
                    <a:lnTo>
                      <a:pt x="230" y="192"/>
                    </a:lnTo>
                    <a:lnTo>
                      <a:pt x="230" y="127"/>
                    </a:lnTo>
                    <a:lnTo>
                      <a:pt x="311" y="127"/>
                    </a:lnTo>
                    <a:lnTo>
                      <a:pt x="311" y="142"/>
                    </a:lnTo>
                    <a:lnTo>
                      <a:pt x="248" y="142"/>
                    </a:lnTo>
                    <a:lnTo>
                      <a:pt x="248" y="209"/>
                    </a:lnTo>
                    <a:lnTo>
                      <a:pt x="165" y="209"/>
                    </a:lnTo>
                    <a:lnTo>
                      <a:pt x="154" y="15"/>
                    </a:lnTo>
                    <a:lnTo>
                      <a:pt x="138" y="15"/>
                    </a:lnTo>
                    <a:lnTo>
                      <a:pt x="121" y="209"/>
                    </a:lnTo>
                    <a:lnTo>
                      <a:pt x="39" y="209"/>
                    </a:lnTo>
                    <a:lnTo>
                      <a:pt x="39" y="142"/>
                    </a:lnTo>
                    <a:lnTo>
                      <a:pt x="0" y="142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0599" name="Freeform 7"/>
              <p:cNvSpPr>
                <a:spLocks/>
              </p:cNvSpPr>
              <p:nvPr/>
            </p:nvSpPr>
            <p:spPr bwMode="auto">
              <a:xfrm>
                <a:off x="593" y="257"/>
                <a:ext cx="40" cy="40"/>
              </a:xfrm>
              <a:custGeom>
                <a:avLst/>
                <a:gdLst>
                  <a:gd name="T0" fmla="*/ 81 w 81"/>
                  <a:gd name="T1" fmla="*/ 37 h 81"/>
                  <a:gd name="T2" fmla="*/ 79 w 81"/>
                  <a:gd name="T3" fmla="*/ 31 h 81"/>
                  <a:gd name="T4" fmla="*/ 77 w 81"/>
                  <a:gd name="T5" fmla="*/ 25 h 81"/>
                  <a:gd name="T6" fmla="*/ 75 w 81"/>
                  <a:gd name="T7" fmla="*/ 19 h 81"/>
                  <a:gd name="T8" fmla="*/ 71 w 81"/>
                  <a:gd name="T9" fmla="*/ 15 h 81"/>
                  <a:gd name="T10" fmla="*/ 67 w 81"/>
                  <a:gd name="T11" fmla="*/ 10 h 81"/>
                  <a:gd name="T12" fmla="*/ 62 w 81"/>
                  <a:gd name="T13" fmla="*/ 8 h 81"/>
                  <a:gd name="T14" fmla="*/ 58 w 81"/>
                  <a:gd name="T15" fmla="*/ 4 h 81"/>
                  <a:gd name="T16" fmla="*/ 52 w 81"/>
                  <a:gd name="T17" fmla="*/ 2 h 81"/>
                  <a:gd name="T18" fmla="*/ 46 w 81"/>
                  <a:gd name="T19" fmla="*/ 0 h 81"/>
                  <a:gd name="T20" fmla="*/ 40 w 81"/>
                  <a:gd name="T21" fmla="*/ 0 h 81"/>
                  <a:gd name="T22" fmla="*/ 35 w 81"/>
                  <a:gd name="T23" fmla="*/ 0 h 81"/>
                  <a:gd name="T24" fmla="*/ 27 w 81"/>
                  <a:gd name="T25" fmla="*/ 2 h 81"/>
                  <a:gd name="T26" fmla="*/ 23 w 81"/>
                  <a:gd name="T27" fmla="*/ 4 h 81"/>
                  <a:gd name="T28" fmla="*/ 17 w 81"/>
                  <a:gd name="T29" fmla="*/ 8 h 81"/>
                  <a:gd name="T30" fmla="*/ 14 w 81"/>
                  <a:gd name="T31" fmla="*/ 10 h 81"/>
                  <a:gd name="T32" fmla="*/ 8 w 81"/>
                  <a:gd name="T33" fmla="*/ 15 h 81"/>
                  <a:gd name="T34" fmla="*/ 6 w 81"/>
                  <a:gd name="T35" fmla="*/ 19 h 81"/>
                  <a:gd name="T36" fmla="*/ 2 w 81"/>
                  <a:gd name="T37" fmla="*/ 25 h 81"/>
                  <a:gd name="T38" fmla="*/ 0 w 81"/>
                  <a:gd name="T39" fmla="*/ 31 h 81"/>
                  <a:gd name="T40" fmla="*/ 0 w 81"/>
                  <a:gd name="T41" fmla="*/ 37 h 81"/>
                  <a:gd name="T42" fmla="*/ 0 w 81"/>
                  <a:gd name="T43" fmla="*/ 42 h 81"/>
                  <a:gd name="T44" fmla="*/ 0 w 81"/>
                  <a:gd name="T45" fmla="*/ 48 h 81"/>
                  <a:gd name="T46" fmla="*/ 2 w 81"/>
                  <a:gd name="T47" fmla="*/ 54 h 81"/>
                  <a:gd name="T48" fmla="*/ 4 w 81"/>
                  <a:gd name="T49" fmla="*/ 60 h 81"/>
                  <a:gd name="T50" fmla="*/ 8 w 81"/>
                  <a:gd name="T51" fmla="*/ 65 h 81"/>
                  <a:gd name="T52" fmla="*/ 12 w 81"/>
                  <a:gd name="T53" fmla="*/ 69 h 81"/>
                  <a:gd name="T54" fmla="*/ 16 w 81"/>
                  <a:gd name="T55" fmla="*/ 73 h 81"/>
                  <a:gd name="T56" fmla="*/ 21 w 81"/>
                  <a:gd name="T57" fmla="*/ 75 h 81"/>
                  <a:gd name="T58" fmla="*/ 25 w 81"/>
                  <a:gd name="T59" fmla="*/ 79 h 81"/>
                  <a:gd name="T60" fmla="*/ 31 w 81"/>
                  <a:gd name="T61" fmla="*/ 81 h 81"/>
                  <a:gd name="T62" fmla="*/ 39 w 81"/>
                  <a:gd name="T63" fmla="*/ 81 h 81"/>
                  <a:gd name="T64" fmla="*/ 44 w 81"/>
                  <a:gd name="T65" fmla="*/ 81 h 81"/>
                  <a:gd name="T66" fmla="*/ 50 w 81"/>
                  <a:gd name="T67" fmla="*/ 79 h 81"/>
                  <a:gd name="T68" fmla="*/ 56 w 81"/>
                  <a:gd name="T69" fmla="*/ 77 h 81"/>
                  <a:gd name="T70" fmla="*/ 62 w 81"/>
                  <a:gd name="T71" fmla="*/ 75 h 81"/>
                  <a:gd name="T72" fmla="*/ 65 w 81"/>
                  <a:gd name="T73" fmla="*/ 71 h 81"/>
                  <a:gd name="T74" fmla="*/ 69 w 81"/>
                  <a:gd name="T75" fmla="*/ 67 h 81"/>
                  <a:gd name="T76" fmla="*/ 73 w 81"/>
                  <a:gd name="T77" fmla="*/ 63 h 81"/>
                  <a:gd name="T78" fmla="*/ 77 w 81"/>
                  <a:gd name="T79" fmla="*/ 58 h 81"/>
                  <a:gd name="T80" fmla="*/ 79 w 81"/>
                  <a:gd name="T81" fmla="*/ 52 h 81"/>
                  <a:gd name="T82" fmla="*/ 79 w 81"/>
                  <a:gd name="T83" fmla="*/ 46 h 81"/>
                  <a:gd name="T84" fmla="*/ 81 w 81"/>
                  <a:gd name="T85" fmla="*/ 4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" h="81">
                    <a:moveTo>
                      <a:pt x="81" y="40"/>
                    </a:moveTo>
                    <a:lnTo>
                      <a:pt x="81" y="38"/>
                    </a:lnTo>
                    <a:lnTo>
                      <a:pt x="81" y="37"/>
                    </a:lnTo>
                    <a:lnTo>
                      <a:pt x="79" y="35"/>
                    </a:lnTo>
                    <a:lnTo>
                      <a:pt x="79" y="33"/>
                    </a:lnTo>
                    <a:lnTo>
                      <a:pt x="79" y="31"/>
                    </a:lnTo>
                    <a:lnTo>
                      <a:pt x="79" y="29"/>
                    </a:lnTo>
                    <a:lnTo>
                      <a:pt x="77" y="27"/>
                    </a:lnTo>
                    <a:lnTo>
                      <a:pt x="77" y="25"/>
                    </a:lnTo>
                    <a:lnTo>
                      <a:pt x="77" y="23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3" y="17"/>
                    </a:lnTo>
                    <a:lnTo>
                      <a:pt x="73" y="15"/>
                    </a:lnTo>
                    <a:lnTo>
                      <a:pt x="71" y="15"/>
                    </a:lnTo>
                    <a:lnTo>
                      <a:pt x="69" y="14"/>
                    </a:lnTo>
                    <a:lnTo>
                      <a:pt x="69" y="12"/>
                    </a:lnTo>
                    <a:lnTo>
                      <a:pt x="67" y="10"/>
                    </a:lnTo>
                    <a:lnTo>
                      <a:pt x="65" y="10"/>
                    </a:lnTo>
                    <a:lnTo>
                      <a:pt x="63" y="8"/>
                    </a:lnTo>
                    <a:lnTo>
                      <a:pt x="62" y="8"/>
                    </a:lnTo>
                    <a:lnTo>
                      <a:pt x="62" y="6"/>
                    </a:lnTo>
                    <a:lnTo>
                      <a:pt x="60" y="4"/>
                    </a:lnTo>
                    <a:lnTo>
                      <a:pt x="58" y="4"/>
                    </a:lnTo>
                    <a:lnTo>
                      <a:pt x="56" y="4"/>
                    </a:lnTo>
                    <a:lnTo>
                      <a:pt x="54" y="2"/>
                    </a:lnTo>
                    <a:lnTo>
                      <a:pt x="52" y="2"/>
                    </a:lnTo>
                    <a:lnTo>
                      <a:pt x="50" y="2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5" y="2"/>
                    </a:lnTo>
                    <a:lnTo>
                      <a:pt x="25" y="4"/>
                    </a:lnTo>
                    <a:lnTo>
                      <a:pt x="23" y="4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2" y="12"/>
                    </a:lnTo>
                    <a:lnTo>
                      <a:pt x="10" y="14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6" y="17"/>
                    </a:lnTo>
                    <a:lnTo>
                      <a:pt x="6" y="19"/>
                    </a:lnTo>
                    <a:lnTo>
                      <a:pt x="4" y="21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2" y="27"/>
                    </a:lnTo>
                    <a:lnTo>
                      <a:pt x="2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2" y="52"/>
                    </a:lnTo>
                    <a:lnTo>
                      <a:pt x="2" y="54"/>
                    </a:lnTo>
                    <a:lnTo>
                      <a:pt x="2" y="56"/>
                    </a:lnTo>
                    <a:lnTo>
                      <a:pt x="4" y="58"/>
                    </a:lnTo>
                    <a:lnTo>
                      <a:pt x="4" y="60"/>
                    </a:lnTo>
                    <a:lnTo>
                      <a:pt x="6" y="61"/>
                    </a:lnTo>
                    <a:lnTo>
                      <a:pt x="6" y="63"/>
                    </a:lnTo>
                    <a:lnTo>
                      <a:pt x="8" y="65"/>
                    </a:lnTo>
                    <a:lnTo>
                      <a:pt x="8" y="65"/>
                    </a:lnTo>
                    <a:lnTo>
                      <a:pt x="10" y="67"/>
                    </a:lnTo>
                    <a:lnTo>
                      <a:pt x="12" y="69"/>
                    </a:lnTo>
                    <a:lnTo>
                      <a:pt x="14" y="71"/>
                    </a:lnTo>
                    <a:lnTo>
                      <a:pt x="14" y="71"/>
                    </a:lnTo>
                    <a:lnTo>
                      <a:pt x="16" y="73"/>
                    </a:lnTo>
                    <a:lnTo>
                      <a:pt x="17" y="73"/>
                    </a:lnTo>
                    <a:lnTo>
                      <a:pt x="19" y="75"/>
                    </a:lnTo>
                    <a:lnTo>
                      <a:pt x="21" y="75"/>
                    </a:lnTo>
                    <a:lnTo>
                      <a:pt x="23" y="77"/>
                    </a:lnTo>
                    <a:lnTo>
                      <a:pt x="25" y="77"/>
                    </a:lnTo>
                    <a:lnTo>
                      <a:pt x="25" y="79"/>
                    </a:lnTo>
                    <a:lnTo>
                      <a:pt x="27" y="79"/>
                    </a:lnTo>
                    <a:lnTo>
                      <a:pt x="29" y="79"/>
                    </a:lnTo>
                    <a:lnTo>
                      <a:pt x="31" y="81"/>
                    </a:lnTo>
                    <a:lnTo>
                      <a:pt x="35" y="81"/>
                    </a:lnTo>
                    <a:lnTo>
                      <a:pt x="37" y="81"/>
                    </a:lnTo>
                    <a:lnTo>
                      <a:pt x="39" y="81"/>
                    </a:lnTo>
                    <a:lnTo>
                      <a:pt x="40" y="81"/>
                    </a:lnTo>
                    <a:lnTo>
                      <a:pt x="42" y="81"/>
                    </a:lnTo>
                    <a:lnTo>
                      <a:pt x="44" y="81"/>
                    </a:lnTo>
                    <a:lnTo>
                      <a:pt x="46" y="81"/>
                    </a:lnTo>
                    <a:lnTo>
                      <a:pt x="48" y="81"/>
                    </a:lnTo>
                    <a:lnTo>
                      <a:pt x="50" y="79"/>
                    </a:lnTo>
                    <a:lnTo>
                      <a:pt x="52" y="79"/>
                    </a:lnTo>
                    <a:lnTo>
                      <a:pt x="54" y="79"/>
                    </a:lnTo>
                    <a:lnTo>
                      <a:pt x="56" y="77"/>
                    </a:lnTo>
                    <a:lnTo>
                      <a:pt x="58" y="77"/>
                    </a:lnTo>
                    <a:lnTo>
                      <a:pt x="60" y="75"/>
                    </a:lnTo>
                    <a:lnTo>
                      <a:pt x="62" y="75"/>
                    </a:lnTo>
                    <a:lnTo>
                      <a:pt x="62" y="73"/>
                    </a:lnTo>
                    <a:lnTo>
                      <a:pt x="63" y="73"/>
                    </a:lnTo>
                    <a:lnTo>
                      <a:pt x="65" y="71"/>
                    </a:lnTo>
                    <a:lnTo>
                      <a:pt x="67" y="71"/>
                    </a:lnTo>
                    <a:lnTo>
                      <a:pt x="69" y="69"/>
                    </a:lnTo>
                    <a:lnTo>
                      <a:pt x="69" y="67"/>
                    </a:lnTo>
                    <a:lnTo>
                      <a:pt x="71" y="65"/>
                    </a:lnTo>
                    <a:lnTo>
                      <a:pt x="73" y="65"/>
                    </a:lnTo>
                    <a:lnTo>
                      <a:pt x="73" y="63"/>
                    </a:lnTo>
                    <a:lnTo>
                      <a:pt x="75" y="61"/>
                    </a:lnTo>
                    <a:lnTo>
                      <a:pt x="75" y="60"/>
                    </a:lnTo>
                    <a:lnTo>
                      <a:pt x="77" y="58"/>
                    </a:lnTo>
                    <a:lnTo>
                      <a:pt x="77" y="56"/>
                    </a:lnTo>
                    <a:lnTo>
                      <a:pt x="77" y="54"/>
                    </a:lnTo>
                    <a:lnTo>
                      <a:pt x="79" y="52"/>
                    </a:lnTo>
                    <a:lnTo>
                      <a:pt x="79" y="50"/>
                    </a:lnTo>
                    <a:lnTo>
                      <a:pt x="79" y="48"/>
                    </a:lnTo>
                    <a:lnTo>
                      <a:pt x="79" y="46"/>
                    </a:lnTo>
                    <a:lnTo>
                      <a:pt x="81" y="44"/>
                    </a:lnTo>
                    <a:lnTo>
                      <a:pt x="81" y="42"/>
                    </a:lnTo>
                    <a:lnTo>
                      <a:pt x="81" y="40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0600" name="Freeform 8"/>
              <p:cNvSpPr>
                <a:spLocks/>
              </p:cNvSpPr>
              <p:nvPr/>
            </p:nvSpPr>
            <p:spPr bwMode="auto">
              <a:xfrm>
                <a:off x="590" y="148"/>
                <a:ext cx="244" cy="274"/>
              </a:xfrm>
              <a:custGeom>
                <a:avLst/>
                <a:gdLst>
                  <a:gd name="T0" fmla="*/ 52 w 488"/>
                  <a:gd name="T1" fmla="*/ 352 h 548"/>
                  <a:gd name="T2" fmla="*/ 91 w 488"/>
                  <a:gd name="T3" fmla="*/ 368 h 548"/>
                  <a:gd name="T4" fmla="*/ 116 w 488"/>
                  <a:gd name="T5" fmla="*/ 377 h 548"/>
                  <a:gd name="T6" fmla="*/ 87 w 488"/>
                  <a:gd name="T7" fmla="*/ 391 h 548"/>
                  <a:gd name="T8" fmla="*/ 108 w 488"/>
                  <a:gd name="T9" fmla="*/ 410 h 548"/>
                  <a:gd name="T10" fmla="*/ 135 w 488"/>
                  <a:gd name="T11" fmla="*/ 423 h 548"/>
                  <a:gd name="T12" fmla="*/ 162 w 488"/>
                  <a:gd name="T13" fmla="*/ 429 h 548"/>
                  <a:gd name="T14" fmla="*/ 171 w 488"/>
                  <a:gd name="T15" fmla="*/ 429 h 548"/>
                  <a:gd name="T16" fmla="*/ 188 w 488"/>
                  <a:gd name="T17" fmla="*/ 425 h 548"/>
                  <a:gd name="T18" fmla="*/ 206 w 488"/>
                  <a:gd name="T19" fmla="*/ 404 h 548"/>
                  <a:gd name="T20" fmla="*/ 217 w 488"/>
                  <a:gd name="T21" fmla="*/ 373 h 548"/>
                  <a:gd name="T22" fmla="*/ 223 w 488"/>
                  <a:gd name="T23" fmla="*/ 341 h 548"/>
                  <a:gd name="T24" fmla="*/ 263 w 488"/>
                  <a:gd name="T25" fmla="*/ 366 h 548"/>
                  <a:gd name="T26" fmla="*/ 275 w 488"/>
                  <a:gd name="T27" fmla="*/ 398 h 548"/>
                  <a:gd name="T28" fmla="*/ 292 w 488"/>
                  <a:gd name="T29" fmla="*/ 423 h 548"/>
                  <a:gd name="T30" fmla="*/ 305 w 488"/>
                  <a:gd name="T31" fmla="*/ 429 h 548"/>
                  <a:gd name="T32" fmla="*/ 311 w 488"/>
                  <a:gd name="T33" fmla="*/ 429 h 548"/>
                  <a:gd name="T34" fmla="*/ 334 w 488"/>
                  <a:gd name="T35" fmla="*/ 427 h 548"/>
                  <a:gd name="T36" fmla="*/ 357 w 488"/>
                  <a:gd name="T37" fmla="*/ 419 h 548"/>
                  <a:gd name="T38" fmla="*/ 378 w 488"/>
                  <a:gd name="T39" fmla="*/ 408 h 548"/>
                  <a:gd name="T40" fmla="*/ 407 w 488"/>
                  <a:gd name="T41" fmla="*/ 377 h 548"/>
                  <a:gd name="T42" fmla="*/ 434 w 488"/>
                  <a:gd name="T43" fmla="*/ 333 h 548"/>
                  <a:gd name="T44" fmla="*/ 447 w 488"/>
                  <a:gd name="T45" fmla="*/ 285 h 548"/>
                  <a:gd name="T46" fmla="*/ 449 w 488"/>
                  <a:gd name="T47" fmla="*/ 262 h 548"/>
                  <a:gd name="T48" fmla="*/ 442 w 488"/>
                  <a:gd name="T49" fmla="*/ 195 h 548"/>
                  <a:gd name="T50" fmla="*/ 396 w 488"/>
                  <a:gd name="T51" fmla="*/ 120 h 548"/>
                  <a:gd name="T52" fmla="*/ 323 w 488"/>
                  <a:gd name="T53" fmla="*/ 72 h 548"/>
                  <a:gd name="T54" fmla="*/ 300 w 488"/>
                  <a:gd name="T55" fmla="*/ 67 h 548"/>
                  <a:gd name="T56" fmla="*/ 263 w 488"/>
                  <a:gd name="T57" fmla="*/ 61 h 548"/>
                  <a:gd name="T58" fmla="*/ 171 w 488"/>
                  <a:gd name="T59" fmla="*/ 88 h 548"/>
                  <a:gd name="T60" fmla="*/ 108 w 488"/>
                  <a:gd name="T61" fmla="*/ 153 h 548"/>
                  <a:gd name="T62" fmla="*/ 83 w 488"/>
                  <a:gd name="T63" fmla="*/ 210 h 548"/>
                  <a:gd name="T64" fmla="*/ 68 w 488"/>
                  <a:gd name="T65" fmla="*/ 201 h 548"/>
                  <a:gd name="T66" fmla="*/ 50 w 488"/>
                  <a:gd name="T67" fmla="*/ 195 h 548"/>
                  <a:gd name="T68" fmla="*/ 31 w 488"/>
                  <a:gd name="T69" fmla="*/ 197 h 548"/>
                  <a:gd name="T70" fmla="*/ 16 w 488"/>
                  <a:gd name="T71" fmla="*/ 203 h 548"/>
                  <a:gd name="T72" fmla="*/ 0 w 488"/>
                  <a:gd name="T73" fmla="*/ 212 h 548"/>
                  <a:gd name="T74" fmla="*/ 25 w 488"/>
                  <a:gd name="T75" fmla="*/ 134 h 548"/>
                  <a:gd name="T76" fmla="*/ 75 w 488"/>
                  <a:gd name="T77" fmla="*/ 69 h 548"/>
                  <a:gd name="T78" fmla="*/ 146 w 488"/>
                  <a:gd name="T79" fmla="*/ 21 h 548"/>
                  <a:gd name="T80" fmla="*/ 234 w 488"/>
                  <a:gd name="T81" fmla="*/ 0 h 548"/>
                  <a:gd name="T82" fmla="*/ 325 w 488"/>
                  <a:gd name="T83" fmla="*/ 13 h 548"/>
                  <a:gd name="T84" fmla="*/ 407 w 488"/>
                  <a:gd name="T85" fmla="*/ 61 h 548"/>
                  <a:gd name="T86" fmla="*/ 465 w 488"/>
                  <a:gd name="T87" fmla="*/ 138 h 548"/>
                  <a:gd name="T88" fmla="*/ 488 w 488"/>
                  <a:gd name="T89" fmla="*/ 232 h 548"/>
                  <a:gd name="T90" fmla="*/ 486 w 488"/>
                  <a:gd name="T91" fmla="*/ 258 h 548"/>
                  <a:gd name="T92" fmla="*/ 472 w 488"/>
                  <a:gd name="T93" fmla="*/ 322 h 548"/>
                  <a:gd name="T94" fmla="*/ 440 w 488"/>
                  <a:gd name="T95" fmla="*/ 379 h 548"/>
                  <a:gd name="T96" fmla="*/ 405 w 488"/>
                  <a:gd name="T97" fmla="*/ 417 h 548"/>
                  <a:gd name="T98" fmla="*/ 369 w 488"/>
                  <a:gd name="T99" fmla="*/ 446 h 548"/>
                  <a:gd name="T100" fmla="*/ 328 w 488"/>
                  <a:gd name="T101" fmla="*/ 465 h 548"/>
                  <a:gd name="T102" fmla="*/ 290 w 488"/>
                  <a:gd name="T103" fmla="*/ 490 h 548"/>
                  <a:gd name="T104" fmla="*/ 257 w 488"/>
                  <a:gd name="T105" fmla="*/ 523 h 548"/>
                  <a:gd name="T106" fmla="*/ 234 w 488"/>
                  <a:gd name="T107" fmla="*/ 534 h 548"/>
                  <a:gd name="T108" fmla="*/ 206 w 488"/>
                  <a:gd name="T109" fmla="*/ 500 h 548"/>
                  <a:gd name="T110" fmla="*/ 169 w 488"/>
                  <a:gd name="T111" fmla="*/ 473 h 548"/>
                  <a:gd name="T112" fmla="*/ 131 w 488"/>
                  <a:gd name="T113" fmla="*/ 456 h 548"/>
                  <a:gd name="T114" fmla="*/ 96 w 488"/>
                  <a:gd name="T115" fmla="*/ 433 h 548"/>
                  <a:gd name="T116" fmla="*/ 68 w 488"/>
                  <a:gd name="T117" fmla="*/ 408 h 548"/>
                  <a:gd name="T118" fmla="*/ 48 w 488"/>
                  <a:gd name="T119" fmla="*/ 427 h 548"/>
                  <a:gd name="T120" fmla="*/ 37 w 488"/>
                  <a:gd name="T121" fmla="*/ 396 h 548"/>
                  <a:gd name="T122" fmla="*/ 23 w 488"/>
                  <a:gd name="T123" fmla="*/ 345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88" h="548">
                    <a:moveTo>
                      <a:pt x="20" y="331"/>
                    </a:moveTo>
                    <a:lnTo>
                      <a:pt x="22" y="333"/>
                    </a:lnTo>
                    <a:lnTo>
                      <a:pt x="25" y="335"/>
                    </a:lnTo>
                    <a:lnTo>
                      <a:pt x="27" y="339"/>
                    </a:lnTo>
                    <a:lnTo>
                      <a:pt x="31" y="341"/>
                    </a:lnTo>
                    <a:lnTo>
                      <a:pt x="33" y="343"/>
                    </a:lnTo>
                    <a:lnTo>
                      <a:pt x="37" y="345"/>
                    </a:lnTo>
                    <a:lnTo>
                      <a:pt x="39" y="347"/>
                    </a:lnTo>
                    <a:lnTo>
                      <a:pt x="43" y="348"/>
                    </a:lnTo>
                    <a:lnTo>
                      <a:pt x="46" y="348"/>
                    </a:lnTo>
                    <a:lnTo>
                      <a:pt x="48" y="350"/>
                    </a:lnTo>
                    <a:lnTo>
                      <a:pt x="52" y="352"/>
                    </a:lnTo>
                    <a:lnTo>
                      <a:pt x="54" y="354"/>
                    </a:lnTo>
                    <a:lnTo>
                      <a:pt x="58" y="356"/>
                    </a:lnTo>
                    <a:lnTo>
                      <a:pt x="62" y="358"/>
                    </a:lnTo>
                    <a:lnTo>
                      <a:pt x="64" y="358"/>
                    </a:lnTo>
                    <a:lnTo>
                      <a:pt x="68" y="360"/>
                    </a:lnTo>
                    <a:lnTo>
                      <a:pt x="71" y="362"/>
                    </a:lnTo>
                    <a:lnTo>
                      <a:pt x="73" y="362"/>
                    </a:lnTo>
                    <a:lnTo>
                      <a:pt x="77" y="364"/>
                    </a:lnTo>
                    <a:lnTo>
                      <a:pt x="81" y="366"/>
                    </a:lnTo>
                    <a:lnTo>
                      <a:pt x="85" y="366"/>
                    </a:lnTo>
                    <a:lnTo>
                      <a:pt x="87" y="368"/>
                    </a:lnTo>
                    <a:lnTo>
                      <a:pt x="91" y="368"/>
                    </a:lnTo>
                    <a:lnTo>
                      <a:pt x="94" y="370"/>
                    </a:lnTo>
                    <a:lnTo>
                      <a:pt x="98" y="370"/>
                    </a:lnTo>
                    <a:lnTo>
                      <a:pt x="102" y="370"/>
                    </a:lnTo>
                    <a:lnTo>
                      <a:pt x="104" y="371"/>
                    </a:lnTo>
                    <a:lnTo>
                      <a:pt x="108" y="371"/>
                    </a:lnTo>
                    <a:lnTo>
                      <a:pt x="112" y="371"/>
                    </a:lnTo>
                    <a:lnTo>
                      <a:pt x="116" y="373"/>
                    </a:lnTo>
                    <a:lnTo>
                      <a:pt x="119" y="373"/>
                    </a:lnTo>
                    <a:lnTo>
                      <a:pt x="121" y="373"/>
                    </a:lnTo>
                    <a:lnTo>
                      <a:pt x="119" y="375"/>
                    </a:lnTo>
                    <a:lnTo>
                      <a:pt x="117" y="375"/>
                    </a:lnTo>
                    <a:lnTo>
                      <a:pt x="116" y="377"/>
                    </a:lnTo>
                    <a:lnTo>
                      <a:pt x="112" y="377"/>
                    </a:lnTo>
                    <a:lnTo>
                      <a:pt x="110" y="379"/>
                    </a:lnTo>
                    <a:lnTo>
                      <a:pt x="108" y="379"/>
                    </a:lnTo>
                    <a:lnTo>
                      <a:pt x="106" y="381"/>
                    </a:lnTo>
                    <a:lnTo>
                      <a:pt x="104" y="381"/>
                    </a:lnTo>
                    <a:lnTo>
                      <a:pt x="100" y="383"/>
                    </a:lnTo>
                    <a:lnTo>
                      <a:pt x="98" y="385"/>
                    </a:lnTo>
                    <a:lnTo>
                      <a:pt x="96" y="385"/>
                    </a:lnTo>
                    <a:lnTo>
                      <a:pt x="94" y="387"/>
                    </a:lnTo>
                    <a:lnTo>
                      <a:pt x="92" y="389"/>
                    </a:lnTo>
                    <a:lnTo>
                      <a:pt x="91" y="389"/>
                    </a:lnTo>
                    <a:lnTo>
                      <a:pt x="87" y="391"/>
                    </a:lnTo>
                    <a:lnTo>
                      <a:pt x="85" y="393"/>
                    </a:lnTo>
                    <a:lnTo>
                      <a:pt x="87" y="394"/>
                    </a:lnTo>
                    <a:lnTo>
                      <a:pt x="89" y="396"/>
                    </a:lnTo>
                    <a:lnTo>
                      <a:pt x="91" y="398"/>
                    </a:lnTo>
                    <a:lnTo>
                      <a:pt x="92" y="398"/>
                    </a:lnTo>
                    <a:lnTo>
                      <a:pt x="94" y="400"/>
                    </a:lnTo>
                    <a:lnTo>
                      <a:pt x="96" y="402"/>
                    </a:lnTo>
                    <a:lnTo>
                      <a:pt x="98" y="404"/>
                    </a:lnTo>
                    <a:lnTo>
                      <a:pt x="102" y="406"/>
                    </a:lnTo>
                    <a:lnTo>
                      <a:pt x="104" y="406"/>
                    </a:lnTo>
                    <a:lnTo>
                      <a:pt x="106" y="408"/>
                    </a:lnTo>
                    <a:lnTo>
                      <a:pt x="108" y="410"/>
                    </a:lnTo>
                    <a:lnTo>
                      <a:pt x="110" y="412"/>
                    </a:lnTo>
                    <a:lnTo>
                      <a:pt x="112" y="412"/>
                    </a:lnTo>
                    <a:lnTo>
                      <a:pt x="114" y="414"/>
                    </a:lnTo>
                    <a:lnTo>
                      <a:pt x="116" y="414"/>
                    </a:lnTo>
                    <a:lnTo>
                      <a:pt x="119" y="416"/>
                    </a:lnTo>
                    <a:lnTo>
                      <a:pt x="121" y="417"/>
                    </a:lnTo>
                    <a:lnTo>
                      <a:pt x="123" y="417"/>
                    </a:lnTo>
                    <a:lnTo>
                      <a:pt x="125" y="419"/>
                    </a:lnTo>
                    <a:lnTo>
                      <a:pt x="127" y="419"/>
                    </a:lnTo>
                    <a:lnTo>
                      <a:pt x="131" y="421"/>
                    </a:lnTo>
                    <a:lnTo>
                      <a:pt x="133" y="421"/>
                    </a:lnTo>
                    <a:lnTo>
                      <a:pt x="135" y="423"/>
                    </a:lnTo>
                    <a:lnTo>
                      <a:pt x="137" y="423"/>
                    </a:lnTo>
                    <a:lnTo>
                      <a:pt x="140" y="423"/>
                    </a:lnTo>
                    <a:lnTo>
                      <a:pt x="142" y="425"/>
                    </a:lnTo>
                    <a:lnTo>
                      <a:pt x="144" y="425"/>
                    </a:lnTo>
                    <a:lnTo>
                      <a:pt x="148" y="425"/>
                    </a:lnTo>
                    <a:lnTo>
                      <a:pt x="150" y="427"/>
                    </a:lnTo>
                    <a:lnTo>
                      <a:pt x="152" y="427"/>
                    </a:lnTo>
                    <a:lnTo>
                      <a:pt x="156" y="427"/>
                    </a:lnTo>
                    <a:lnTo>
                      <a:pt x="158" y="427"/>
                    </a:lnTo>
                    <a:lnTo>
                      <a:pt x="160" y="429"/>
                    </a:lnTo>
                    <a:lnTo>
                      <a:pt x="162" y="429"/>
                    </a:lnTo>
                    <a:lnTo>
                      <a:pt x="162" y="429"/>
                    </a:lnTo>
                    <a:lnTo>
                      <a:pt x="163" y="429"/>
                    </a:lnTo>
                    <a:lnTo>
                      <a:pt x="165" y="429"/>
                    </a:lnTo>
                    <a:lnTo>
                      <a:pt x="167" y="429"/>
                    </a:lnTo>
                    <a:lnTo>
                      <a:pt x="169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3" y="429"/>
                    </a:lnTo>
                    <a:lnTo>
                      <a:pt x="173" y="429"/>
                    </a:lnTo>
                    <a:lnTo>
                      <a:pt x="175" y="429"/>
                    </a:lnTo>
                    <a:lnTo>
                      <a:pt x="177" y="429"/>
                    </a:lnTo>
                    <a:lnTo>
                      <a:pt x="179" y="429"/>
                    </a:lnTo>
                    <a:lnTo>
                      <a:pt x="179" y="429"/>
                    </a:lnTo>
                    <a:lnTo>
                      <a:pt x="181" y="429"/>
                    </a:lnTo>
                    <a:lnTo>
                      <a:pt x="183" y="427"/>
                    </a:lnTo>
                    <a:lnTo>
                      <a:pt x="183" y="427"/>
                    </a:lnTo>
                    <a:lnTo>
                      <a:pt x="185" y="427"/>
                    </a:lnTo>
                    <a:lnTo>
                      <a:pt x="186" y="425"/>
                    </a:lnTo>
                    <a:lnTo>
                      <a:pt x="188" y="425"/>
                    </a:lnTo>
                    <a:lnTo>
                      <a:pt x="188" y="425"/>
                    </a:lnTo>
                    <a:lnTo>
                      <a:pt x="190" y="423"/>
                    </a:lnTo>
                    <a:lnTo>
                      <a:pt x="190" y="423"/>
                    </a:lnTo>
                    <a:lnTo>
                      <a:pt x="192" y="421"/>
                    </a:lnTo>
                    <a:lnTo>
                      <a:pt x="194" y="421"/>
                    </a:lnTo>
                    <a:lnTo>
                      <a:pt x="196" y="419"/>
                    </a:lnTo>
                    <a:lnTo>
                      <a:pt x="198" y="416"/>
                    </a:lnTo>
                    <a:lnTo>
                      <a:pt x="198" y="414"/>
                    </a:lnTo>
                    <a:lnTo>
                      <a:pt x="200" y="412"/>
                    </a:lnTo>
                    <a:lnTo>
                      <a:pt x="202" y="410"/>
                    </a:lnTo>
                    <a:lnTo>
                      <a:pt x="204" y="408"/>
                    </a:lnTo>
                    <a:lnTo>
                      <a:pt x="206" y="404"/>
                    </a:lnTo>
                    <a:lnTo>
                      <a:pt x="206" y="402"/>
                    </a:lnTo>
                    <a:lnTo>
                      <a:pt x="208" y="400"/>
                    </a:lnTo>
                    <a:lnTo>
                      <a:pt x="210" y="396"/>
                    </a:lnTo>
                    <a:lnTo>
                      <a:pt x="210" y="394"/>
                    </a:lnTo>
                    <a:lnTo>
                      <a:pt x="211" y="393"/>
                    </a:lnTo>
                    <a:lnTo>
                      <a:pt x="213" y="389"/>
                    </a:lnTo>
                    <a:lnTo>
                      <a:pt x="213" y="387"/>
                    </a:lnTo>
                    <a:lnTo>
                      <a:pt x="215" y="385"/>
                    </a:lnTo>
                    <a:lnTo>
                      <a:pt x="215" y="381"/>
                    </a:lnTo>
                    <a:lnTo>
                      <a:pt x="217" y="379"/>
                    </a:lnTo>
                    <a:lnTo>
                      <a:pt x="217" y="377"/>
                    </a:lnTo>
                    <a:lnTo>
                      <a:pt x="217" y="373"/>
                    </a:lnTo>
                    <a:lnTo>
                      <a:pt x="219" y="371"/>
                    </a:lnTo>
                    <a:lnTo>
                      <a:pt x="219" y="368"/>
                    </a:lnTo>
                    <a:lnTo>
                      <a:pt x="221" y="366"/>
                    </a:lnTo>
                    <a:lnTo>
                      <a:pt x="221" y="364"/>
                    </a:lnTo>
                    <a:lnTo>
                      <a:pt x="221" y="360"/>
                    </a:lnTo>
                    <a:lnTo>
                      <a:pt x="221" y="358"/>
                    </a:lnTo>
                    <a:lnTo>
                      <a:pt x="223" y="354"/>
                    </a:lnTo>
                    <a:lnTo>
                      <a:pt x="223" y="352"/>
                    </a:lnTo>
                    <a:lnTo>
                      <a:pt x="223" y="348"/>
                    </a:lnTo>
                    <a:lnTo>
                      <a:pt x="223" y="347"/>
                    </a:lnTo>
                    <a:lnTo>
                      <a:pt x="223" y="343"/>
                    </a:lnTo>
                    <a:lnTo>
                      <a:pt x="223" y="341"/>
                    </a:lnTo>
                    <a:lnTo>
                      <a:pt x="223" y="337"/>
                    </a:lnTo>
                    <a:lnTo>
                      <a:pt x="259" y="337"/>
                    </a:lnTo>
                    <a:lnTo>
                      <a:pt x="259" y="341"/>
                    </a:lnTo>
                    <a:lnTo>
                      <a:pt x="259" y="343"/>
                    </a:lnTo>
                    <a:lnTo>
                      <a:pt x="259" y="347"/>
                    </a:lnTo>
                    <a:lnTo>
                      <a:pt x="259" y="348"/>
                    </a:lnTo>
                    <a:lnTo>
                      <a:pt x="259" y="352"/>
                    </a:lnTo>
                    <a:lnTo>
                      <a:pt x="261" y="354"/>
                    </a:lnTo>
                    <a:lnTo>
                      <a:pt x="261" y="358"/>
                    </a:lnTo>
                    <a:lnTo>
                      <a:pt x="261" y="360"/>
                    </a:lnTo>
                    <a:lnTo>
                      <a:pt x="261" y="364"/>
                    </a:lnTo>
                    <a:lnTo>
                      <a:pt x="263" y="366"/>
                    </a:lnTo>
                    <a:lnTo>
                      <a:pt x="263" y="368"/>
                    </a:lnTo>
                    <a:lnTo>
                      <a:pt x="263" y="371"/>
                    </a:lnTo>
                    <a:lnTo>
                      <a:pt x="265" y="373"/>
                    </a:lnTo>
                    <a:lnTo>
                      <a:pt x="265" y="377"/>
                    </a:lnTo>
                    <a:lnTo>
                      <a:pt x="267" y="379"/>
                    </a:lnTo>
                    <a:lnTo>
                      <a:pt x="267" y="381"/>
                    </a:lnTo>
                    <a:lnTo>
                      <a:pt x="269" y="385"/>
                    </a:lnTo>
                    <a:lnTo>
                      <a:pt x="269" y="387"/>
                    </a:lnTo>
                    <a:lnTo>
                      <a:pt x="271" y="391"/>
                    </a:lnTo>
                    <a:lnTo>
                      <a:pt x="271" y="393"/>
                    </a:lnTo>
                    <a:lnTo>
                      <a:pt x="273" y="394"/>
                    </a:lnTo>
                    <a:lnTo>
                      <a:pt x="275" y="398"/>
                    </a:lnTo>
                    <a:lnTo>
                      <a:pt x="275" y="400"/>
                    </a:lnTo>
                    <a:lnTo>
                      <a:pt x="277" y="402"/>
                    </a:lnTo>
                    <a:lnTo>
                      <a:pt x="279" y="404"/>
                    </a:lnTo>
                    <a:lnTo>
                      <a:pt x="279" y="408"/>
                    </a:lnTo>
                    <a:lnTo>
                      <a:pt x="280" y="410"/>
                    </a:lnTo>
                    <a:lnTo>
                      <a:pt x="282" y="412"/>
                    </a:lnTo>
                    <a:lnTo>
                      <a:pt x="284" y="414"/>
                    </a:lnTo>
                    <a:lnTo>
                      <a:pt x="286" y="417"/>
                    </a:lnTo>
                    <a:lnTo>
                      <a:pt x="288" y="419"/>
                    </a:lnTo>
                    <a:lnTo>
                      <a:pt x="290" y="421"/>
                    </a:lnTo>
                    <a:lnTo>
                      <a:pt x="290" y="421"/>
                    </a:lnTo>
                    <a:lnTo>
                      <a:pt x="292" y="423"/>
                    </a:lnTo>
                    <a:lnTo>
                      <a:pt x="292" y="423"/>
                    </a:lnTo>
                    <a:lnTo>
                      <a:pt x="294" y="425"/>
                    </a:lnTo>
                    <a:lnTo>
                      <a:pt x="294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8" y="427"/>
                    </a:lnTo>
                    <a:lnTo>
                      <a:pt x="300" y="427"/>
                    </a:lnTo>
                    <a:lnTo>
                      <a:pt x="300" y="427"/>
                    </a:lnTo>
                    <a:lnTo>
                      <a:pt x="302" y="429"/>
                    </a:lnTo>
                    <a:lnTo>
                      <a:pt x="303" y="429"/>
                    </a:lnTo>
                    <a:lnTo>
                      <a:pt x="305" y="429"/>
                    </a:lnTo>
                    <a:lnTo>
                      <a:pt x="305" y="429"/>
                    </a:lnTo>
                    <a:lnTo>
                      <a:pt x="307" y="429"/>
                    </a:lnTo>
                    <a:lnTo>
                      <a:pt x="309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3" y="429"/>
                    </a:lnTo>
                    <a:lnTo>
                      <a:pt x="315" y="429"/>
                    </a:lnTo>
                    <a:lnTo>
                      <a:pt x="317" y="429"/>
                    </a:lnTo>
                    <a:lnTo>
                      <a:pt x="319" y="429"/>
                    </a:lnTo>
                    <a:lnTo>
                      <a:pt x="321" y="429"/>
                    </a:lnTo>
                    <a:lnTo>
                      <a:pt x="323" y="429"/>
                    </a:lnTo>
                    <a:lnTo>
                      <a:pt x="325" y="429"/>
                    </a:lnTo>
                    <a:lnTo>
                      <a:pt x="325" y="427"/>
                    </a:lnTo>
                    <a:lnTo>
                      <a:pt x="327" y="427"/>
                    </a:lnTo>
                    <a:lnTo>
                      <a:pt x="330" y="427"/>
                    </a:lnTo>
                    <a:lnTo>
                      <a:pt x="332" y="427"/>
                    </a:lnTo>
                    <a:lnTo>
                      <a:pt x="334" y="427"/>
                    </a:lnTo>
                    <a:lnTo>
                      <a:pt x="336" y="425"/>
                    </a:lnTo>
                    <a:lnTo>
                      <a:pt x="338" y="425"/>
                    </a:lnTo>
                    <a:lnTo>
                      <a:pt x="340" y="425"/>
                    </a:lnTo>
                    <a:lnTo>
                      <a:pt x="342" y="425"/>
                    </a:lnTo>
                    <a:lnTo>
                      <a:pt x="344" y="423"/>
                    </a:lnTo>
                    <a:lnTo>
                      <a:pt x="346" y="423"/>
                    </a:lnTo>
                    <a:lnTo>
                      <a:pt x="348" y="423"/>
                    </a:lnTo>
                    <a:lnTo>
                      <a:pt x="350" y="421"/>
                    </a:lnTo>
                    <a:lnTo>
                      <a:pt x="351" y="421"/>
                    </a:lnTo>
                    <a:lnTo>
                      <a:pt x="353" y="421"/>
                    </a:lnTo>
                    <a:lnTo>
                      <a:pt x="355" y="419"/>
                    </a:lnTo>
                    <a:lnTo>
                      <a:pt x="357" y="419"/>
                    </a:lnTo>
                    <a:lnTo>
                      <a:pt x="359" y="417"/>
                    </a:lnTo>
                    <a:lnTo>
                      <a:pt x="361" y="417"/>
                    </a:lnTo>
                    <a:lnTo>
                      <a:pt x="363" y="416"/>
                    </a:lnTo>
                    <a:lnTo>
                      <a:pt x="365" y="416"/>
                    </a:lnTo>
                    <a:lnTo>
                      <a:pt x="367" y="414"/>
                    </a:lnTo>
                    <a:lnTo>
                      <a:pt x="369" y="414"/>
                    </a:lnTo>
                    <a:lnTo>
                      <a:pt x="371" y="412"/>
                    </a:lnTo>
                    <a:lnTo>
                      <a:pt x="373" y="412"/>
                    </a:lnTo>
                    <a:lnTo>
                      <a:pt x="374" y="410"/>
                    </a:lnTo>
                    <a:lnTo>
                      <a:pt x="376" y="410"/>
                    </a:lnTo>
                    <a:lnTo>
                      <a:pt x="376" y="408"/>
                    </a:lnTo>
                    <a:lnTo>
                      <a:pt x="378" y="408"/>
                    </a:lnTo>
                    <a:lnTo>
                      <a:pt x="380" y="406"/>
                    </a:lnTo>
                    <a:lnTo>
                      <a:pt x="382" y="404"/>
                    </a:lnTo>
                    <a:lnTo>
                      <a:pt x="384" y="404"/>
                    </a:lnTo>
                    <a:lnTo>
                      <a:pt x="386" y="402"/>
                    </a:lnTo>
                    <a:lnTo>
                      <a:pt x="388" y="398"/>
                    </a:lnTo>
                    <a:lnTo>
                      <a:pt x="392" y="396"/>
                    </a:lnTo>
                    <a:lnTo>
                      <a:pt x="394" y="393"/>
                    </a:lnTo>
                    <a:lnTo>
                      <a:pt x="397" y="391"/>
                    </a:lnTo>
                    <a:lnTo>
                      <a:pt x="399" y="387"/>
                    </a:lnTo>
                    <a:lnTo>
                      <a:pt x="403" y="383"/>
                    </a:lnTo>
                    <a:lnTo>
                      <a:pt x="405" y="379"/>
                    </a:lnTo>
                    <a:lnTo>
                      <a:pt x="407" y="377"/>
                    </a:lnTo>
                    <a:lnTo>
                      <a:pt x="411" y="373"/>
                    </a:lnTo>
                    <a:lnTo>
                      <a:pt x="413" y="370"/>
                    </a:lnTo>
                    <a:lnTo>
                      <a:pt x="415" y="366"/>
                    </a:lnTo>
                    <a:lnTo>
                      <a:pt x="417" y="362"/>
                    </a:lnTo>
                    <a:lnTo>
                      <a:pt x="421" y="360"/>
                    </a:lnTo>
                    <a:lnTo>
                      <a:pt x="422" y="356"/>
                    </a:lnTo>
                    <a:lnTo>
                      <a:pt x="424" y="352"/>
                    </a:lnTo>
                    <a:lnTo>
                      <a:pt x="426" y="348"/>
                    </a:lnTo>
                    <a:lnTo>
                      <a:pt x="428" y="345"/>
                    </a:lnTo>
                    <a:lnTo>
                      <a:pt x="430" y="341"/>
                    </a:lnTo>
                    <a:lnTo>
                      <a:pt x="432" y="337"/>
                    </a:lnTo>
                    <a:lnTo>
                      <a:pt x="434" y="333"/>
                    </a:lnTo>
                    <a:lnTo>
                      <a:pt x="434" y="329"/>
                    </a:lnTo>
                    <a:lnTo>
                      <a:pt x="436" y="325"/>
                    </a:lnTo>
                    <a:lnTo>
                      <a:pt x="438" y="322"/>
                    </a:lnTo>
                    <a:lnTo>
                      <a:pt x="440" y="318"/>
                    </a:lnTo>
                    <a:lnTo>
                      <a:pt x="440" y="314"/>
                    </a:lnTo>
                    <a:lnTo>
                      <a:pt x="442" y="310"/>
                    </a:lnTo>
                    <a:lnTo>
                      <a:pt x="444" y="304"/>
                    </a:lnTo>
                    <a:lnTo>
                      <a:pt x="444" y="301"/>
                    </a:lnTo>
                    <a:lnTo>
                      <a:pt x="445" y="297"/>
                    </a:lnTo>
                    <a:lnTo>
                      <a:pt x="445" y="293"/>
                    </a:lnTo>
                    <a:lnTo>
                      <a:pt x="447" y="289"/>
                    </a:lnTo>
                    <a:lnTo>
                      <a:pt x="447" y="285"/>
                    </a:lnTo>
                    <a:lnTo>
                      <a:pt x="447" y="283"/>
                    </a:lnTo>
                    <a:lnTo>
                      <a:pt x="449" y="281"/>
                    </a:lnTo>
                    <a:lnTo>
                      <a:pt x="449" y="279"/>
                    </a:lnTo>
                    <a:lnTo>
                      <a:pt x="449" y="278"/>
                    </a:lnTo>
                    <a:lnTo>
                      <a:pt x="449" y="276"/>
                    </a:lnTo>
                    <a:lnTo>
                      <a:pt x="449" y="274"/>
                    </a:lnTo>
                    <a:lnTo>
                      <a:pt x="449" y="272"/>
                    </a:lnTo>
                    <a:lnTo>
                      <a:pt x="449" y="270"/>
                    </a:lnTo>
                    <a:lnTo>
                      <a:pt x="449" y="268"/>
                    </a:lnTo>
                    <a:lnTo>
                      <a:pt x="449" y="266"/>
                    </a:lnTo>
                    <a:lnTo>
                      <a:pt x="449" y="264"/>
                    </a:lnTo>
                    <a:lnTo>
                      <a:pt x="449" y="262"/>
                    </a:lnTo>
                    <a:lnTo>
                      <a:pt x="451" y="260"/>
                    </a:lnTo>
                    <a:lnTo>
                      <a:pt x="451" y="258"/>
                    </a:lnTo>
                    <a:lnTo>
                      <a:pt x="451" y="256"/>
                    </a:lnTo>
                    <a:lnTo>
                      <a:pt x="451" y="255"/>
                    </a:lnTo>
                    <a:lnTo>
                      <a:pt x="449" y="247"/>
                    </a:lnTo>
                    <a:lnTo>
                      <a:pt x="449" y="239"/>
                    </a:lnTo>
                    <a:lnTo>
                      <a:pt x="449" y="232"/>
                    </a:lnTo>
                    <a:lnTo>
                      <a:pt x="447" y="224"/>
                    </a:lnTo>
                    <a:lnTo>
                      <a:pt x="447" y="216"/>
                    </a:lnTo>
                    <a:lnTo>
                      <a:pt x="445" y="209"/>
                    </a:lnTo>
                    <a:lnTo>
                      <a:pt x="444" y="201"/>
                    </a:lnTo>
                    <a:lnTo>
                      <a:pt x="442" y="195"/>
                    </a:lnTo>
                    <a:lnTo>
                      <a:pt x="438" y="187"/>
                    </a:lnTo>
                    <a:lnTo>
                      <a:pt x="436" y="182"/>
                    </a:lnTo>
                    <a:lnTo>
                      <a:pt x="434" y="174"/>
                    </a:lnTo>
                    <a:lnTo>
                      <a:pt x="430" y="168"/>
                    </a:lnTo>
                    <a:lnTo>
                      <a:pt x="426" y="161"/>
                    </a:lnTo>
                    <a:lnTo>
                      <a:pt x="422" y="155"/>
                    </a:lnTo>
                    <a:lnTo>
                      <a:pt x="419" y="149"/>
                    </a:lnTo>
                    <a:lnTo>
                      <a:pt x="415" y="141"/>
                    </a:lnTo>
                    <a:lnTo>
                      <a:pt x="411" y="136"/>
                    </a:lnTo>
                    <a:lnTo>
                      <a:pt x="405" y="130"/>
                    </a:lnTo>
                    <a:lnTo>
                      <a:pt x="401" y="126"/>
                    </a:lnTo>
                    <a:lnTo>
                      <a:pt x="396" y="120"/>
                    </a:lnTo>
                    <a:lnTo>
                      <a:pt x="392" y="115"/>
                    </a:lnTo>
                    <a:lnTo>
                      <a:pt x="386" y="109"/>
                    </a:lnTo>
                    <a:lnTo>
                      <a:pt x="380" y="105"/>
                    </a:lnTo>
                    <a:lnTo>
                      <a:pt x="374" y="101"/>
                    </a:lnTo>
                    <a:lnTo>
                      <a:pt x="369" y="95"/>
                    </a:lnTo>
                    <a:lnTo>
                      <a:pt x="363" y="92"/>
                    </a:lnTo>
                    <a:lnTo>
                      <a:pt x="355" y="88"/>
                    </a:lnTo>
                    <a:lnTo>
                      <a:pt x="350" y="84"/>
                    </a:lnTo>
                    <a:lnTo>
                      <a:pt x="342" y="80"/>
                    </a:lnTo>
                    <a:lnTo>
                      <a:pt x="336" y="78"/>
                    </a:lnTo>
                    <a:lnTo>
                      <a:pt x="328" y="74"/>
                    </a:lnTo>
                    <a:lnTo>
                      <a:pt x="323" y="72"/>
                    </a:lnTo>
                    <a:lnTo>
                      <a:pt x="321" y="70"/>
                    </a:lnTo>
                    <a:lnTo>
                      <a:pt x="319" y="70"/>
                    </a:lnTo>
                    <a:lnTo>
                      <a:pt x="317" y="70"/>
                    </a:lnTo>
                    <a:lnTo>
                      <a:pt x="315" y="70"/>
                    </a:lnTo>
                    <a:lnTo>
                      <a:pt x="313" y="69"/>
                    </a:lnTo>
                    <a:lnTo>
                      <a:pt x="311" y="69"/>
                    </a:lnTo>
                    <a:lnTo>
                      <a:pt x="309" y="69"/>
                    </a:lnTo>
                    <a:lnTo>
                      <a:pt x="307" y="67"/>
                    </a:lnTo>
                    <a:lnTo>
                      <a:pt x="305" y="67"/>
                    </a:lnTo>
                    <a:lnTo>
                      <a:pt x="303" y="67"/>
                    </a:lnTo>
                    <a:lnTo>
                      <a:pt x="302" y="67"/>
                    </a:lnTo>
                    <a:lnTo>
                      <a:pt x="300" y="67"/>
                    </a:lnTo>
                    <a:lnTo>
                      <a:pt x="296" y="65"/>
                    </a:lnTo>
                    <a:lnTo>
                      <a:pt x="292" y="65"/>
                    </a:lnTo>
                    <a:lnTo>
                      <a:pt x="290" y="65"/>
                    </a:lnTo>
                    <a:lnTo>
                      <a:pt x="288" y="65"/>
                    </a:lnTo>
                    <a:lnTo>
                      <a:pt x="286" y="63"/>
                    </a:lnTo>
                    <a:lnTo>
                      <a:pt x="284" y="63"/>
                    </a:lnTo>
                    <a:lnTo>
                      <a:pt x="280" y="63"/>
                    </a:lnTo>
                    <a:lnTo>
                      <a:pt x="277" y="63"/>
                    </a:lnTo>
                    <a:lnTo>
                      <a:pt x="275" y="63"/>
                    </a:lnTo>
                    <a:lnTo>
                      <a:pt x="271" y="63"/>
                    </a:lnTo>
                    <a:lnTo>
                      <a:pt x="267" y="61"/>
                    </a:lnTo>
                    <a:lnTo>
                      <a:pt x="263" y="61"/>
                    </a:lnTo>
                    <a:lnTo>
                      <a:pt x="254" y="63"/>
                    </a:lnTo>
                    <a:lnTo>
                      <a:pt x="246" y="63"/>
                    </a:lnTo>
                    <a:lnTo>
                      <a:pt x="238" y="63"/>
                    </a:lnTo>
                    <a:lnTo>
                      <a:pt x="231" y="65"/>
                    </a:lnTo>
                    <a:lnTo>
                      <a:pt x="223" y="67"/>
                    </a:lnTo>
                    <a:lnTo>
                      <a:pt x="215" y="69"/>
                    </a:lnTo>
                    <a:lnTo>
                      <a:pt x="208" y="70"/>
                    </a:lnTo>
                    <a:lnTo>
                      <a:pt x="200" y="72"/>
                    </a:lnTo>
                    <a:lnTo>
                      <a:pt x="192" y="76"/>
                    </a:lnTo>
                    <a:lnTo>
                      <a:pt x="185" y="80"/>
                    </a:lnTo>
                    <a:lnTo>
                      <a:pt x="179" y="84"/>
                    </a:lnTo>
                    <a:lnTo>
                      <a:pt x="171" y="88"/>
                    </a:lnTo>
                    <a:lnTo>
                      <a:pt x="165" y="92"/>
                    </a:lnTo>
                    <a:lnTo>
                      <a:pt x="158" y="95"/>
                    </a:lnTo>
                    <a:lnTo>
                      <a:pt x="152" y="101"/>
                    </a:lnTo>
                    <a:lnTo>
                      <a:pt x="146" y="105"/>
                    </a:lnTo>
                    <a:lnTo>
                      <a:pt x="140" y="111"/>
                    </a:lnTo>
                    <a:lnTo>
                      <a:pt x="135" y="116"/>
                    </a:lnTo>
                    <a:lnTo>
                      <a:pt x="131" y="122"/>
                    </a:lnTo>
                    <a:lnTo>
                      <a:pt x="125" y="128"/>
                    </a:lnTo>
                    <a:lnTo>
                      <a:pt x="119" y="134"/>
                    </a:lnTo>
                    <a:lnTo>
                      <a:pt x="116" y="139"/>
                    </a:lnTo>
                    <a:lnTo>
                      <a:pt x="112" y="147"/>
                    </a:lnTo>
                    <a:lnTo>
                      <a:pt x="108" y="153"/>
                    </a:lnTo>
                    <a:lnTo>
                      <a:pt x="104" y="161"/>
                    </a:lnTo>
                    <a:lnTo>
                      <a:pt x="100" y="168"/>
                    </a:lnTo>
                    <a:lnTo>
                      <a:pt x="98" y="174"/>
                    </a:lnTo>
                    <a:lnTo>
                      <a:pt x="94" y="182"/>
                    </a:lnTo>
                    <a:lnTo>
                      <a:pt x="92" y="189"/>
                    </a:lnTo>
                    <a:lnTo>
                      <a:pt x="91" y="199"/>
                    </a:lnTo>
                    <a:lnTo>
                      <a:pt x="89" y="207"/>
                    </a:lnTo>
                    <a:lnTo>
                      <a:pt x="87" y="214"/>
                    </a:lnTo>
                    <a:lnTo>
                      <a:pt x="87" y="212"/>
                    </a:lnTo>
                    <a:lnTo>
                      <a:pt x="85" y="212"/>
                    </a:lnTo>
                    <a:lnTo>
                      <a:pt x="85" y="210"/>
                    </a:lnTo>
                    <a:lnTo>
                      <a:pt x="83" y="210"/>
                    </a:lnTo>
                    <a:lnTo>
                      <a:pt x="81" y="209"/>
                    </a:lnTo>
                    <a:lnTo>
                      <a:pt x="81" y="209"/>
                    </a:lnTo>
                    <a:lnTo>
                      <a:pt x="79" y="207"/>
                    </a:lnTo>
                    <a:lnTo>
                      <a:pt x="77" y="207"/>
                    </a:lnTo>
                    <a:lnTo>
                      <a:pt x="77" y="205"/>
                    </a:lnTo>
                    <a:lnTo>
                      <a:pt x="75" y="205"/>
                    </a:lnTo>
                    <a:lnTo>
                      <a:pt x="73" y="205"/>
                    </a:lnTo>
                    <a:lnTo>
                      <a:pt x="73" y="203"/>
                    </a:lnTo>
                    <a:lnTo>
                      <a:pt x="71" y="203"/>
                    </a:lnTo>
                    <a:lnTo>
                      <a:pt x="69" y="201"/>
                    </a:lnTo>
                    <a:lnTo>
                      <a:pt x="69" y="201"/>
                    </a:lnTo>
                    <a:lnTo>
                      <a:pt x="68" y="201"/>
                    </a:lnTo>
                    <a:lnTo>
                      <a:pt x="66" y="199"/>
                    </a:lnTo>
                    <a:lnTo>
                      <a:pt x="64" y="199"/>
                    </a:lnTo>
                    <a:lnTo>
                      <a:pt x="64" y="199"/>
                    </a:lnTo>
                    <a:lnTo>
                      <a:pt x="62" y="199"/>
                    </a:lnTo>
                    <a:lnTo>
                      <a:pt x="60" y="197"/>
                    </a:lnTo>
                    <a:lnTo>
                      <a:pt x="58" y="197"/>
                    </a:lnTo>
                    <a:lnTo>
                      <a:pt x="56" y="197"/>
                    </a:lnTo>
                    <a:lnTo>
                      <a:pt x="56" y="197"/>
                    </a:lnTo>
                    <a:lnTo>
                      <a:pt x="54" y="197"/>
                    </a:lnTo>
                    <a:lnTo>
                      <a:pt x="52" y="197"/>
                    </a:lnTo>
                    <a:lnTo>
                      <a:pt x="50" y="197"/>
                    </a:lnTo>
                    <a:lnTo>
                      <a:pt x="50" y="195"/>
                    </a:lnTo>
                    <a:lnTo>
                      <a:pt x="48" y="195"/>
                    </a:lnTo>
                    <a:lnTo>
                      <a:pt x="46" y="195"/>
                    </a:lnTo>
                    <a:lnTo>
                      <a:pt x="45" y="195"/>
                    </a:lnTo>
                    <a:lnTo>
                      <a:pt x="43" y="195"/>
                    </a:lnTo>
                    <a:lnTo>
                      <a:pt x="43" y="195"/>
                    </a:lnTo>
                    <a:lnTo>
                      <a:pt x="41" y="195"/>
                    </a:lnTo>
                    <a:lnTo>
                      <a:pt x="39" y="195"/>
                    </a:lnTo>
                    <a:lnTo>
                      <a:pt x="37" y="195"/>
                    </a:lnTo>
                    <a:lnTo>
                      <a:pt x="35" y="197"/>
                    </a:lnTo>
                    <a:lnTo>
                      <a:pt x="35" y="197"/>
                    </a:lnTo>
                    <a:lnTo>
                      <a:pt x="33" y="197"/>
                    </a:lnTo>
                    <a:lnTo>
                      <a:pt x="31" y="197"/>
                    </a:lnTo>
                    <a:lnTo>
                      <a:pt x="29" y="197"/>
                    </a:lnTo>
                    <a:lnTo>
                      <a:pt x="29" y="197"/>
                    </a:lnTo>
                    <a:lnTo>
                      <a:pt x="27" y="197"/>
                    </a:lnTo>
                    <a:lnTo>
                      <a:pt x="25" y="199"/>
                    </a:lnTo>
                    <a:lnTo>
                      <a:pt x="25" y="199"/>
                    </a:lnTo>
                    <a:lnTo>
                      <a:pt x="23" y="199"/>
                    </a:lnTo>
                    <a:lnTo>
                      <a:pt x="22" y="199"/>
                    </a:lnTo>
                    <a:lnTo>
                      <a:pt x="20" y="201"/>
                    </a:lnTo>
                    <a:lnTo>
                      <a:pt x="20" y="201"/>
                    </a:lnTo>
                    <a:lnTo>
                      <a:pt x="18" y="201"/>
                    </a:lnTo>
                    <a:lnTo>
                      <a:pt x="16" y="203"/>
                    </a:lnTo>
                    <a:lnTo>
                      <a:pt x="16" y="203"/>
                    </a:lnTo>
                    <a:lnTo>
                      <a:pt x="14" y="203"/>
                    </a:lnTo>
                    <a:lnTo>
                      <a:pt x="12" y="205"/>
                    </a:lnTo>
                    <a:lnTo>
                      <a:pt x="12" y="205"/>
                    </a:lnTo>
                    <a:lnTo>
                      <a:pt x="10" y="205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6" y="209"/>
                    </a:lnTo>
                    <a:lnTo>
                      <a:pt x="4" y="209"/>
                    </a:lnTo>
                    <a:lnTo>
                      <a:pt x="4" y="210"/>
                    </a:lnTo>
                    <a:lnTo>
                      <a:pt x="2" y="210"/>
                    </a:lnTo>
                    <a:lnTo>
                      <a:pt x="2" y="212"/>
                    </a:lnTo>
                    <a:lnTo>
                      <a:pt x="0" y="212"/>
                    </a:lnTo>
                    <a:lnTo>
                      <a:pt x="2" y="207"/>
                    </a:lnTo>
                    <a:lnTo>
                      <a:pt x="2" y="199"/>
                    </a:lnTo>
                    <a:lnTo>
                      <a:pt x="4" y="191"/>
                    </a:lnTo>
                    <a:lnTo>
                      <a:pt x="6" y="186"/>
                    </a:lnTo>
                    <a:lnTo>
                      <a:pt x="8" y="178"/>
                    </a:lnTo>
                    <a:lnTo>
                      <a:pt x="10" y="172"/>
                    </a:lnTo>
                    <a:lnTo>
                      <a:pt x="12" y="164"/>
                    </a:lnTo>
                    <a:lnTo>
                      <a:pt x="14" y="159"/>
                    </a:lnTo>
                    <a:lnTo>
                      <a:pt x="18" y="153"/>
                    </a:lnTo>
                    <a:lnTo>
                      <a:pt x="20" y="145"/>
                    </a:lnTo>
                    <a:lnTo>
                      <a:pt x="23" y="139"/>
                    </a:lnTo>
                    <a:lnTo>
                      <a:pt x="25" y="134"/>
                    </a:lnTo>
                    <a:lnTo>
                      <a:pt x="29" y="128"/>
                    </a:lnTo>
                    <a:lnTo>
                      <a:pt x="33" y="122"/>
                    </a:lnTo>
                    <a:lnTo>
                      <a:pt x="35" y="116"/>
                    </a:lnTo>
                    <a:lnTo>
                      <a:pt x="39" y="111"/>
                    </a:lnTo>
                    <a:lnTo>
                      <a:pt x="43" y="105"/>
                    </a:lnTo>
                    <a:lnTo>
                      <a:pt x="46" y="99"/>
                    </a:lnTo>
                    <a:lnTo>
                      <a:pt x="52" y="93"/>
                    </a:lnTo>
                    <a:lnTo>
                      <a:pt x="56" y="88"/>
                    </a:lnTo>
                    <a:lnTo>
                      <a:pt x="60" y="84"/>
                    </a:lnTo>
                    <a:lnTo>
                      <a:pt x="66" y="78"/>
                    </a:lnTo>
                    <a:lnTo>
                      <a:pt x="69" y="72"/>
                    </a:lnTo>
                    <a:lnTo>
                      <a:pt x="75" y="69"/>
                    </a:lnTo>
                    <a:lnTo>
                      <a:pt x="79" y="63"/>
                    </a:lnTo>
                    <a:lnTo>
                      <a:pt x="85" y="59"/>
                    </a:lnTo>
                    <a:lnTo>
                      <a:pt x="91" y="55"/>
                    </a:lnTo>
                    <a:lnTo>
                      <a:pt x="96" y="49"/>
                    </a:lnTo>
                    <a:lnTo>
                      <a:pt x="102" y="46"/>
                    </a:lnTo>
                    <a:lnTo>
                      <a:pt x="108" y="42"/>
                    </a:lnTo>
                    <a:lnTo>
                      <a:pt x="114" y="38"/>
                    </a:lnTo>
                    <a:lnTo>
                      <a:pt x="119" y="34"/>
                    </a:lnTo>
                    <a:lnTo>
                      <a:pt x="125" y="30"/>
                    </a:lnTo>
                    <a:lnTo>
                      <a:pt x="133" y="26"/>
                    </a:lnTo>
                    <a:lnTo>
                      <a:pt x="139" y="24"/>
                    </a:lnTo>
                    <a:lnTo>
                      <a:pt x="146" y="21"/>
                    </a:lnTo>
                    <a:lnTo>
                      <a:pt x="154" y="17"/>
                    </a:lnTo>
                    <a:lnTo>
                      <a:pt x="162" y="15"/>
                    </a:lnTo>
                    <a:lnTo>
                      <a:pt x="167" y="13"/>
                    </a:lnTo>
                    <a:lnTo>
                      <a:pt x="175" y="11"/>
                    </a:lnTo>
                    <a:lnTo>
                      <a:pt x="183" y="7"/>
                    </a:lnTo>
                    <a:lnTo>
                      <a:pt x="190" y="5"/>
                    </a:lnTo>
                    <a:lnTo>
                      <a:pt x="198" y="5"/>
                    </a:lnTo>
                    <a:lnTo>
                      <a:pt x="204" y="3"/>
                    </a:lnTo>
                    <a:lnTo>
                      <a:pt x="211" y="1"/>
                    </a:lnTo>
                    <a:lnTo>
                      <a:pt x="219" y="1"/>
                    </a:lnTo>
                    <a:lnTo>
                      <a:pt x="227" y="1"/>
                    </a:lnTo>
                    <a:lnTo>
                      <a:pt x="234" y="0"/>
                    </a:lnTo>
                    <a:lnTo>
                      <a:pt x="242" y="0"/>
                    </a:lnTo>
                    <a:lnTo>
                      <a:pt x="250" y="0"/>
                    </a:lnTo>
                    <a:lnTo>
                      <a:pt x="257" y="0"/>
                    </a:lnTo>
                    <a:lnTo>
                      <a:pt x="265" y="1"/>
                    </a:lnTo>
                    <a:lnTo>
                      <a:pt x="273" y="1"/>
                    </a:lnTo>
                    <a:lnTo>
                      <a:pt x="280" y="1"/>
                    </a:lnTo>
                    <a:lnTo>
                      <a:pt x="288" y="3"/>
                    </a:lnTo>
                    <a:lnTo>
                      <a:pt x="296" y="5"/>
                    </a:lnTo>
                    <a:lnTo>
                      <a:pt x="303" y="7"/>
                    </a:lnTo>
                    <a:lnTo>
                      <a:pt x="309" y="7"/>
                    </a:lnTo>
                    <a:lnTo>
                      <a:pt x="317" y="11"/>
                    </a:lnTo>
                    <a:lnTo>
                      <a:pt x="325" y="13"/>
                    </a:lnTo>
                    <a:lnTo>
                      <a:pt x="332" y="15"/>
                    </a:lnTo>
                    <a:lnTo>
                      <a:pt x="340" y="19"/>
                    </a:lnTo>
                    <a:lnTo>
                      <a:pt x="346" y="21"/>
                    </a:lnTo>
                    <a:lnTo>
                      <a:pt x="353" y="24"/>
                    </a:lnTo>
                    <a:lnTo>
                      <a:pt x="361" y="28"/>
                    </a:lnTo>
                    <a:lnTo>
                      <a:pt x="369" y="32"/>
                    </a:lnTo>
                    <a:lnTo>
                      <a:pt x="374" y="36"/>
                    </a:lnTo>
                    <a:lnTo>
                      <a:pt x="382" y="40"/>
                    </a:lnTo>
                    <a:lnTo>
                      <a:pt x="388" y="46"/>
                    </a:lnTo>
                    <a:lnTo>
                      <a:pt x="396" y="49"/>
                    </a:lnTo>
                    <a:lnTo>
                      <a:pt x="401" y="55"/>
                    </a:lnTo>
                    <a:lnTo>
                      <a:pt x="407" y="61"/>
                    </a:lnTo>
                    <a:lnTo>
                      <a:pt x="413" y="67"/>
                    </a:lnTo>
                    <a:lnTo>
                      <a:pt x="419" y="72"/>
                    </a:lnTo>
                    <a:lnTo>
                      <a:pt x="424" y="78"/>
                    </a:lnTo>
                    <a:lnTo>
                      <a:pt x="430" y="84"/>
                    </a:lnTo>
                    <a:lnTo>
                      <a:pt x="436" y="90"/>
                    </a:lnTo>
                    <a:lnTo>
                      <a:pt x="440" y="95"/>
                    </a:lnTo>
                    <a:lnTo>
                      <a:pt x="445" y="103"/>
                    </a:lnTo>
                    <a:lnTo>
                      <a:pt x="449" y="109"/>
                    </a:lnTo>
                    <a:lnTo>
                      <a:pt x="453" y="116"/>
                    </a:lnTo>
                    <a:lnTo>
                      <a:pt x="457" y="124"/>
                    </a:lnTo>
                    <a:lnTo>
                      <a:pt x="461" y="130"/>
                    </a:lnTo>
                    <a:lnTo>
                      <a:pt x="465" y="138"/>
                    </a:lnTo>
                    <a:lnTo>
                      <a:pt x="468" y="145"/>
                    </a:lnTo>
                    <a:lnTo>
                      <a:pt x="470" y="153"/>
                    </a:lnTo>
                    <a:lnTo>
                      <a:pt x="474" y="161"/>
                    </a:lnTo>
                    <a:lnTo>
                      <a:pt x="476" y="168"/>
                    </a:lnTo>
                    <a:lnTo>
                      <a:pt x="478" y="176"/>
                    </a:lnTo>
                    <a:lnTo>
                      <a:pt x="480" y="184"/>
                    </a:lnTo>
                    <a:lnTo>
                      <a:pt x="482" y="191"/>
                    </a:lnTo>
                    <a:lnTo>
                      <a:pt x="484" y="199"/>
                    </a:lnTo>
                    <a:lnTo>
                      <a:pt x="486" y="209"/>
                    </a:lnTo>
                    <a:lnTo>
                      <a:pt x="486" y="216"/>
                    </a:lnTo>
                    <a:lnTo>
                      <a:pt x="488" y="224"/>
                    </a:lnTo>
                    <a:lnTo>
                      <a:pt x="488" y="232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41"/>
                    </a:lnTo>
                    <a:lnTo>
                      <a:pt x="488" y="247"/>
                    </a:lnTo>
                    <a:lnTo>
                      <a:pt x="488" y="253"/>
                    </a:lnTo>
                    <a:lnTo>
                      <a:pt x="486" y="258"/>
                    </a:lnTo>
                    <a:lnTo>
                      <a:pt x="486" y="262"/>
                    </a:lnTo>
                    <a:lnTo>
                      <a:pt x="486" y="268"/>
                    </a:lnTo>
                    <a:lnTo>
                      <a:pt x="484" y="274"/>
                    </a:lnTo>
                    <a:lnTo>
                      <a:pt x="484" y="279"/>
                    </a:lnTo>
                    <a:lnTo>
                      <a:pt x="482" y="285"/>
                    </a:lnTo>
                    <a:lnTo>
                      <a:pt x="482" y="291"/>
                    </a:lnTo>
                    <a:lnTo>
                      <a:pt x="480" y="295"/>
                    </a:lnTo>
                    <a:lnTo>
                      <a:pt x="478" y="301"/>
                    </a:lnTo>
                    <a:lnTo>
                      <a:pt x="476" y="306"/>
                    </a:lnTo>
                    <a:lnTo>
                      <a:pt x="474" y="312"/>
                    </a:lnTo>
                    <a:lnTo>
                      <a:pt x="474" y="316"/>
                    </a:lnTo>
                    <a:lnTo>
                      <a:pt x="472" y="322"/>
                    </a:lnTo>
                    <a:lnTo>
                      <a:pt x="468" y="327"/>
                    </a:lnTo>
                    <a:lnTo>
                      <a:pt x="467" y="331"/>
                    </a:lnTo>
                    <a:lnTo>
                      <a:pt x="465" y="337"/>
                    </a:lnTo>
                    <a:lnTo>
                      <a:pt x="463" y="341"/>
                    </a:lnTo>
                    <a:lnTo>
                      <a:pt x="461" y="347"/>
                    </a:lnTo>
                    <a:lnTo>
                      <a:pt x="457" y="350"/>
                    </a:lnTo>
                    <a:lnTo>
                      <a:pt x="455" y="356"/>
                    </a:lnTo>
                    <a:lnTo>
                      <a:pt x="451" y="360"/>
                    </a:lnTo>
                    <a:lnTo>
                      <a:pt x="449" y="366"/>
                    </a:lnTo>
                    <a:lnTo>
                      <a:pt x="445" y="370"/>
                    </a:lnTo>
                    <a:lnTo>
                      <a:pt x="444" y="375"/>
                    </a:lnTo>
                    <a:lnTo>
                      <a:pt x="440" y="379"/>
                    </a:lnTo>
                    <a:lnTo>
                      <a:pt x="436" y="383"/>
                    </a:lnTo>
                    <a:lnTo>
                      <a:pt x="432" y="387"/>
                    </a:lnTo>
                    <a:lnTo>
                      <a:pt x="428" y="393"/>
                    </a:lnTo>
                    <a:lnTo>
                      <a:pt x="426" y="396"/>
                    </a:lnTo>
                    <a:lnTo>
                      <a:pt x="422" y="398"/>
                    </a:lnTo>
                    <a:lnTo>
                      <a:pt x="421" y="402"/>
                    </a:lnTo>
                    <a:lnTo>
                      <a:pt x="419" y="404"/>
                    </a:lnTo>
                    <a:lnTo>
                      <a:pt x="415" y="408"/>
                    </a:lnTo>
                    <a:lnTo>
                      <a:pt x="413" y="410"/>
                    </a:lnTo>
                    <a:lnTo>
                      <a:pt x="411" y="414"/>
                    </a:lnTo>
                    <a:lnTo>
                      <a:pt x="407" y="416"/>
                    </a:lnTo>
                    <a:lnTo>
                      <a:pt x="405" y="417"/>
                    </a:lnTo>
                    <a:lnTo>
                      <a:pt x="401" y="421"/>
                    </a:lnTo>
                    <a:lnTo>
                      <a:pt x="399" y="423"/>
                    </a:lnTo>
                    <a:lnTo>
                      <a:pt x="396" y="425"/>
                    </a:lnTo>
                    <a:lnTo>
                      <a:pt x="394" y="427"/>
                    </a:lnTo>
                    <a:lnTo>
                      <a:pt x="390" y="431"/>
                    </a:lnTo>
                    <a:lnTo>
                      <a:pt x="388" y="433"/>
                    </a:lnTo>
                    <a:lnTo>
                      <a:pt x="384" y="435"/>
                    </a:lnTo>
                    <a:lnTo>
                      <a:pt x="380" y="437"/>
                    </a:lnTo>
                    <a:lnTo>
                      <a:pt x="378" y="439"/>
                    </a:lnTo>
                    <a:lnTo>
                      <a:pt x="374" y="440"/>
                    </a:lnTo>
                    <a:lnTo>
                      <a:pt x="373" y="444"/>
                    </a:lnTo>
                    <a:lnTo>
                      <a:pt x="369" y="446"/>
                    </a:lnTo>
                    <a:lnTo>
                      <a:pt x="365" y="448"/>
                    </a:lnTo>
                    <a:lnTo>
                      <a:pt x="363" y="450"/>
                    </a:lnTo>
                    <a:lnTo>
                      <a:pt x="359" y="452"/>
                    </a:lnTo>
                    <a:lnTo>
                      <a:pt x="355" y="454"/>
                    </a:lnTo>
                    <a:lnTo>
                      <a:pt x="351" y="454"/>
                    </a:lnTo>
                    <a:lnTo>
                      <a:pt x="350" y="456"/>
                    </a:lnTo>
                    <a:lnTo>
                      <a:pt x="346" y="458"/>
                    </a:lnTo>
                    <a:lnTo>
                      <a:pt x="342" y="460"/>
                    </a:lnTo>
                    <a:lnTo>
                      <a:pt x="338" y="462"/>
                    </a:lnTo>
                    <a:lnTo>
                      <a:pt x="336" y="464"/>
                    </a:lnTo>
                    <a:lnTo>
                      <a:pt x="332" y="464"/>
                    </a:lnTo>
                    <a:lnTo>
                      <a:pt x="328" y="465"/>
                    </a:lnTo>
                    <a:lnTo>
                      <a:pt x="325" y="467"/>
                    </a:lnTo>
                    <a:lnTo>
                      <a:pt x="321" y="469"/>
                    </a:lnTo>
                    <a:lnTo>
                      <a:pt x="317" y="471"/>
                    </a:lnTo>
                    <a:lnTo>
                      <a:pt x="315" y="473"/>
                    </a:lnTo>
                    <a:lnTo>
                      <a:pt x="311" y="475"/>
                    </a:lnTo>
                    <a:lnTo>
                      <a:pt x="307" y="477"/>
                    </a:lnTo>
                    <a:lnTo>
                      <a:pt x="305" y="479"/>
                    </a:lnTo>
                    <a:lnTo>
                      <a:pt x="302" y="481"/>
                    </a:lnTo>
                    <a:lnTo>
                      <a:pt x="298" y="483"/>
                    </a:lnTo>
                    <a:lnTo>
                      <a:pt x="296" y="485"/>
                    </a:lnTo>
                    <a:lnTo>
                      <a:pt x="292" y="487"/>
                    </a:lnTo>
                    <a:lnTo>
                      <a:pt x="290" y="490"/>
                    </a:lnTo>
                    <a:lnTo>
                      <a:pt x="286" y="492"/>
                    </a:lnTo>
                    <a:lnTo>
                      <a:pt x="284" y="494"/>
                    </a:lnTo>
                    <a:lnTo>
                      <a:pt x="280" y="496"/>
                    </a:lnTo>
                    <a:lnTo>
                      <a:pt x="279" y="500"/>
                    </a:lnTo>
                    <a:lnTo>
                      <a:pt x="275" y="502"/>
                    </a:lnTo>
                    <a:lnTo>
                      <a:pt x="273" y="506"/>
                    </a:lnTo>
                    <a:lnTo>
                      <a:pt x="269" y="508"/>
                    </a:lnTo>
                    <a:lnTo>
                      <a:pt x="267" y="510"/>
                    </a:lnTo>
                    <a:lnTo>
                      <a:pt x="265" y="513"/>
                    </a:lnTo>
                    <a:lnTo>
                      <a:pt x="263" y="515"/>
                    </a:lnTo>
                    <a:lnTo>
                      <a:pt x="259" y="519"/>
                    </a:lnTo>
                    <a:lnTo>
                      <a:pt x="257" y="523"/>
                    </a:lnTo>
                    <a:lnTo>
                      <a:pt x="256" y="525"/>
                    </a:lnTo>
                    <a:lnTo>
                      <a:pt x="254" y="529"/>
                    </a:lnTo>
                    <a:lnTo>
                      <a:pt x="252" y="531"/>
                    </a:lnTo>
                    <a:lnTo>
                      <a:pt x="250" y="534"/>
                    </a:lnTo>
                    <a:lnTo>
                      <a:pt x="248" y="538"/>
                    </a:lnTo>
                    <a:lnTo>
                      <a:pt x="246" y="542"/>
                    </a:lnTo>
                    <a:lnTo>
                      <a:pt x="244" y="544"/>
                    </a:lnTo>
                    <a:lnTo>
                      <a:pt x="242" y="548"/>
                    </a:lnTo>
                    <a:lnTo>
                      <a:pt x="240" y="544"/>
                    </a:lnTo>
                    <a:lnTo>
                      <a:pt x="238" y="542"/>
                    </a:lnTo>
                    <a:lnTo>
                      <a:pt x="236" y="538"/>
                    </a:lnTo>
                    <a:lnTo>
                      <a:pt x="234" y="534"/>
                    </a:lnTo>
                    <a:lnTo>
                      <a:pt x="233" y="531"/>
                    </a:lnTo>
                    <a:lnTo>
                      <a:pt x="229" y="529"/>
                    </a:lnTo>
                    <a:lnTo>
                      <a:pt x="227" y="525"/>
                    </a:lnTo>
                    <a:lnTo>
                      <a:pt x="225" y="523"/>
                    </a:lnTo>
                    <a:lnTo>
                      <a:pt x="223" y="519"/>
                    </a:lnTo>
                    <a:lnTo>
                      <a:pt x="221" y="517"/>
                    </a:lnTo>
                    <a:lnTo>
                      <a:pt x="217" y="513"/>
                    </a:lnTo>
                    <a:lnTo>
                      <a:pt x="215" y="511"/>
                    </a:lnTo>
                    <a:lnTo>
                      <a:pt x="213" y="508"/>
                    </a:lnTo>
                    <a:lnTo>
                      <a:pt x="210" y="506"/>
                    </a:lnTo>
                    <a:lnTo>
                      <a:pt x="208" y="502"/>
                    </a:lnTo>
                    <a:lnTo>
                      <a:pt x="206" y="500"/>
                    </a:lnTo>
                    <a:lnTo>
                      <a:pt x="202" y="498"/>
                    </a:lnTo>
                    <a:lnTo>
                      <a:pt x="200" y="494"/>
                    </a:lnTo>
                    <a:lnTo>
                      <a:pt x="196" y="492"/>
                    </a:lnTo>
                    <a:lnTo>
                      <a:pt x="194" y="490"/>
                    </a:lnTo>
                    <a:lnTo>
                      <a:pt x="190" y="488"/>
                    </a:lnTo>
                    <a:lnTo>
                      <a:pt x="188" y="485"/>
                    </a:lnTo>
                    <a:lnTo>
                      <a:pt x="185" y="483"/>
                    </a:lnTo>
                    <a:lnTo>
                      <a:pt x="181" y="481"/>
                    </a:lnTo>
                    <a:lnTo>
                      <a:pt x="179" y="479"/>
                    </a:lnTo>
                    <a:lnTo>
                      <a:pt x="175" y="477"/>
                    </a:lnTo>
                    <a:lnTo>
                      <a:pt x="171" y="475"/>
                    </a:lnTo>
                    <a:lnTo>
                      <a:pt x="169" y="473"/>
                    </a:lnTo>
                    <a:lnTo>
                      <a:pt x="165" y="471"/>
                    </a:lnTo>
                    <a:lnTo>
                      <a:pt x="162" y="469"/>
                    </a:lnTo>
                    <a:lnTo>
                      <a:pt x="158" y="467"/>
                    </a:lnTo>
                    <a:lnTo>
                      <a:pt x="156" y="465"/>
                    </a:lnTo>
                    <a:lnTo>
                      <a:pt x="152" y="465"/>
                    </a:lnTo>
                    <a:lnTo>
                      <a:pt x="148" y="464"/>
                    </a:lnTo>
                    <a:lnTo>
                      <a:pt x="146" y="462"/>
                    </a:lnTo>
                    <a:lnTo>
                      <a:pt x="142" y="462"/>
                    </a:lnTo>
                    <a:lnTo>
                      <a:pt x="140" y="460"/>
                    </a:lnTo>
                    <a:lnTo>
                      <a:pt x="137" y="458"/>
                    </a:lnTo>
                    <a:lnTo>
                      <a:pt x="133" y="456"/>
                    </a:lnTo>
                    <a:lnTo>
                      <a:pt x="131" y="456"/>
                    </a:lnTo>
                    <a:lnTo>
                      <a:pt x="127" y="454"/>
                    </a:lnTo>
                    <a:lnTo>
                      <a:pt x="125" y="452"/>
                    </a:lnTo>
                    <a:lnTo>
                      <a:pt x="121" y="450"/>
                    </a:lnTo>
                    <a:lnTo>
                      <a:pt x="119" y="448"/>
                    </a:lnTo>
                    <a:lnTo>
                      <a:pt x="116" y="446"/>
                    </a:lnTo>
                    <a:lnTo>
                      <a:pt x="114" y="444"/>
                    </a:lnTo>
                    <a:lnTo>
                      <a:pt x="110" y="442"/>
                    </a:lnTo>
                    <a:lnTo>
                      <a:pt x="108" y="440"/>
                    </a:lnTo>
                    <a:lnTo>
                      <a:pt x="106" y="439"/>
                    </a:lnTo>
                    <a:lnTo>
                      <a:pt x="102" y="439"/>
                    </a:lnTo>
                    <a:lnTo>
                      <a:pt x="100" y="435"/>
                    </a:lnTo>
                    <a:lnTo>
                      <a:pt x="96" y="433"/>
                    </a:lnTo>
                    <a:lnTo>
                      <a:pt x="94" y="431"/>
                    </a:lnTo>
                    <a:lnTo>
                      <a:pt x="92" y="429"/>
                    </a:lnTo>
                    <a:lnTo>
                      <a:pt x="89" y="427"/>
                    </a:lnTo>
                    <a:lnTo>
                      <a:pt x="87" y="425"/>
                    </a:lnTo>
                    <a:lnTo>
                      <a:pt x="85" y="423"/>
                    </a:lnTo>
                    <a:lnTo>
                      <a:pt x="81" y="421"/>
                    </a:lnTo>
                    <a:lnTo>
                      <a:pt x="79" y="419"/>
                    </a:lnTo>
                    <a:lnTo>
                      <a:pt x="77" y="416"/>
                    </a:lnTo>
                    <a:lnTo>
                      <a:pt x="73" y="414"/>
                    </a:lnTo>
                    <a:lnTo>
                      <a:pt x="71" y="412"/>
                    </a:lnTo>
                    <a:lnTo>
                      <a:pt x="69" y="410"/>
                    </a:lnTo>
                    <a:lnTo>
                      <a:pt x="68" y="408"/>
                    </a:lnTo>
                    <a:lnTo>
                      <a:pt x="66" y="408"/>
                    </a:lnTo>
                    <a:lnTo>
                      <a:pt x="64" y="410"/>
                    </a:lnTo>
                    <a:lnTo>
                      <a:pt x="62" y="412"/>
                    </a:lnTo>
                    <a:lnTo>
                      <a:pt x="60" y="414"/>
                    </a:lnTo>
                    <a:lnTo>
                      <a:pt x="58" y="416"/>
                    </a:lnTo>
                    <a:lnTo>
                      <a:pt x="58" y="417"/>
                    </a:lnTo>
                    <a:lnTo>
                      <a:pt x="56" y="417"/>
                    </a:lnTo>
                    <a:lnTo>
                      <a:pt x="54" y="419"/>
                    </a:lnTo>
                    <a:lnTo>
                      <a:pt x="52" y="421"/>
                    </a:lnTo>
                    <a:lnTo>
                      <a:pt x="50" y="423"/>
                    </a:lnTo>
                    <a:lnTo>
                      <a:pt x="50" y="425"/>
                    </a:lnTo>
                    <a:lnTo>
                      <a:pt x="48" y="427"/>
                    </a:lnTo>
                    <a:lnTo>
                      <a:pt x="46" y="429"/>
                    </a:lnTo>
                    <a:lnTo>
                      <a:pt x="45" y="431"/>
                    </a:lnTo>
                    <a:lnTo>
                      <a:pt x="45" y="433"/>
                    </a:lnTo>
                    <a:lnTo>
                      <a:pt x="43" y="435"/>
                    </a:lnTo>
                    <a:lnTo>
                      <a:pt x="43" y="431"/>
                    </a:lnTo>
                    <a:lnTo>
                      <a:pt x="43" y="429"/>
                    </a:lnTo>
                    <a:lnTo>
                      <a:pt x="41" y="425"/>
                    </a:lnTo>
                    <a:lnTo>
                      <a:pt x="41" y="421"/>
                    </a:lnTo>
                    <a:lnTo>
                      <a:pt x="41" y="416"/>
                    </a:lnTo>
                    <a:lnTo>
                      <a:pt x="39" y="408"/>
                    </a:lnTo>
                    <a:lnTo>
                      <a:pt x="37" y="402"/>
                    </a:lnTo>
                    <a:lnTo>
                      <a:pt x="37" y="396"/>
                    </a:lnTo>
                    <a:lnTo>
                      <a:pt x="35" y="389"/>
                    </a:lnTo>
                    <a:lnTo>
                      <a:pt x="33" y="383"/>
                    </a:lnTo>
                    <a:lnTo>
                      <a:pt x="33" y="379"/>
                    </a:lnTo>
                    <a:lnTo>
                      <a:pt x="31" y="377"/>
                    </a:lnTo>
                    <a:lnTo>
                      <a:pt x="31" y="373"/>
                    </a:lnTo>
                    <a:lnTo>
                      <a:pt x="31" y="370"/>
                    </a:lnTo>
                    <a:lnTo>
                      <a:pt x="29" y="368"/>
                    </a:lnTo>
                    <a:lnTo>
                      <a:pt x="29" y="364"/>
                    </a:lnTo>
                    <a:lnTo>
                      <a:pt x="27" y="360"/>
                    </a:lnTo>
                    <a:lnTo>
                      <a:pt x="27" y="358"/>
                    </a:lnTo>
                    <a:lnTo>
                      <a:pt x="25" y="350"/>
                    </a:lnTo>
                    <a:lnTo>
                      <a:pt x="23" y="345"/>
                    </a:lnTo>
                    <a:lnTo>
                      <a:pt x="22" y="341"/>
                    </a:lnTo>
                    <a:lnTo>
                      <a:pt x="22" y="339"/>
                    </a:lnTo>
                    <a:lnTo>
                      <a:pt x="20" y="335"/>
                    </a:lnTo>
                    <a:lnTo>
                      <a:pt x="20" y="333"/>
                    </a:lnTo>
                    <a:lnTo>
                      <a:pt x="20" y="331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10601" name="Rectangle 9"/>
            <p:cNvSpPr>
              <a:spLocks noChangeArrowheads="1"/>
            </p:cNvSpPr>
            <p:nvPr/>
          </p:nvSpPr>
          <p:spPr bwMode="auto">
            <a:xfrm>
              <a:off x="793" y="4020"/>
              <a:ext cx="217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808080"/>
                  </a:solidFill>
                  <a:latin typeface="Arial" charset="0"/>
                </a:rPr>
                <a:t>RESEARCH INSTITUTE OF TECHNOLOGY (NITI)</a:t>
              </a:r>
              <a:endParaRPr lang="ru-RU" sz="1200">
                <a:solidFill>
                  <a:srgbClr val="808080"/>
                </a:solidFill>
              </a:endParaRPr>
            </a:p>
          </p:txBody>
        </p:sp>
        <p:sp>
          <p:nvSpPr>
            <p:cNvPr id="110602" name="Rectangle 10"/>
            <p:cNvSpPr>
              <a:spLocks noChangeArrowheads="1"/>
            </p:cNvSpPr>
            <p:nvPr/>
          </p:nvSpPr>
          <p:spPr bwMode="auto">
            <a:xfrm>
              <a:off x="793" y="3929"/>
              <a:ext cx="485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808080"/>
                  </a:solidFill>
                  <a:latin typeface="Arial" charset="0"/>
                </a:rPr>
                <a:t>ALEXANDROV</a:t>
              </a:r>
              <a:endParaRPr lang="ru-RU" sz="900">
                <a:solidFill>
                  <a:srgbClr val="808080"/>
                </a:solidFill>
              </a:endParaRPr>
            </a:p>
          </p:txBody>
        </p:sp>
        <p:sp>
          <p:nvSpPr>
            <p:cNvPr id="110603" name="Line 11"/>
            <p:cNvSpPr>
              <a:spLocks noChangeShapeType="1"/>
            </p:cNvSpPr>
            <p:nvPr/>
          </p:nvSpPr>
          <p:spPr bwMode="auto">
            <a:xfrm>
              <a:off x="1338" y="3974"/>
              <a:ext cx="41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10605" name="Text Box 13"/>
          <p:cNvSpPr txBox="1">
            <a:spLocks noChangeArrowheads="1"/>
          </p:cNvSpPr>
          <p:nvPr/>
        </p:nvSpPr>
        <p:spPr bwMode="auto">
          <a:xfrm>
            <a:off x="215900" y="4041775"/>
            <a:ext cx="40687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A50021"/>
                </a:solidFill>
                <a:latin typeface="Arial" charset="0"/>
              </a:rPr>
              <a:t>KMS contaiment </a:t>
            </a:r>
            <a:br>
              <a:rPr lang="en-US" b="1">
                <a:solidFill>
                  <a:srgbClr val="A50021"/>
                </a:solidFill>
                <a:latin typeface="Arial" charset="0"/>
              </a:rPr>
            </a:br>
            <a:r>
              <a:rPr lang="en-US" b="1">
                <a:solidFill>
                  <a:srgbClr val="A50021"/>
                </a:solidFill>
                <a:latin typeface="Arial" charset="0"/>
              </a:rPr>
              <a:t>with heat insulation</a:t>
            </a:r>
            <a:endParaRPr lang="ru-RU" b="1">
              <a:solidFill>
                <a:srgbClr val="A50021"/>
              </a:solidFill>
              <a:latin typeface="Arial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7625-E7F8-4AC1-9CCC-431CBEBD651A}" type="slidenum">
              <a:rPr lang="ru-RU"/>
              <a:pPr/>
              <a:t>12</a:t>
            </a:fld>
            <a:endParaRPr lang="ru-RU"/>
          </a:p>
        </p:txBody>
      </p:sp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9025" tIns="19512" rIns="39025" bIns="19512" anchor="ctr">
            <a:spAutoFit/>
          </a:bodyPr>
          <a:lstStyle/>
          <a:p>
            <a:pPr algn="ctr" eaLnBrk="1" hangingPunct="1"/>
            <a:endParaRPr lang="ru-RU" sz="18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0" y="3981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9025" tIns="19512" rIns="39025" bIns="19512" anchor="ctr">
            <a:spAutoFit/>
          </a:bodyPr>
          <a:lstStyle/>
          <a:p>
            <a:pPr algn="ctr" eaLnBrk="1" hangingPunct="1"/>
            <a:endParaRPr lang="ru-RU" sz="180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112644" name="Group 4"/>
          <p:cNvGrpSpPr>
            <a:grpSpLocks/>
          </p:cNvGrpSpPr>
          <p:nvPr/>
        </p:nvGrpSpPr>
        <p:grpSpPr bwMode="auto">
          <a:xfrm>
            <a:off x="647700" y="6200775"/>
            <a:ext cx="7308850" cy="431800"/>
            <a:chOff x="499" y="3906"/>
            <a:chExt cx="5012" cy="272"/>
          </a:xfrm>
        </p:grpSpPr>
        <p:grpSp>
          <p:nvGrpSpPr>
            <p:cNvPr id="112645" name="Group 5"/>
            <p:cNvGrpSpPr>
              <a:grpSpLocks/>
            </p:cNvGrpSpPr>
            <p:nvPr/>
          </p:nvGrpSpPr>
          <p:grpSpPr bwMode="auto">
            <a:xfrm>
              <a:off x="499" y="3906"/>
              <a:ext cx="249" cy="272"/>
              <a:chOff x="590" y="148"/>
              <a:chExt cx="244" cy="274"/>
            </a:xfrm>
          </p:grpSpPr>
          <p:sp>
            <p:nvSpPr>
              <p:cNvPr id="112646" name="Freeform 6"/>
              <p:cNvSpPr>
                <a:spLocks/>
              </p:cNvSpPr>
              <p:nvPr/>
            </p:nvSpPr>
            <p:spPr bwMode="auto">
              <a:xfrm>
                <a:off x="639" y="199"/>
                <a:ext cx="155" cy="104"/>
              </a:xfrm>
              <a:custGeom>
                <a:avLst/>
                <a:gdLst>
                  <a:gd name="T0" fmla="*/ 0 w 311"/>
                  <a:gd name="T1" fmla="*/ 127 h 209"/>
                  <a:gd name="T2" fmla="*/ 56 w 311"/>
                  <a:gd name="T3" fmla="*/ 127 h 209"/>
                  <a:gd name="T4" fmla="*/ 56 w 311"/>
                  <a:gd name="T5" fmla="*/ 192 h 209"/>
                  <a:gd name="T6" fmla="*/ 106 w 311"/>
                  <a:gd name="T7" fmla="*/ 192 h 209"/>
                  <a:gd name="T8" fmla="*/ 125 w 311"/>
                  <a:gd name="T9" fmla="*/ 0 h 209"/>
                  <a:gd name="T10" fmla="*/ 169 w 311"/>
                  <a:gd name="T11" fmla="*/ 0 h 209"/>
                  <a:gd name="T12" fmla="*/ 182 w 311"/>
                  <a:gd name="T13" fmla="*/ 192 h 209"/>
                  <a:gd name="T14" fmla="*/ 230 w 311"/>
                  <a:gd name="T15" fmla="*/ 192 h 209"/>
                  <a:gd name="T16" fmla="*/ 230 w 311"/>
                  <a:gd name="T17" fmla="*/ 127 h 209"/>
                  <a:gd name="T18" fmla="*/ 311 w 311"/>
                  <a:gd name="T19" fmla="*/ 127 h 209"/>
                  <a:gd name="T20" fmla="*/ 311 w 311"/>
                  <a:gd name="T21" fmla="*/ 142 h 209"/>
                  <a:gd name="T22" fmla="*/ 248 w 311"/>
                  <a:gd name="T23" fmla="*/ 142 h 209"/>
                  <a:gd name="T24" fmla="*/ 248 w 311"/>
                  <a:gd name="T25" fmla="*/ 209 h 209"/>
                  <a:gd name="T26" fmla="*/ 165 w 311"/>
                  <a:gd name="T27" fmla="*/ 209 h 209"/>
                  <a:gd name="T28" fmla="*/ 154 w 311"/>
                  <a:gd name="T29" fmla="*/ 15 h 209"/>
                  <a:gd name="T30" fmla="*/ 138 w 311"/>
                  <a:gd name="T31" fmla="*/ 15 h 209"/>
                  <a:gd name="T32" fmla="*/ 121 w 311"/>
                  <a:gd name="T33" fmla="*/ 209 h 209"/>
                  <a:gd name="T34" fmla="*/ 39 w 311"/>
                  <a:gd name="T35" fmla="*/ 209 h 209"/>
                  <a:gd name="T36" fmla="*/ 39 w 311"/>
                  <a:gd name="T37" fmla="*/ 142 h 209"/>
                  <a:gd name="T38" fmla="*/ 0 w 311"/>
                  <a:gd name="T39" fmla="*/ 142 h 209"/>
                  <a:gd name="T40" fmla="*/ 0 w 311"/>
                  <a:gd name="T41" fmla="*/ 12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1" h="209">
                    <a:moveTo>
                      <a:pt x="0" y="127"/>
                    </a:moveTo>
                    <a:lnTo>
                      <a:pt x="56" y="127"/>
                    </a:lnTo>
                    <a:lnTo>
                      <a:pt x="56" y="192"/>
                    </a:lnTo>
                    <a:lnTo>
                      <a:pt x="106" y="192"/>
                    </a:lnTo>
                    <a:lnTo>
                      <a:pt x="125" y="0"/>
                    </a:lnTo>
                    <a:lnTo>
                      <a:pt x="169" y="0"/>
                    </a:lnTo>
                    <a:lnTo>
                      <a:pt x="182" y="192"/>
                    </a:lnTo>
                    <a:lnTo>
                      <a:pt x="230" y="192"/>
                    </a:lnTo>
                    <a:lnTo>
                      <a:pt x="230" y="127"/>
                    </a:lnTo>
                    <a:lnTo>
                      <a:pt x="311" y="127"/>
                    </a:lnTo>
                    <a:lnTo>
                      <a:pt x="311" y="142"/>
                    </a:lnTo>
                    <a:lnTo>
                      <a:pt x="248" y="142"/>
                    </a:lnTo>
                    <a:lnTo>
                      <a:pt x="248" y="209"/>
                    </a:lnTo>
                    <a:lnTo>
                      <a:pt x="165" y="209"/>
                    </a:lnTo>
                    <a:lnTo>
                      <a:pt x="154" y="15"/>
                    </a:lnTo>
                    <a:lnTo>
                      <a:pt x="138" y="15"/>
                    </a:lnTo>
                    <a:lnTo>
                      <a:pt x="121" y="209"/>
                    </a:lnTo>
                    <a:lnTo>
                      <a:pt x="39" y="209"/>
                    </a:lnTo>
                    <a:lnTo>
                      <a:pt x="39" y="142"/>
                    </a:lnTo>
                    <a:lnTo>
                      <a:pt x="0" y="142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2647" name="Freeform 7"/>
              <p:cNvSpPr>
                <a:spLocks/>
              </p:cNvSpPr>
              <p:nvPr/>
            </p:nvSpPr>
            <p:spPr bwMode="auto">
              <a:xfrm>
                <a:off x="593" y="257"/>
                <a:ext cx="40" cy="40"/>
              </a:xfrm>
              <a:custGeom>
                <a:avLst/>
                <a:gdLst>
                  <a:gd name="T0" fmla="*/ 81 w 81"/>
                  <a:gd name="T1" fmla="*/ 37 h 81"/>
                  <a:gd name="T2" fmla="*/ 79 w 81"/>
                  <a:gd name="T3" fmla="*/ 31 h 81"/>
                  <a:gd name="T4" fmla="*/ 77 w 81"/>
                  <a:gd name="T5" fmla="*/ 25 h 81"/>
                  <a:gd name="T6" fmla="*/ 75 w 81"/>
                  <a:gd name="T7" fmla="*/ 19 h 81"/>
                  <a:gd name="T8" fmla="*/ 71 w 81"/>
                  <a:gd name="T9" fmla="*/ 15 h 81"/>
                  <a:gd name="T10" fmla="*/ 67 w 81"/>
                  <a:gd name="T11" fmla="*/ 10 h 81"/>
                  <a:gd name="T12" fmla="*/ 62 w 81"/>
                  <a:gd name="T13" fmla="*/ 8 h 81"/>
                  <a:gd name="T14" fmla="*/ 58 w 81"/>
                  <a:gd name="T15" fmla="*/ 4 h 81"/>
                  <a:gd name="T16" fmla="*/ 52 w 81"/>
                  <a:gd name="T17" fmla="*/ 2 h 81"/>
                  <a:gd name="T18" fmla="*/ 46 w 81"/>
                  <a:gd name="T19" fmla="*/ 0 h 81"/>
                  <a:gd name="T20" fmla="*/ 40 w 81"/>
                  <a:gd name="T21" fmla="*/ 0 h 81"/>
                  <a:gd name="T22" fmla="*/ 35 w 81"/>
                  <a:gd name="T23" fmla="*/ 0 h 81"/>
                  <a:gd name="T24" fmla="*/ 27 w 81"/>
                  <a:gd name="T25" fmla="*/ 2 h 81"/>
                  <a:gd name="T26" fmla="*/ 23 w 81"/>
                  <a:gd name="T27" fmla="*/ 4 h 81"/>
                  <a:gd name="T28" fmla="*/ 17 w 81"/>
                  <a:gd name="T29" fmla="*/ 8 h 81"/>
                  <a:gd name="T30" fmla="*/ 14 w 81"/>
                  <a:gd name="T31" fmla="*/ 10 h 81"/>
                  <a:gd name="T32" fmla="*/ 8 w 81"/>
                  <a:gd name="T33" fmla="*/ 15 h 81"/>
                  <a:gd name="T34" fmla="*/ 6 w 81"/>
                  <a:gd name="T35" fmla="*/ 19 h 81"/>
                  <a:gd name="T36" fmla="*/ 2 w 81"/>
                  <a:gd name="T37" fmla="*/ 25 h 81"/>
                  <a:gd name="T38" fmla="*/ 0 w 81"/>
                  <a:gd name="T39" fmla="*/ 31 h 81"/>
                  <a:gd name="T40" fmla="*/ 0 w 81"/>
                  <a:gd name="T41" fmla="*/ 37 h 81"/>
                  <a:gd name="T42" fmla="*/ 0 w 81"/>
                  <a:gd name="T43" fmla="*/ 42 h 81"/>
                  <a:gd name="T44" fmla="*/ 0 w 81"/>
                  <a:gd name="T45" fmla="*/ 48 h 81"/>
                  <a:gd name="T46" fmla="*/ 2 w 81"/>
                  <a:gd name="T47" fmla="*/ 54 h 81"/>
                  <a:gd name="T48" fmla="*/ 4 w 81"/>
                  <a:gd name="T49" fmla="*/ 60 h 81"/>
                  <a:gd name="T50" fmla="*/ 8 w 81"/>
                  <a:gd name="T51" fmla="*/ 65 h 81"/>
                  <a:gd name="T52" fmla="*/ 12 w 81"/>
                  <a:gd name="T53" fmla="*/ 69 h 81"/>
                  <a:gd name="T54" fmla="*/ 16 w 81"/>
                  <a:gd name="T55" fmla="*/ 73 h 81"/>
                  <a:gd name="T56" fmla="*/ 21 w 81"/>
                  <a:gd name="T57" fmla="*/ 75 h 81"/>
                  <a:gd name="T58" fmla="*/ 25 w 81"/>
                  <a:gd name="T59" fmla="*/ 79 h 81"/>
                  <a:gd name="T60" fmla="*/ 31 w 81"/>
                  <a:gd name="T61" fmla="*/ 81 h 81"/>
                  <a:gd name="T62" fmla="*/ 39 w 81"/>
                  <a:gd name="T63" fmla="*/ 81 h 81"/>
                  <a:gd name="T64" fmla="*/ 44 w 81"/>
                  <a:gd name="T65" fmla="*/ 81 h 81"/>
                  <a:gd name="T66" fmla="*/ 50 w 81"/>
                  <a:gd name="T67" fmla="*/ 79 h 81"/>
                  <a:gd name="T68" fmla="*/ 56 w 81"/>
                  <a:gd name="T69" fmla="*/ 77 h 81"/>
                  <a:gd name="T70" fmla="*/ 62 w 81"/>
                  <a:gd name="T71" fmla="*/ 75 h 81"/>
                  <a:gd name="T72" fmla="*/ 65 w 81"/>
                  <a:gd name="T73" fmla="*/ 71 h 81"/>
                  <a:gd name="T74" fmla="*/ 69 w 81"/>
                  <a:gd name="T75" fmla="*/ 67 h 81"/>
                  <a:gd name="T76" fmla="*/ 73 w 81"/>
                  <a:gd name="T77" fmla="*/ 63 h 81"/>
                  <a:gd name="T78" fmla="*/ 77 w 81"/>
                  <a:gd name="T79" fmla="*/ 58 h 81"/>
                  <a:gd name="T80" fmla="*/ 79 w 81"/>
                  <a:gd name="T81" fmla="*/ 52 h 81"/>
                  <a:gd name="T82" fmla="*/ 79 w 81"/>
                  <a:gd name="T83" fmla="*/ 46 h 81"/>
                  <a:gd name="T84" fmla="*/ 81 w 81"/>
                  <a:gd name="T85" fmla="*/ 4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" h="81">
                    <a:moveTo>
                      <a:pt x="81" y="40"/>
                    </a:moveTo>
                    <a:lnTo>
                      <a:pt x="81" y="38"/>
                    </a:lnTo>
                    <a:lnTo>
                      <a:pt x="81" y="37"/>
                    </a:lnTo>
                    <a:lnTo>
                      <a:pt x="79" y="35"/>
                    </a:lnTo>
                    <a:lnTo>
                      <a:pt x="79" y="33"/>
                    </a:lnTo>
                    <a:lnTo>
                      <a:pt x="79" y="31"/>
                    </a:lnTo>
                    <a:lnTo>
                      <a:pt x="79" y="29"/>
                    </a:lnTo>
                    <a:lnTo>
                      <a:pt x="77" y="27"/>
                    </a:lnTo>
                    <a:lnTo>
                      <a:pt x="77" y="25"/>
                    </a:lnTo>
                    <a:lnTo>
                      <a:pt x="77" y="23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3" y="17"/>
                    </a:lnTo>
                    <a:lnTo>
                      <a:pt x="73" y="15"/>
                    </a:lnTo>
                    <a:lnTo>
                      <a:pt x="71" y="15"/>
                    </a:lnTo>
                    <a:lnTo>
                      <a:pt x="69" y="14"/>
                    </a:lnTo>
                    <a:lnTo>
                      <a:pt x="69" y="12"/>
                    </a:lnTo>
                    <a:lnTo>
                      <a:pt x="67" y="10"/>
                    </a:lnTo>
                    <a:lnTo>
                      <a:pt x="65" y="10"/>
                    </a:lnTo>
                    <a:lnTo>
                      <a:pt x="63" y="8"/>
                    </a:lnTo>
                    <a:lnTo>
                      <a:pt x="62" y="8"/>
                    </a:lnTo>
                    <a:lnTo>
                      <a:pt x="62" y="6"/>
                    </a:lnTo>
                    <a:lnTo>
                      <a:pt x="60" y="4"/>
                    </a:lnTo>
                    <a:lnTo>
                      <a:pt x="58" y="4"/>
                    </a:lnTo>
                    <a:lnTo>
                      <a:pt x="56" y="4"/>
                    </a:lnTo>
                    <a:lnTo>
                      <a:pt x="54" y="2"/>
                    </a:lnTo>
                    <a:lnTo>
                      <a:pt x="52" y="2"/>
                    </a:lnTo>
                    <a:lnTo>
                      <a:pt x="50" y="2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5" y="2"/>
                    </a:lnTo>
                    <a:lnTo>
                      <a:pt x="25" y="4"/>
                    </a:lnTo>
                    <a:lnTo>
                      <a:pt x="23" y="4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2" y="12"/>
                    </a:lnTo>
                    <a:lnTo>
                      <a:pt x="10" y="14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6" y="17"/>
                    </a:lnTo>
                    <a:lnTo>
                      <a:pt x="6" y="19"/>
                    </a:lnTo>
                    <a:lnTo>
                      <a:pt x="4" y="21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2" y="27"/>
                    </a:lnTo>
                    <a:lnTo>
                      <a:pt x="2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2" y="52"/>
                    </a:lnTo>
                    <a:lnTo>
                      <a:pt x="2" y="54"/>
                    </a:lnTo>
                    <a:lnTo>
                      <a:pt x="2" y="56"/>
                    </a:lnTo>
                    <a:lnTo>
                      <a:pt x="4" y="58"/>
                    </a:lnTo>
                    <a:lnTo>
                      <a:pt x="4" y="60"/>
                    </a:lnTo>
                    <a:lnTo>
                      <a:pt x="6" y="61"/>
                    </a:lnTo>
                    <a:lnTo>
                      <a:pt x="6" y="63"/>
                    </a:lnTo>
                    <a:lnTo>
                      <a:pt x="8" y="65"/>
                    </a:lnTo>
                    <a:lnTo>
                      <a:pt x="8" y="65"/>
                    </a:lnTo>
                    <a:lnTo>
                      <a:pt x="10" y="67"/>
                    </a:lnTo>
                    <a:lnTo>
                      <a:pt x="12" y="69"/>
                    </a:lnTo>
                    <a:lnTo>
                      <a:pt x="14" y="71"/>
                    </a:lnTo>
                    <a:lnTo>
                      <a:pt x="14" y="71"/>
                    </a:lnTo>
                    <a:lnTo>
                      <a:pt x="16" y="73"/>
                    </a:lnTo>
                    <a:lnTo>
                      <a:pt x="17" y="73"/>
                    </a:lnTo>
                    <a:lnTo>
                      <a:pt x="19" y="75"/>
                    </a:lnTo>
                    <a:lnTo>
                      <a:pt x="21" y="75"/>
                    </a:lnTo>
                    <a:lnTo>
                      <a:pt x="23" y="77"/>
                    </a:lnTo>
                    <a:lnTo>
                      <a:pt x="25" y="77"/>
                    </a:lnTo>
                    <a:lnTo>
                      <a:pt x="25" y="79"/>
                    </a:lnTo>
                    <a:lnTo>
                      <a:pt x="27" y="79"/>
                    </a:lnTo>
                    <a:lnTo>
                      <a:pt x="29" y="79"/>
                    </a:lnTo>
                    <a:lnTo>
                      <a:pt x="31" y="81"/>
                    </a:lnTo>
                    <a:lnTo>
                      <a:pt x="35" y="81"/>
                    </a:lnTo>
                    <a:lnTo>
                      <a:pt x="37" y="81"/>
                    </a:lnTo>
                    <a:lnTo>
                      <a:pt x="39" y="81"/>
                    </a:lnTo>
                    <a:lnTo>
                      <a:pt x="40" y="81"/>
                    </a:lnTo>
                    <a:lnTo>
                      <a:pt x="42" y="81"/>
                    </a:lnTo>
                    <a:lnTo>
                      <a:pt x="44" y="81"/>
                    </a:lnTo>
                    <a:lnTo>
                      <a:pt x="46" y="81"/>
                    </a:lnTo>
                    <a:lnTo>
                      <a:pt x="48" y="81"/>
                    </a:lnTo>
                    <a:lnTo>
                      <a:pt x="50" y="79"/>
                    </a:lnTo>
                    <a:lnTo>
                      <a:pt x="52" y="79"/>
                    </a:lnTo>
                    <a:lnTo>
                      <a:pt x="54" y="79"/>
                    </a:lnTo>
                    <a:lnTo>
                      <a:pt x="56" y="77"/>
                    </a:lnTo>
                    <a:lnTo>
                      <a:pt x="58" y="77"/>
                    </a:lnTo>
                    <a:lnTo>
                      <a:pt x="60" y="75"/>
                    </a:lnTo>
                    <a:lnTo>
                      <a:pt x="62" y="75"/>
                    </a:lnTo>
                    <a:lnTo>
                      <a:pt x="62" y="73"/>
                    </a:lnTo>
                    <a:lnTo>
                      <a:pt x="63" y="73"/>
                    </a:lnTo>
                    <a:lnTo>
                      <a:pt x="65" y="71"/>
                    </a:lnTo>
                    <a:lnTo>
                      <a:pt x="67" y="71"/>
                    </a:lnTo>
                    <a:lnTo>
                      <a:pt x="69" y="69"/>
                    </a:lnTo>
                    <a:lnTo>
                      <a:pt x="69" y="67"/>
                    </a:lnTo>
                    <a:lnTo>
                      <a:pt x="71" y="65"/>
                    </a:lnTo>
                    <a:lnTo>
                      <a:pt x="73" y="65"/>
                    </a:lnTo>
                    <a:lnTo>
                      <a:pt x="73" y="63"/>
                    </a:lnTo>
                    <a:lnTo>
                      <a:pt x="75" y="61"/>
                    </a:lnTo>
                    <a:lnTo>
                      <a:pt x="75" y="60"/>
                    </a:lnTo>
                    <a:lnTo>
                      <a:pt x="77" y="58"/>
                    </a:lnTo>
                    <a:lnTo>
                      <a:pt x="77" y="56"/>
                    </a:lnTo>
                    <a:lnTo>
                      <a:pt x="77" y="54"/>
                    </a:lnTo>
                    <a:lnTo>
                      <a:pt x="79" y="52"/>
                    </a:lnTo>
                    <a:lnTo>
                      <a:pt x="79" y="50"/>
                    </a:lnTo>
                    <a:lnTo>
                      <a:pt x="79" y="48"/>
                    </a:lnTo>
                    <a:lnTo>
                      <a:pt x="79" y="46"/>
                    </a:lnTo>
                    <a:lnTo>
                      <a:pt x="81" y="44"/>
                    </a:lnTo>
                    <a:lnTo>
                      <a:pt x="81" y="42"/>
                    </a:lnTo>
                    <a:lnTo>
                      <a:pt x="81" y="40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2648" name="Freeform 8"/>
              <p:cNvSpPr>
                <a:spLocks/>
              </p:cNvSpPr>
              <p:nvPr/>
            </p:nvSpPr>
            <p:spPr bwMode="auto">
              <a:xfrm>
                <a:off x="590" y="148"/>
                <a:ext cx="244" cy="274"/>
              </a:xfrm>
              <a:custGeom>
                <a:avLst/>
                <a:gdLst>
                  <a:gd name="T0" fmla="*/ 52 w 488"/>
                  <a:gd name="T1" fmla="*/ 352 h 548"/>
                  <a:gd name="T2" fmla="*/ 91 w 488"/>
                  <a:gd name="T3" fmla="*/ 368 h 548"/>
                  <a:gd name="T4" fmla="*/ 116 w 488"/>
                  <a:gd name="T5" fmla="*/ 377 h 548"/>
                  <a:gd name="T6" fmla="*/ 87 w 488"/>
                  <a:gd name="T7" fmla="*/ 391 h 548"/>
                  <a:gd name="T8" fmla="*/ 108 w 488"/>
                  <a:gd name="T9" fmla="*/ 410 h 548"/>
                  <a:gd name="T10" fmla="*/ 135 w 488"/>
                  <a:gd name="T11" fmla="*/ 423 h 548"/>
                  <a:gd name="T12" fmla="*/ 162 w 488"/>
                  <a:gd name="T13" fmla="*/ 429 h 548"/>
                  <a:gd name="T14" fmla="*/ 171 w 488"/>
                  <a:gd name="T15" fmla="*/ 429 h 548"/>
                  <a:gd name="T16" fmla="*/ 188 w 488"/>
                  <a:gd name="T17" fmla="*/ 425 h 548"/>
                  <a:gd name="T18" fmla="*/ 206 w 488"/>
                  <a:gd name="T19" fmla="*/ 404 h 548"/>
                  <a:gd name="T20" fmla="*/ 217 w 488"/>
                  <a:gd name="T21" fmla="*/ 373 h 548"/>
                  <a:gd name="T22" fmla="*/ 223 w 488"/>
                  <a:gd name="T23" fmla="*/ 341 h 548"/>
                  <a:gd name="T24" fmla="*/ 263 w 488"/>
                  <a:gd name="T25" fmla="*/ 366 h 548"/>
                  <a:gd name="T26" fmla="*/ 275 w 488"/>
                  <a:gd name="T27" fmla="*/ 398 h 548"/>
                  <a:gd name="T28" fmla="*/ 292 w 488"/>
                  <a:gd name="T29" fmla="*/ 423 h 548"/>
                  <a:gd name="T30" fmla="*/ 305 w 488"/>
                  <a:gd name="T31" fmla="*/ 429 h 548"/>
                  <a:gd name="T32" fmla="*/ 311 w 488"/>
                  <a:gd name="T33" fmla="*/ 429 h 548"/>
                  <a:gd name="T34" fmla="*/ 334 w 488"/>
                  <a:gd name="T35" fmla="*/ 427 h 548"/>
                  <a:gd name="T36" fmla="*/ 357 w 488"/>
                  <a:gd name="T37" fmla="*/ 419 h 548"/>
                  <a:gd name="T38" fmla="*/ 378 w 488"/>
                  <a:gd name="T39" fmla="*/ 408 h 548"/>
                  <a:gd name="T40" fmla="*/ 407 w 488"/>
                  <a:gd name="T41" fmla="*/ 377 h 548"/>
                  <a:gd name="T42" fmla="*/ 434 w 488"/>
                  <a:gd name="T43" fmla="*/ 333 h 548"/>
                  <a:gd name="T44" fmla="*/ 447 w 488"/>
                  <a:gd name="T45" fmla="*/ 285 h 548"/>
                  <a:gd name="T46" fmla="*/ 449 w 488"/>
                  <a:gd name="T47" fmla="*/ 262 h 548"/>
                  <a:gd name="T48" fmla="*/ 442 w 488"/>
                  <a:gd name="T49" fmla="*/ 195 h 548"/>
                  <a:gd name="T50" fmla="*/ 396 w 488"/>
                  <a:gd name="T51" fmla="*/ 120 h 548"/>
                  <a:gd name="T52" fmla="*/ 323 w 488"/>
                  <a:gd name="T53" fmla="*/ 72 h 548"/>
                  <a:gd name="T54" fmla="*/ 300 w 488"/>
                  <a:gd name="T55" fmla="*/ 67 h 548"/>
                  <a:gd name="T56" fmla="*/ 263 w 488"/>
                  <a:gd name="T57" fmla="*/ 61 h 548"/>
                  <a:gd name="T58" fmla="*/ 171 w 488"/>
                  <a:gd name="T59" fmla="*/ 88 h 548"/>
                  <a:gd name="T60" fmla="*/ 108 w 488"/>
                  <a:gd name="T61" fmla="*/ 153 h 548"/>
                  <a:gd name="T62" fmla="*/ 83 w 488"/>
                  <a:gd name="T63" fmla="*/ 210 h 548"/>
                  <a:gd name="T64" fmla="*/ 68 w 488"/>
                  <a:gd name="T65" fmla="*/ 201 h 548"/>
                  <a:gd name="T66" fmla="*/ 50 w 488"/>
                  <a:gd name="T67" fmla="*/ 195 h 548"/>
                  <a:gd name="T68" fmla="*/ 31 w 488"/>
                  <a:gd name="T69" fmla="*/ 197 h 548"/>
                  <a:gd name="T70" fmla="*/ 16 w 488"/>
                  <a:gd name="T71" fmla="*/ 203 h 548"/>
                  <a:gd name="T72" fmla="*/ 0 w 488"/>
                  <a:gd name="T73" fmla="*/ 212 h 548"/>
                  <a:gd name="T74" fmla="*/ 25 w 488"/>
                  <a:gd name="T75" fmla="*/ 134 h 548"/>
                  <a:gd name="T76" fmla="*/ 75 w 488"/>
                  <a:gd name="T77" fmla="*/ 69 h 548"/>
                  <a:gd name="T78" fmla="*/ 146 w 488"/>
                  <a:gd name="T79" fmla="*/ 21 h 548"/>
                  <a:gd name="T80" fmla="*/ 234 w 488"/>
                  <a:gd name="T81" fmla="*/ 0 h 548"/>
                  <a:gd name="T82" fmla="*/ 325 w 488"/>
                  <a:gd name="T83" fmla="*/ 13 h 548"/>
                  <a:gd name="T84" fmla="*/ 407 w 488"/>
                  <a:gd name="T85" fmla="*/ 61 h 548"/>
                  <a:gd name="T86" fmla="*/ 465 w 488"/>
                  <a:gd name="T87" fmla="*/ 138 h 548"/>
                  <a:gd name="T88" fmla="*/ 488 w 488"/>
                  <a:gd name="T89" fmla="*/ 232 h 548"/>
                  <a:gd name="T90" fmla="*/ 486 w 488"/>
                  <a:gd name="T91" fmla="*/ 258 h 548"/>
                  <a:gd name="T92" fmla="*/ 472 w 488"/>
                  <a:gd name="T93" fmla="*/ 322 h 548"/>
                  <a:gd name="T94" fmla="*/ 440 w 488"/>
                  <a:gd name="T95" fmla="*/ 379 h 548"/>
                  <a:gd name="T96" fmla="*/ 405 w 488"/>
                  <a:gd name="T97" fmla="*/ 417 h 548"/>
                  <a:gd name="T98" fmla="*/ 369 w 488"/>
                  <a:gd name="T99" fmla="*/ 446 h 548"/>
                  <a:gd name="T100" fmla="*/ 328 w 488"/>
                  <a:gd name="T101" fmla="*/ 465 h 548"/>
                  <a:gd name="T102" fmla="*/ 290 w 488"/>
                  <a:gd name="T103" fmla="*/ 490 h 548"/>
                  <a:gd name="T104" fmla="*/ 257 w 488"/>
                  <a:gd name="T105" fmla="*/ 523 h 548"/>
                  <a:gd name="T106" fmla="*/ 234 w 488"/>
                  <a:gd name="T107" fmla="*/ 534 h 548"/>
                  <a:gd name="T108" fmla="*/ 206 w 488"/>
                  <a:gd name="T109" fmla="*/ 500 h 548"/>
                  <a:gd name="T110" fmla="*/ 169 w 488"/>
                  <a:gd name="T111" fmla="*/ 473 h 548"/>
                  <a:gd name="T112" fmla="*/ 131 w 488"/>
                  <a:gd name="T113" fmla="*/ 456 h 548"/>
                  <a:gd name="T114" fmla="*/ 96 w 488"/>
                  <a:gd name="T115" fmla="*/ 433 h 548"/>
                  <a:gd name="T116" fmla="*/ 68 w 488"/>
                  <a:gd name="T117" fmla="*/ 408 h 548"/>
                  <a:gd name="T118" fmla="*/ 48 w 488"/>
                  <a:gd name="T119" fmla="*/ 427 h 548"/>
                  <a:gd name="T120" fmla="*/ 37 w 488"/>
                  <a:gd name="T121" fmla="*/ 396 h 548"/>
                  <a:gd name="T122" fmla="*/ 23 w 488"/>
                  <a:gd name="T123" fmla="*/ 345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88" h="548">
                    <a:moveTo>
                      <a:pt x="20" y="331"/>
                    </a:moveTo>
                    <a:lnTo>
                      <a:pt x="22" y="333"/>
                    </a:lnTo>
                    <a:lnTo>
                      <a:pt x="25" y="335"/>
                    </a:lnTo>
                    <a:lnTo>
                      <a:pt x="27" y="339"/>
                    </a:lnTo>
                    <a:lnTo>
                      <a:pt x="31" y="341"/>
                    </a:lnTo>
                    <a:lnTo>
                      <a:pt x="33" y="343"/>
                    </a:lnTo>
                    <a:lnTo>
                      <a:pt x="37" y="345"/>
                    </a:lnTo>
                    <a:lnTo>
                      <a:pt x="39" y="347"/>
                    </a:lnTo>
                    <a:lnTo>
                      <a:pt x="43" y="348"/>
                    </a:lnTo>
                    <a:lnTo>
                      <a:pt x="46" y="348"/>
                    </a:lnTo>
                    <a:lnTo>
                      <a:pt x="48" y="350"/>
                    </a:lnTo>
                    <a:lnTo>
                      <a:pt x="52" y="352"/>
                    </a:lnTo>
                    <a:lnTo>
                      <a:pt x="54" y="354"/>
                    </a:lnTo>
                    <a:lnTo>
                      <a:pt x="58" y="356"/>
                    </a:lnTo>
                    <a:lnTo>
                      <a:pt x="62" y="358"/>
                    </a:lnTo>
                    <a:lnTo>
                      <a:pt x="64" y="358"/>
                    </a:lnTo>
                    <a:lnTo>
                      <a:pt x="68" y="360"/>
                    </a:lnTo>
                    <a:lnTo>
                      <a:pt x="71" y="362"/>
                    </a:lnTo>
                    <a:lnTo>
                      <a:pt x="73" y="362"/>
                    </a:lnTo>
                    <a:lnTo>
                      <a:pt x="77" y="364"/>
                    </a:lnTo>
                    <a:lnTo>
                      <a:pt x="81" y="366"/>
                    </a:lnTo>
                    <a:lnTo>
                      <a:pt x="85" y="366"/>
                    </a:lnTo>
                    <a:lnTo>
                      <a:pt x="87" y="368"/>
                    </a:lnTo>
                    <a:lnTo>
                      <a:pt x="91" y="368"/>
                    </a:lnTo>
                    <a:lnTo>
                      <a:pt x="94" y="370"/>
                    </a:lnTo>
                    <a:lnTo>
                      <a:pt x="98" y="370"/>
                    </a:lnTo>
                    <a:lnTo>
                      <a:pt x="102" y="370"/>
                    </a:lnTo>
                    <a:lnTo>
                      <a:pt x="104" y="371"/>
                    </a:lnTo>
                    <a:lnTo>
                      <a:pt x="108" y="371"/>
                    </a:lnTo>
                    <a:lnTo>
                      <a:pt x="112" y="371"/>
                    </a:lnTo>
                    <a:lnTo>
                      <a:pt x="116" y="373"/>
                    </a:lnTo>
                    <a:lnTo>
                      <a:pt x="119" y="373"/>
                    </a:lnTo>
                    <a:lnTo>
                      <a:pt x="121" y="373"/>
                    </a:lnTo>
                    <a:lnTo>
                      <a:pt x="119" y="375"/>
                    </a:lnTo>
                    <a:lnTo>
                      <a:pt x="117" y="375"/>
                    </a:lnTo>
                    <a:lnTo>
                      <a:pt x="116" y="377"/>
                    </a:lnTo>
                    <a:lnTo>
                      <a:pt x="112" y="377"/>
                    </a:lnTo>
                    <a:lnTo>
                      <a:pt x="110" y="379"/>
                    </a:lnTo>
                    <a:lnTo>
                      <a:pt x="108" y="379"/>
                    </a:lnTo>
                    <a:lnTo>
                      <a:pt x="106" y="381"/>
                    </a:lnTo>
                    <a:lnTo>
                      <a:pt x="104" y="381"/>
                    </a:lnTo>
                    <a:lnTo>
                      <a:pt x="100" y="383"/>
                    </a:lnTo>
                    <a:lnTo>
                      <a:pt x="98" y="385"/>
                    </a:lnTo>
                    <a:lnTo>
                      <a:pt x="96" y="385"/>
                    </a:lnTo>
                    <a:lnTo>
                      <a:pt x="94" y="387"/>
                    </a:lnTo>
                    <a:lnTo>
                      <a:pt x="92" y="389"/>
                    </a:lnTo>
                    <a:lnTo>
                      <a:pt x="91" y="389"/>
                    </a:lnTo>
                    <a:lnTo>
                      <a:pt x="87" y="391"/>
                    </a:lnTo>
                    <a:lnTo>
                      <a:pt x="85" y="393"/>
                    </a:lnTo>
                    <a:lnTo>
                      <a:pt x="87" y="394"/>
                    </a:lnTo>
                    <a:lnTo>
                      <a:pt x="89" y="396"/>
                    </a:lnTo>
                    <a:lnTo>
                      <a:pt x="91" y="398"/>
                    </a:lnTo>
                    <a:lnTo>
                      <a:pt x="92" y="398"/>
                    </a:lnTo>
                    <a:lnTo>
                      <a:pt x="94" y="400"/>
                    </a:lnTo>
                    <a:lnTo>
                      <a:pt x="96" y="402"/>
                    </a:lnTo>
                    <a:lnTo>
                      <a:pt x="98" y="404"/>
                    </a:lnTo>
                    <a:lnTo>
                      <a:pt x="102" y="406"/>
                    </a:lnTo>
                    <a:lnTo>
                      <a:pt x="104" y="406"/>
                    </a:lnTo>
                    <a:lnTo>
                      <a:pt x="106" y="408"/>
                    </a:lnTo>
                    <a:lnTo>
                      <a:pt x="108" y="410"/>
                    </a:lnTo>
                    <a:lnTo>
                      <a:pt x="110" y="412"/>
                    </a:lnTo>
                    <a:lnTo>
                      <a:pt x="112" y="412"/>
                    </a:lnTo>
                    <a:lnTo>
                      <a:pt x="114" y="414"/>
                    </a:lnTo>
                    <a:lnTo>
                      <a:pt x="116" y="414"/>
                    </a:lnTo>
                    <a:lnTo>
                      <a:pt x="119" y="416"/>
                    </a:lnTo>
                    <a:lnTo>
                      <a:pt x="121" y="417"/>
                    </a:lnTo>
                    <a:lnTo>
                      <a:pt x="123" y="417"/>
                    </a:lnTo>
                    <a:lnTo>
                      <a:pt x="125" y="419"/>
                    </a:lnTo>
                    <a:lnTo>
                      <a:pt x="127" y="419"/>
                    </a:lnTo>
                    <a:lnTo>
                      <a:pt x="131" y="421"/>
                    </a:lnTo>
                    <a:lnTo>
                      <a:pt x="133" y="421"/>
                    </a:lnTo>
                    <a:lnTo>
                      <a:pt x="135" y="423"/>
                    </a:lnTo>
                    <a:lnTo>
                      <a:pt x="137" y="423"/>
                    </a:lnTo>
                    <a:lnTo>
                      <a:pt x="140" y="423"/>
                    </a:lnTo>
                    <a:lnTo>
                      <a:pt x="142" y="425"/>
                    </a:lnTo>
                    <a:lnTo>
                      <a:pt x="144" y="425"/>
                    </a:lnTo>
                    <a:lnTo>
                      <a:pt x="148" y="425"/>
                    </a:lnTo>
                    <a:lnTo>
                      <a:pt x="150" y="427"/>
                    </a:lnTo>
                    <a:lnTo>
                      <a:pt x="152" y="427"/>
                    </a:lnTo>
                    <a:lnTo>
                      <a:pt x="156" y="427"/>
                    </a:lnTo>
                    <a:lnTo>
                      <a:pt x="158" y="427"/>
                    </a:lnTo>
                    <a:lnTo>
                      <a:pt x="160" y="429"/>
                    </a:lnTo>
                    <a:lnTo>
                      <a:pt x="162" y="429"/>
                    </a:lnTo>
                    <a:lnTo>
                      <a:pt x="162" y="429"/>
                    </a:lnTo>
                    <a:lnTo>
                      <a:pt x="163" y="429"/>
                    </a:lnTo>
                    <a:lnTo>
                      <a:pt x="165" y="429"/>
                    </a:lnTo>
                    <a:lnTo>
                      <a:pt x="167" y="429"/>
                    </a:lnTo>
                    <a:lnTo>
                      <a:pt x="169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3" y="429"/>
                    </a:lnTo>
                    <a:lnTo>
                      <a:pt x="173" y="429"/>
                    </a:lnTo>
                    <a:lnTo>
                      <a:pt x="175" y="429"/>
                    </a:lnTo>
                    <a:lnTo>
                      <a:pt x="177" y="429"/>
                    </a:lnTo>
                    <a:lnTo>
                      <a:pt x="179" y="429"/>
                    </a:lnTo>
                    <a:lnTo>
                      <a:pt x="179" y="429"/>
                    </a:lnTo>
                    <a:lnTo>
                      <a:pt x="181" y="429"/>
                    </a:lnTo>
                    <a:lnTo>
                      <a:pt x="183" y="427"/>
                    </a:lnTo>
                    <a:lnTo>
                      <a:pt x="183" y="427"/>
                    </a:lnTo>
                    <a:lnTo>
                      <a:pt x="185" y="427"/>
                    </a:lnTo>
                    <a:lnTo>
                      <a:pt x="186" y="425"/>
                    </a:lnTo>
                    <a:lnTo>
                      <a:pt x="188" y="425"/>
                    </a:lnTo>
                    <a:lnTo>
                      <a:pt x="188" y="425"/>
                    </a:lnTo>
                    <a:lnTo>
                      <a:pt x="190" y="423"/>
                    </a:lnTo>
                    <a:lnTo>
                      <a:pt x="190" y="423"/>
                    </a:lnTo>
                    <a:lnTo>
                      <a:pt x="192" y="421"/>
                    </a:lnTo>
                    <a:lnTo>
                      <a:pt x="194" y="421"/>
                    </a:lnTo>
                    <a:lnTo>
                      <a:pt x="196" y="419"/>
                    </a:lnTo>
                    <a:lnTo>
                      <a:pt x="198" y="416"/>
                    </a:lnTo>
                    <a:lnTo>
                      <a:pt x="198" y="414"/>
                    </a:lnTo>
                    <a:lnTo>
                      <a:pt x="200" y="412"/>
                    </a:lnTo>
                    <a:lnTo>
                      <a:pt x="202" y="410"/>
                    </a:lnTo>
                    <a:lnTo>
                      <a:pt x="204" y="408"/>
                    </a:lnTo>
                    <a:lnTo>
                      <a:pt x="206" y="404"/>
                    </a:lnTo>
                    <a:lnTo>
                      <a:pt x="206" y="402"/>
                    </a:lnTo>
                    <a:lnTo>
                      <a:pt x="208" y="400"/>
                    </a:lnTo>
                    <a:lnTo>
                      <a:pt x="210" y="396"/>
                    </a:lnTo>
                    <a:lnTo>
                      <a:pt x="210" y="394"/>
                    </a:lnTo>
                    <a:lnTo>
                      <a:pt x="211" y="393"/>
                    </a:lnTo>
                    <a:lnTo>
                      <a:pt x="213" y="389"/>
                    </a:lnTo>
                    <a:lnTo>
                      <a:pt x="213" y="387"/>
                    </a:lnTo>
                    <a:lnTo>
                      <a:pt x="215" y="385"/>
                    </a:lnTo>
                    <a:lnTo>
                      <a:pt x="215" y="381"/>
                    </a:lnTo>
                    <a:lnTo>
                      <a:pt x="217" y="379"/>
                    </a:lnTo>
                    <a:lnTo>
                      <a:pt x="217" y="377"/>
                    </a:lnTo>
                    <a:lnTo>
                      <a:pt x="217" y="373"/>
                    </a:lnTo>
                    <a:lnTo>
                      <a:pt x="219" y="371"/>
                    </a:lnTo>
                    <a:lnTo>
                      <a:pt x="219" y="368"/>
                    </a:lnTo>
                    <a:lnTo>
                      <a:pt x="221" y="366"/>
                    </a:lnTo>
                    <a:lnTo>
                      <a:pt x="221" y="364"/>
                    </a:lnTo>
                    <a:lnTo>
                      <a:pt x="221" y="360"/>
                    </a:lnTo>
                    <a:lnTo>
                      <a:pt x="221" y="358"/>
                    </a:lnTo>
                    <a:lnTo>
                      <a:pt x="223" y="354"/>
                    </a:lnTo>
                    <a:lnTo>
                      <a:pt x="223" y="352"/>
                    </a:lnTo>
                    <a:lnTo>
                      <a:pt x="223" y="348"/>
                    </a:lnTo>
                    <a:lnTo>
                      <a:pt x="223" y="347"/>
                    </a:lnTo>
                    <a:lnTo>
                      <a:pt x="223" y="343"/>
                    </a:lnTo>
                    <a:lnTo>
                      <a:pt x="223" y="341"/>
                    </a:lnTo>
                    <a:lnTo>
                      <a:pt x="223" y="337"/>
                    </a:lnTo>
                    <a:lnTo>
                      <a:pt x="259" y="337"/>
                    </a:lnTo>
                    <a:lnTo>
                      <a:pt x="259" y="341"/>
                    </a:lnTo>
                    <a:lnTo>
                      <a:pt x="259" y="343"/>
                    </a:lnTo>
                    <a:lnTo>
                      <a:pt x="259" y="347"/>
                    </a:lnTo>
                    <a:lnTo>
                      <a:pt x="259" y="348"/>
                    </a:lnTo>
                    <a:lnTo>
                      <a:pt x="259" y="352"/>
                    </a:lnTo>
                    <a:lnTo>
                      <a:pt x="261" y="354"/>
                    </a:lnTo>
                    <a:lnTo>
                      <a:pt x="261" y="358"/>
                    </a:lnTo>
                    <a:lnTo>
                      <a:pt x="261" y="360"/>
                    </a:lnTo>
                    <a:lnTo>
                      <a:pt x="261" y="364"/>
                    </a:lnTo>
                    <a:lnTo>
                      <a:pt x="263" y="366"/>
                    </a:lnTo>
                    <a:lnTo>
                      <a:pt x="263" y="368"/>
                    </a:lnTo>
                    <a:lnTo>
                      <a:pt x="263" y="371"/>
                    </a:lnTo>
                    <a:lnTo>
                      <a:pt x="265" y="373"/>
                    </a:lnTo>
                    <a:lnTo>
                      <a:pt x="265" y="377"/>
                    </a:lnTo>
                    <a:lnTo>
                      <a:pt x="267" y="379"/>
                    </a:lnTo>
                    <a:lnTo>
                      <a:pt x="267" y="381"/>
                    </a:lnTo>
                    <a:lnTo>
                      <a:pt x="269" y="385"/>
                    </a:lnTo>
                    <a:lnTo>
                      <a:pt x="269" y="387"/>
                    </a:lnTo>
                    <a:lnTo>
                      <a:pt x="271" y="391"/>
                    </a:lnTo>
                    <a:lnTo>
                      <a:pt x="271" y="393"/>
                    </a:lnTo>
                    <a:lnTo>
                      <a:pt x="273" y="394"/>
                    </a:lnTo>
                    <a:lnTo>
                      <a:pt x="275" y="398"/>
                    </a:lnTo>
                    <a:lnTo>
                      <a:pt x="275" y="400"/>
                    </a:lnTo>
                    <a:lnTo>
                      <a:pt x="277" y="402"/>
                    </a:lnTo>
                    <a:lnTo>
                      <a:pt x="279" y="404"/>
                    </a:lnTo>
                    <a:lnTo>
                      <a:pt x="279" y="408"/>
                    </a:lnTo>
                    <a:lnTo>
                      <a:pt x="280" y="410"/>
                    </a:lnTo>
                    <a:lnTo>
                      <a:pt x="282" y="412"/>
                    </a:lnTo>
                    <a:lnTo>
                      <a:pt x="284" y="414"/>
                    </a:lnTo>
                    <a:lnTo>
                      <a:pt x="286" y="417"/>
                    </a:lnTo>
                    <a:lnTo>
                      <a:pt x="288" y="419"/>
                    </a:lnTo>
                    <a:lnTo>
                      <a:pt x="290" y="421"/>
                    </a:lnTo>
                    <a:lnTo>
                      <a:pt x="290" y="421"/>
                    </a:lnTo>
                    <a:lnTo>
                      <a:pt x="292" y="423"/>
                    </a:lnTo>
                    <a:lnTo>
                      <a:pt x="292" y="423"/>
                    </a:lnTo>
                    <a:lnTo>
                      <a:pt x="294" y="425"/>
                    </a:lnTo>
                    <a:lnTo>
                      <a:pt x="294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8" y="427"/>
                    </a:lnTo>
                    <a:lnTo>
                      <a:pt x="300" y="427"/>
                    </a:lnTo>
                    <a:lnTo>
                      <a:pt x="300" y="427"/>
                    </a:lnTo>
                    <a:lnTo>
                      <a:pt x="302" y="429"/>
                    </a:lnTo>
                    <a:lnTo>
                      <a:pt x="303" y="429"/>
                    </a:lnTo>
                    <a:lnTo>
                      <a:pt x="305" y="429"/>
                    </a:lnTo>
                    <a:lnTo>
                      <a:pt x="305" y="429"/>
                    </a:lnTo>
                    <a:lnTo>
                      <a:pt x="307" y="429"/>
                    </a:lnTo>
                    <a:lnTo>
                      <a:pt x="309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3" y="429"/>
                    </a:lnTo>
                    <a:lnTo>
                      <a:pt x="315" y="429"/>
                    </a:lnTo>
                    <a:lnTo>
                      <a:pt x="317" y="429"/>
                    </a:lnTo>
                    <a:lnTo>
                      <a:pt x="319" y="429"/>
                    </a:lnTo>
                    <a:lnTo>
                      <a:pt x="321" y="429"/>
                    </a:lnTo>
                    <a:lnTo>
                      <a:pt x="323" y="429"/>
                    </a:lnTo>
                    <a:lnTo>
                      <a:pt x="325" y="429"/>
                    </a:lnTo>
                    <a:lnTo>
                      <a:pt x="325" y="427"/>
                    </a:lnTo>
                    <a:lnTo>
                      <a:pt x="327" y="427"/>
                    </a:lnTo>
                    <a:lnTo>
                      <a:pt x="330" y="427"/>
                    </a:lnTo>
                    <a:lnTo>
                      <a:pt x="332" y="427"/>
                    </a:lnTo>
                    <a:lnTo>
                      <a:pt x="334" y="427"/>
                    </a:lnTo>
                    <a:lnTo>
                      <a:pt x="336" y="425"/>
                    </a:lnTo>
                    <a:lnTo>
                      <a:pt x="338" y="425"/>
                    </a:lnTo>
                    <a:lnTo>
                      <a:pt x="340" y="425"/>
                    </a:lnTo>
                    <a:lnTo>
                      <a:pt x="342" y="425"/>
                    </a:lnTo>
                    <a:lnTo>
                      <a:pt x="344" y="423"/>
                    </a:lnTo>
                    <a:lnTo>
                      <a:pt x="346" y="423"/>
                    </a:lnTo>
                    <a:lnTo>
                      <a:pt x="348" y="423"/>
                    </a:lnTo>
                    <a:lnTo>
                      <a:pt x="350" y="421"/>
                    </a:lnTo>
                    <a:lnTo>
                      <a:pt x="351" y="421"/>
                    </a:lnTo>
                    <a:lnTo>
                      <a:pt x="353" y="421"/>
                    </a:lnTo>
                    <a:lnTo>
                      <a:pt x="355" y="419"/>
                    </a:lnTo>
                    <a:lnTo>
                      <a:pt x="357" y="419"/>
                    </a:lnTo>
                    <a:lnTo>
                      <a:pt x="359" y="417"/>
                    </a:lnTo>
                    <a:lnTo>
                      <a:pt x="361" y="417"/>
                    </a:lnTo>
                    <a:lnTo>
                      <a:pt x="363" y="416"/>
                    </a:lnTo>
                    <a:lnTo>
                      <a:pt x="365" y="416"/>
                    </a:lnTo>
                    <a:lnTo>
                      <a:pt x="367" y="414"/>
                    </a:lnTo>
                    <a:lnTo>
                      <a:pt x="369" y="414"/>
                    </a:lnTo>
                    <a:lnTo>
                      <a:pt x="371" y="412"/>
                    </a:lnTo>
                    <a:lnTo>
                      <a:pt x="373" y="412"/>
                    </a:lnTo>
                    <a:lnTo>
                      <a:pt x="374" y="410"/>
                    </a:lnTo>
                    <a:lnTo>
                      <a:pt x="376" y="410"/>
                    </a:lnTo>
                    <a:lnTo>
                      <a:pt x="376" y="408"/>
                    </a:lnTo>
                    <a:lnTo>
                      <a:pt x="378" y="408"/>
                    </a:lnTo>
                    <a:lnTo>
                      <a:pt x="380" y="406"/>
                    </a:lnTo>
                    <a:lnTo>
                      <a:pt x="382" y="404"/>
                    </a:lnTo>
                    <a:lnTo>
                      <a:pt x="384" y="404"/>
                    </a:lnTo>
                    <a:lnTo>
                      <a:pt x="386" y="402"/>
                    </a:lnTo>
                    <a:lnTo>
                      <a:pt x="388" y="398"/>
                    </a:lnTo>
                    <a:lnTo>
                      <a:pt x="392" y="396"/>
                    </a:lnTo>
                    <a:lnTo>
                      <a:pt x="394" y="393"/>
                    </a:lnTo>
                    <a:lnTo>
                      <a:pt x="397" y="391"/>
                    </a:lnTo>
                    <a:lnTo>
                      <a:pt x="399" y="387"/>
                    </a:lnTo>
                    <a:lnTo>
                      <a:pt x="403" y="383"/>
                    </a:lnTo>
                    <a:lnTo>
                      <a:pt x="405" y="379"/>
                    </a:lnTo>
                    <a:lnTo>
                      <a:pt x="407" y="377"/>
                    </a:lnTo>
                    <a:lnTo>
                      <a:pt x="411" y="373"/>
                    </a:lnTo>
                    <a:lnTo>
                      <a:pt x="413" y="370"/>
                    </a:lnTo>
                    <a:lnTo>
                      <a:pt x="415" y="366"/>
                    </a:lnTo>
                    <a:lnTo>
                      <a:pt x="417" y="362"/>
                    </a:lnTo>
                    <a:lnTo>
                      <a:pt x="421" y="360"/>
                    </a:lnTo>
                    <a:lnTo>
                      <a:pt x="422" y="356"/>
                    </a:lnTo>
                    <a:lnTo>
                      <a:pt x="424" y="352"/>
                    </a:lnTo>
                    <a:lnTo>
                      <a:pt x="426" y="348"/>
                    </a:lnTo>
                    <a:lnTo>
                      <a:pt x="428" y="345"/>
                    </a:lnTo>
                    <a:lnTo>
                      <a:pt x="430" y="341"/>
                    </a:lnTo>
                    <a:lnTo>
                      <a:pt x="432" y="337"/>
                    </a:lnTo>
                    <a:lnTo>
                      <a:pt x="434" y="333"/>
                    </a:lnTo>
                    <a:lnTo>
                      <a:pt x="434" y="329"/>
                    </a:lnTo>
                    <a:lnTo>
                      <a:pt x="436" y="325"/>
                    </a:lnTo>
                    <a:lnTo>
                      <a:pt x="438" y="322"/>
                    </a:lnTo>
                    <a:lnTo>
                      <a:pt x="440" y="318"/>
                    </a:lnTo>
                    <a:lnTo>
                      <a:pt x="440" y="314"/>
                    </a:lnTo>
                    <a:lnTo>
                      <a:pt x="442" y="310"/>
                    </a:lnTo>
                    <a:lnTo>
                      <a:pt x="444" y="304"/>
                    </a:lnTo>
                    <a:lnTo>
                      <a:pt x="444" y="301"/>
                    </a:lnTo>
                    <a:lnTo>
                      <a:pt x="445" y="297"/>
                    </a:lnTo>
                    <a:lnTo>
                      <a:pt x="445" y="293"/>
                    </a:lnTo>
                    <a:lnTo>
                      <a:pt x="447" y="289"/>
                    </a:lnTo>
                    <a:lnTo>
                      <a:pt x="447" y="285"/>
                    </a:lnTo>
                    <a:lnTo>
                      <a:pt x="447" y="283"/>
                    </a:lnTo>
                    <a:lnTo>
                      <a:pt x="449" y="281"/>
                    </a:lnTo>
                    <a:lnTo>
                      <a:pt x="449" y="279"/>
                    </a:lnTo>
                    <a:lnTo>
                      <a:pt x="449" y="278"/>
                    </a:lnTo>
                    <a:lnTo>
                      <a:pt x="449" y="276"/>
                    </a:lnTo>
                    <a:lnTo>
                      <a:pt x="449" y="274"/>
                    </a:lnTo>
                    <a:lnTo>
                      <a:pt x="449" y="272"/>
                    </a:lnTo>
                    <a:lnTo>
                      <a:pt x="449" y="270"/>
                    </a:lnTo>
                    <a:lnTo>
                      <a:pt x="449" y="268"/>
                    </a:lnTo>
                    <a:lnTo>
                      <a:pt x="449" y="266"/>
                    </a:lnTo>
                    <a:lnTo>
                      <a:pt x="449" y="264"/>
                    </a:lnTo>
                    <a:lnTo>
                      <a:pt x="449" y="262"/>
                    </a:lnTo>
                    <a:lnTo>
                      <a:pt x="451" y="260"/>
                    </a:lnTo>
                    <a:lnTo>
                      <a:pt x="451" y="258"/>
                    </a:lnTo>
                    <a:lnTo>
                      <a:pt x="451" y="256"/>
                    </a:lnTo>
                    <a:lnTo>
                      <a:pt x="451" y="255"/>
                    </a:lnTo>
                    <a:lnTo>
                      <a:pt x="449" y="247"/>
                    </a:lnTo>
                    <a:lnTo>
                      <a:pt x="449" y="239"/>
                    </a:lnTo>
                    <a:lnTo>
                      <a:pt x="449" y="232"/>
                    </a:lnTo>
                    <a:lnTo>
                      <a:pt x="447" y="224"/>
                    </a:lnTo>
                    <a:lnTo>
                      <a:pt x="447" y="216"/>
                    </a:lnTo>
                    <a:lnTo>
                      <a:pt x="445" y="209"/>
                    </a:lnTo>
                    <a:lnTo>
                      <a:pt x="444" y="201"/>
                    </a:lnTo>
                    <a:lnTo>
                      <a:pt x="442" y="195"/>
                    </a:lnTo>
                    <a:lnTo>
                      <a:pt x="438" y="187"/>
                    </a:lnTo>
                    <a:lnTo>
                      <a:pt x="436" y="182"/>
                    </a:lnTo>
                    <a:lnTo>
                      <a:pt x="434" y="174"/>
                    </a:lnTo>
                    <a:lnTo>
                      <a:pt x="430" y="168"/>
                    </a:lnTo>
                    <a:lnTo>
                      <a:pt x="426" y="161"/>
                    </a:lnTo>
                    <a:lnTo>
                      <a:pt x="422" y="155"/>
                    </a:lnTo>
                    <a:lnTo>
                      <a:pt x="419" y="149"/>
                    </a:lnTo>
                    <a:lnTo>
                      <a:pt x="415" y="141"/>
                    </a:lnTo>
                    <a:lnTo>
                      <a:pt x="411" y="136"/>
                    </a:lnTo>
                    <a:lnTo>
                      <a:pt x="405" y="130"/>
                    </a:lnTo>
                    <a:lnTo>
                      <a:pt x="401" y="126"/>
                    </a:lnTo>
                    <a:lnTo>
                      <a:pt x="396" y="120"/>
                    </a:lnTo>
                    <a:lnTo>
                      <a:pt x="392" y="115"/>
                    </a:lnTo>
                    <a:lnTo>
                      <a:pt x="386" y="109"/>
                    </a:lnTo>
                    <a:lnTo>
                      <a:pt x="380" y="105"/>
                    </a:lnTo>
                    <a:lnTo>
                      <a:pt x="374" y="101"/>
                    </a:lnTo>
                    <a:lnTo>
                      <a:pt x="369" y="95"/>
                    </a:lnTo>
                    <a:lnTo>
                      <a:pt x="363" y="92"/>
                    </a:lnTo>
                    <a:lnTo>
                      <a:pt x="355" y="88"/>
                    </a:lnTo>
                    <a:lnTo>
                      <a:pt x="350" y="84"/>
                    </a:lnTo>
                    <a:lnTo>
                      <a:pt x="342" y="80"/>
                    </a:lnTo>
                    <a:lnTo>
                      <a:pt x="336" y="78"/>
                    </a:lnTo>
                    <a:lnTo>
                      <a:pt x="328" y="74"/>
                    </a:lnTo>
                    <a:lnTo>
                      <a:pt x="323" y="72"/>
                    </a:lnTo>
                    <a:lnTo>
                      <a:pt x="321" y="70"/>
                    </a:lnTo>
                    <a:lnTo>
                      <a:pt x="319" y="70"/>
                    </a:lnTo>
                    <a:lnTo>
                      <a:pt x="317" y="70"/>
                    </a:lnTo>
                    <a:lnTo>
                      <a:pt x="315" y="70"/>
                    </a:lnTo>
                    <a:lnTo>
                      <a:pt x="313" y="69"/>
                    </a:lnTo>
                    <a:lnTo>
                      <a:pt x="311" y="69"/>
                    </a:lnTo>
                    <a:lnTo>
                      <a:pt x="309" y="69"/>
                    </a:lnTo>
                    <a:lnTo>
                      <a:pt x="307" y="67"/>
                    </a:lnTo>
                    <a:lnTo>
                      <a:pt x="305" y="67"/>
                    </a:lnTo>
                    <a:lnTo>
                      <a:pt x="303" y="67"/>
                    </a:lnTo>
                    <a:lnTo>
                      <a:pt x="302" y="67"/>
                    </a:lnTo>
                    <a:lnTo>
                      <a:pt x="300" y="67"/>
                    </a:lnTo>
                    <a:lnTo>
                      <a:pt x="296" y="65"/>
                    </a:lnTo>
                    <a:lnTo>
                      <a:pt x="292" y="65"/>
                    </a:lnTo>
                    <a:lnTo>
                      <a:pt x="290" y="65"/>
                    </a:lnTo>
                    <a:lnTo>
                      <a:pt x="288" y="65"/>
                    </a:lnTo>
                    <a:lnTo>
                      <a:pt x="286" y="63"/>
                    </a:lnTo>
                    <a:lnTo>
                      <a:pt x="284" y="63"/>
                    </a:lnTo>
                    <a:lnTo>
                      <a:pt x="280" y="63"/>
                    </a:lnTo>
                    <a:lnTo>
                      <a:pt x="277" y="63"/>
                    </a:lnTo>
                    <a:lnTo>
                      <a:pt x="275" y="63"/>
                    </a:lnTo>
                    <a:lnTo>
                      <a:pt x="271" y="63"/>
                    </a:lnTo>
                    <a:lnTo>
                      <a:pt x="267" y="61"/>
                    </a:lnTo>
                    <a:lnTo>
                      <a:pt x="263" y="61"/>
                    </a:lnTo>
                    <a:lnTo>
                      <a:pt x="254" y="63"/>
                    </a:lnTo>
                    <a:lnTo>
                      <a:pt x="246" y="63"/>
                    </a:lnTo>
                    <a:lnTo>
                      <a:pt x="238" y="63"/>
                    </a:lnTo>
                    <a:lnTo>
                      <a:pt x="231" y="65"/>
                    </a:lnTo>
                    <a:lnTo>
                      <a:pt x="223" y="67"/>
                    </a:lnTo>
                    <a:lnTo>
                      <a:pt x="215" y="69"/>
                    </a:lnTo>
                    <a:lnTo>
                      <a:pt x="208" y="70"/>
                    </a:lnTo>
                    <a:lnTo>
                      <a:pt x="200" y="72"/>
                    </a:lnTo>
                    <a:lnTo>
                      <a:pt x="192" y="76"/>
                    </a:lnTo>
                    <a:lnTo>
                      <a:pt x="185" y="80"/>
                    </a:lnTo>
                    <a:lnTo>
                      <a:pt x="179" y="84"/>
                    </a:lnTo>
                    <a:lnTo>
                      <a:pt x="171" y="88"/>
                    </a:lnTo>
                    <a:lnTo>
                      <a:pt x="165" y="92"/>
                    </a:lnTo>
                    <a:lnTo>
                      <a:pt x="158" y="95"/>
                    </a:lnTo>
                    <a:lnTo>
                      <a:pt x="152" y="101"/>
                    </a:lnTo>
                    <a:lnTo>
                      <a:pt x="146" y="105"/>
                    </a:lnTo>
                    <a:lnTo>
                      <a:pt x="140" y="111"/>
                    </a:lnTo>
                    <a:lnTo>
                      <a:pt x="135" y="116"/>
                    </a:lnTo>
                    <a:lnTo>
                      <a:pt x="131" y="122"/>
                    </a:lnTo>
                    <a:lnTo>
                      <a:pt x="125" y="128"/>
                    </a:lnTo>
                    <a:lnTo>
                      <a:pt x="119" y="134"/>
                    </a:lnTo>
                    <a:lnTo>
                      <a:pt x="116" y="139"/>
                    </a:lnTo>
                    <a:lnTo>
                      <a:pt x="112" y="147"/>
                    </a:lnTo>
                    <a:lnTo>
                      <a:pt x="108" y="153"/>
                    </a:lnTo>
                    <a:lnTo>
                      <a:pt x="104" y="161"/>
                    </a:lnTo>
                    <a:lnTo>
                      <a:pt x="100" y="168"/>
                    </a:lnTo>
                    <a:lnTo>
                      <a:pt x="98" y="174"/>
                    </a:lnTo>
                    <a:lnTo>
                      <a:pt x="94" y="182"/>
                    </a:lnTo>
                    <a:lnTo>
                      <a:pt x="92" y="189"/>
                    </a:lnTo>
                    <a:lnTo>
                      <a:pt x="91" y="199"/>
                    </a:lnTo>
                    <a:lnTo>
                      <a:pt x="89" y="207"/>
                    </a:lnTo>
                    <a:lnTo>
                      <a:pt x="87" y="214"/>
                    </a:lnTo>
                    <a:lnTo>
                      <a:pt x="87" y="212"/>
                    </a:lnTo>
                    <a:lnTo>
                      <a:pt x="85" y="212"/>
                    </a:lnTo>
                    <a:lnTo>
                      <a:pt x="85" y="210"/>
                    </a:lnTo>
                    <a:lnTo>
                      <a:pt x="83" y="210"/>
                    </a:lnTo>
                    <a:lnTo>
                      <a:pt x="81" y="209"/>
                    </a:lnTo>
                    <a:lnTo>
                      <a:pt x="81" y="209"/>
                    </a:lnTo>
                    <a:lnTo>
                      <a:pt x="79" y="207"/>
                    </a:lnTo>
                    <a:lnTo>
                      <a:pt x="77" y="207"/>
                    </a:lnTo>
                    <a:lnTo>
                      <a:pt x="77" y="205"/>
                    </a:lnTo>
                    <a:lnTo>
                      <a:pt x="75" y="205"/>
                    </a:lnTo>
                    <a:lnTo>
                      <a:pt x="73" y="205"/>
                    </a:lnTo>
                    <a:lnTo>
                      <a:pt x="73" y="203"/>
                    </a:lnTo>
                    <a:lnTo>
                      <a:pt x="71" y="203"/>
                    </a:lnTo>
                    <a:lnTo>
                      <a:pt x="69" y="201"/>
                    </a:lnTo>
                    <a:lnTo>
                      <a:pt x="69" y="201"/>
                    </a:lnTo>
                    <a:lnTo>
                      <a:pt x="68" y="201"/>
                    </a:lnTo>
                    <a:lnTo>
                      <a:pt x="66" y="199"/>
                    </a:lnTo>
                    <a:lnTo>
                      <a:pt x="64" y="199"/>
                    </a:lnTo>
                    <a:lnTo>
                      <a:pt x="64" y="199"/>
                    </a:lnTo>
                    <a:lnTo>
                      <a:pt x="62" y="199"/>
                    </a:lnTo>
                    <a:lnTo>
                      <a:pt x="60" y="197"/>
                    </a:lnTo>
                    <a:lnTo>
                      <a:pt x="58" y="197"/>
                    </a:lnTo>
                    <a:lnTo>
                      <a:pt x="56" y="197"/>
                    </a:lnTo>
                    <a:lnTo>
                      <a:pt x="56" y="197"/>
                    </a:lnTo>
                    <a:lnTo>
                      <a:pt x="54" y="197"/>
                    </a:lnTo>
                    <a:lnTo>
                      <a:pt x="52" y="197"/>
                    </a:lnTo>
                    <a:lnTo>
                      <a:pt x="50" y="197"/>
                    </a:lnTo>
                    <a:lnTo>
                      <a:pt x="50" y="195"/>
                    </a:lnTo>
                    <a:lnTo>
                      <a:pt x="48" y="195"/>
                    </a:lnTo>
                    <a:lnTo>
                      <a:pt x="46" y="195"/>
                    </a:lnTo>
                    <a:lnTo>
                      <a:pt x="45" y="195"/>
                    </a:lnTo>
                    <a:lnTo>
                      <a:pt x="43" y="195"/>
                    </a:lnTo>
                    <a:lnTo>
                      <a:pt x="43" y="195"/>
                    </a:lnTo>
                    <a:lnTo>
                      <a:pt x="41" y="195"/>
                    </a:lnTo>
                    <a:lnTo>
                      <a:pt x="39" y="195"/>
                    </a:lnTo>
                    <a:lnTo>
                      <a:pt x="37" y="195"/>
                    </a:lnTo>
                    <a:lnTo>
                      <a:pt x="35" y="197"/>
                    </a:lnTo>
                    <a:lnTo>
                      <a:pt x="35" y="197"/>
                    </a:lnTo>
                    <a:lnTo>
                      <a:pt x="33" y="197"/>
                    </a:lnTo>
                    <a:lnTo>
                      <a:pt x="31" y="197"/>
                    </a:lnTo>
                    <a:lnTo>
                      <a:pt x="29" y="197"/>
                    </a:lnTo>
                    <a:lnTo>
                      <a:pt x="29" y="197"/>
                    </a:lnTo>
                    <a:lnTo>
                      <a:pt x="27" y="197"/>
                    </a:lnTo>
                    <a:lnTo>
                      <a:pt x="25" y="199"/>
                    </a:lnTo>
                    <a:lnTo>
                      <a:pt x="25" y="199"/>
                    </a:lnTo>
                    <a:lnTo>
                      <a:pt x="23" y="199"/>
                    </a:lnTo>
                    <a:lnTo>
                      <a:pt x="22" y="199"/>
                    </a:lnTo>
                    <a:lnTo>
                      <a:pt x="20" y="201"/>
                    </a:lnTo>
                    <a:lnTo>
                      <a:pt x="20" y="201"/>
                    </a:lnTo>
                    <a:lnTo>
                      <a:pt x="18" y="201"/>
                    </a:lnTo>
                    <a:lnTo>
                      <a:pt x="16" y="203"/>
                    </a:lnTo>
                    <a:lnTo>
                      <a:pt x="16" y="203"/>
                    </a:lnTo>
                    <a:lnTo>
                      <a:pt x="14" y="203"/>
                    </a:lnTo>
                    <a:lnTo>
                      <a:pt x="12" y="205"/>
                    </a:lnTo>
                    <a:lnTo>
                      <a:pt x="12" y="205"/>
                    </a:lnTo>
                    <a:lnTo>
                      <a:pt x="10" y="205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6" y="209"/>
                    </a:lnTo>
                    <a:lnTo>
                      <a:pt x="4" y="209"/>
                    </a:lnTo>
                    <a:lnTo>
                      <a:pt x="4" y="210"/>
                    </a:lnTo>
                    <a:lnTo>
                      <a:pt x="2" y="210"/>
                    </a:lnTo>
                    <a:lnTo>
                      <a:pt x="2" y="212"/>
                    </a:lnTo>
                    <a:lnTo>
                      <a:pt x="0" y="212"/>
                    </a:lnTo>
                    <a:lnTo>
                      <a:pt x="2" y="207"/>
                    </a:lnTo>
                    <a:lnTo>
                      <a:pt x="2" y="199"/>
                    </a:lnTo>
                    <a:lnTo>
                      <a:pt x="4" y="191"/>
                    </a:lnTo>
                    <a:lnTo>
                      <a:pt x="6" y="186"/>
                    </a:lnTo>
                    <a:lnTo>
                      <a:pt x="8" y="178"/>
                    </a:lnTo>
                    <a:lnTo>
                      <a:pt x="10" y="172"/>
                    </a:lnTo>
                    <a:lnTo>
                      <a:pt x="12" y="164"/>
                    </a:lnTo>
                    <a:lnTo>
                      <a:pt x="14" y="159"/>
                    </a:lnTo>
                    <a:lnTo>
                      <a:pt x="18" y="153"/>
                    </a:lnTo>
                    <a:lnTo>
                      <a:pt x="20" y="145"/>
                    </a:lnTo>
                    <a:lnTo>
                      <a:pt x="23" y="139"/>
                    </a:lnTo>
                    <a:lnTo>
                      <a:pt x="25" y="134"/>
                    </a:lnTo>
                    <a:lnTo>
                      <a:pt x="29" y="128"/>
                    </a:lnTo>
                    <a:lnTo>
                      <a:pt x="33" y="122"/>
                    </a:lnTo>
                    <a:lnTo>
                      <a:pt x="35" y="116"/>
                    </a:lnTo>
                    <a:lnTo>
                      <a:pt x="39" y="111"/>
                    </a:lnTo>
                    <a:lnTo>
                      <a:pt x="43" y="105"/>
                    </a:lnTo>
                    <a:lnTo>
                      <a:pt x="46" y="99"/>
                    </a:lnTo>
                    <a:lnTo>
                      <a:pt x="52" y="93"/>
                    </a:lnTo>
                    <a:lnTo>
                      <a:pt x="56" y="88"/>
                    </a:lnTo>
                    <a:lnTo>
                      <a:pt x="60" y="84"/>
                    </a:lnTo>
                    <a:lnTo>
                      <a:pt x="66" y="78"/>
                    </a:lnTo>
                    <a:lnTo>
                      <a:pt x="69" y="72"/>
                    </a:lnTo>
                    <a:lnTo>
                      <a:pt x="75" y="69"/>
                    </a:lnTo>
                    <a:lnTo>
                      <a:pt x="79" y="63"/>
                    </a:lnTo>
                    <a:lnTo>
                      <a:pt x="85" y="59"/>
                    </a:lnTo>
                    <a:lnTo>
                      <a:pt x="91" y="55"/>
                    </a:lnTo>
                    <a:lnTo>
                      <a:pt x="96" y="49"/>
                    </a:lnTo>
                    <a:lnTo>
                      <a:pt x="102" y="46"/>
                    </a:lnTo>
                    <a:lnTo>
                      <a:pt x="108" y="42"/>
                    </a:lnTo>
                    <a:lnTo>
                      <a:pt x="114" y="38"/>
                    </a:lnTo>
                    <a:lnTo>
                      <a:pt x="119" y="34"/>
                    </a:lnTo>
                    <a:lnTo>
                      <a:pt x="125" y="30"/>
                    </a:lnTo>
                    <a:lnTo>
                      <a:pt x="133" y="26"/>
                    </a:lnTo>
                    <a:lnTo>
                      <a:pt x="139" y="24"/>
                    </a:lnTo>
                    <a:lnTo>
                      <a:pt x="146" y="21"/>
                    </a:lnTo>
                    <a:lnTo>
                      <a:pt x="154" y="17"/>
                    </a:lnTo>
                    <a:lnTo>
                      <a:pt x="162" y="15"/>
                    </a:lnTo>
                    <a:lnTo>
                      <a:pt x="167" y="13"/>
                    </a:lnTo>
                    <a:lnTo>
                      <a:pt x="175" y="11"/>
                    </a:lnTo>
                    <a:lnTo>
                      <a:pt x="183" y="7"/>
                    </a:lnTo>
                    <a:lnTo>
                      <a:pt x="190" y="5"/>
                    </a:lnTo>
                    <a:lnTo>
                      <a:pt x="198" y="5"/>
                    </a:lnTo>
                    <a:lnTo>
                      <a:pt x="204" y="3"/>
                    </a:lnTo>
                    <a:lnTo>
                      <a:pt x="211" y="1"/>
                    </a:lnTo>
                    <a:lnTo>
                      <a:pt x="219" y="1"/>
                    </a:lnTo>
                    <a:lnTo>
                      <a:pt x="227" y="1"/>
                    </a:lnTo>
                    <a:lnTo>
                      <a:pt x="234" y="0"/>
                    </a:lnTo>
                    <a:lnTo>
                      <a:pt x="242" y="0"/>
                    </a:lnTo>
                    <a:lnTo>
                      <a:pt x="250" y="0"/>
                    </a:lnTo>
                    <a:lnTo>
                      <a:pt x="257" y="0"/>
                    </a:lnTo>
                    <a:lnTo>
                      <a:pt x="265" y="1"/>
                    </a:lnTo>
                    <a:lnTo>
                      <a:pt x="273" y="1"/>
                    </a:lnTo>
                    <a:lnTo>
                      <a:pt x="280" y="1"/>
                    </a:lnTo>
                    <a:lnTo>
                      <a:pt x="288" y="3"/>
                    </a:lnTo>
                    <a:lnTo>
                      <a:pt x="296" y="5"/>
                    </a:lnTo>
                    <a:lnTo>
                      <a:pt x="303" y="7"/>
                    </a:lnTo>
                    <a:lnTo>
                      <a:pt x="309" y="7"/>
                    </a:lnTo>
                    <a:lnTo>
                      <a:pt x="317" y="11"/>
                    </a:lnTo>
                    <a:lnTo>
                      <a:pt x="325" y="13"/>
                    </a:lnTo>
                    <a:lnTo>
                      <a:pt x="332" y="15"/>
                    </a:lnTo>
                    <a:lnTo>
                      <a:pt x="340" y="19"/>
                    </a:lnTo>
                    <a:lnTo>
                      <a:pt x="346" y="21"/>
                    </a:lnTo>
                    <a:lnTo>
                      <a:pt x="353" y="24"/>
                    </a:lnTo>
                    <a:lnTo>
                      <a:pt x="361" y="28"/>
                    </a:lnTo>
                    <a:lnTo>
                      <a:pt x="369" y="32"/>
                    </a:lnTo>
                    <a:lnTo>
                      <a:pt x="374" y="36"/>
                    </a:lnTo>
                    <a:lnTo>
                      <a:pt x="382" y="40"/>
                    </a:lnTo>
                    <a:lnTo>
                      <a:pt x="388" y="46"/>
                    </a:lnTo>
                    <a:lnTo>
                      <a:pt x="396" y="49"/>
                    </a:lnTo>
                    <a:lnTo>
                      <a:pt x="401" y="55"/>
                    </a:lnTo>
                    <a:lnTo>
                      <a:pt x="407" y="61"/>
                    </a:lnTo>
                    <a:lnTo>
                      <a:pt x="413" y="67"/>
                    </a:lnTo>
                    <a:lnTo>
                      <a:pt x="419" y="72"/>
                    </a:lnTo>
                    <a:lnTo>
                      <a:pt x="424" y="78"/>
                    </a:lnTo>
                    <a:lnTo>
                      <a:pt x="430" y="84"/>
                    </a:lnTo>
                    <a:lnTo>
                      <a:pt x="436" y="90"/>
                    </a:lnTo>
                    <a:lnTo>
                      <a:pt x="440" y="95"/>
                    </a:lnTo>
                    <a:lnTo>
                      <a:pt x="445" y="103"/>
                    </a:lnTo>
                    <a:lnTo>
                      <a:pt x="449" y="109"/>
                    </a:lnTo>
                    <a:lnTo>
                      <a:pt x="453" y="116"/>
                    </a:lnTo>
                    <a:lnTo>
                      <a:pt x="457" y="124"/>
                    </a:lnTo>
                    <a:lnTo>
                      <a:pt x="461" y="130"/>
                    </a:lnTo>
                    <a:lnTo>
                      <a:pt x="465" y="138"/>
                    </a:lnTo>
                    <a:lnTo>
                      <a:pt x="468" y="145"/>
                    </a:lnTo>
                    <a:lnTo>
                      <a:pt x="470" y="153"/>
                    </a:lnTo>
                    <a:lnTo>
                      <a:pt x="474" y="161"/>
                    </a:lnTo>
                    <a:lnTo>
                      <a:pt x="476" y="168"/>
                    </a:lnTo>
                    <a:lnTo>
                      <a:pt x="478" y="176"/>
                    </a:lnTo>
                    <a:lnTo>
                      <a:pt x="480" y="184"/>
                    </a:lnTo>
                    <a:lnTo>
                      <a:pt x="482" y="191"/>
                    </a:lnTo>
                    <a:lnTo>
                      <a:pt x="484" y="199"/>
                    </a:lnTo>
                    <a:lnTo>
                      <a:pt x="486" y="209"/>
                    </a:lnTo>
                    <a:lnTo>
                      <a:pt x="486" y="216"/>
                    </a:lnTo>
                    <a:lnTo>
                      <a:pt x="488" y="224"/>
                    </a:lnTo>
                    <a:lnTo>
                      <a:pt x="488" y="232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41"/>
                    </a:lnTo>
                    <a:lnTo>
                      <a:pt x="488" y="247"/>
                    </a:lnTo>
                    <a:lnTo>
                      <a:pt x="488" y="253"/>
                    </a:lnTo>
                    <a:lnTo>
                      <a:pt x="486" y="258"/>
                    </a:lnTo>
                    <a:lnTo>
                      <a:pt x="486" y="262"/>
                    </a:lnTo>
                    <a:lnTo>
                      <a:pt x="486" y="268"/>
                    </a:lnTo>
                    <a:lnTo>
                      <a:pt x="484" y="274"/>
                    </a:lnTo>
                    <a:lnTo>
                      <a:pt x="484" y="279"/>
                    </a:lnTo>
                    <a:lnTo>
                      <a:pt x="482" y="285"/>
                    </a:lnTo>
                    <a:lnTo>
                      <a:pt x="482" y="291"/>
                    </a:lnTo>
                    <a:lnTo>
                      <a:pt x="480" y="295"/>
                    </a:lnTo>
                    <a:lnTo>
                      <a:pt x="478" y="301"/>
                    </a:lnTo>
                    <a:lnTo>
                      <a:pt x="476" y="306"/>
                    </a:lnTo>
                    <a:lnTo>
                      <a:pt x="474" y="312"/>
                    </a:lnTo>
                    <a:lnTo>
                      <a:pt x="474" y="316"/>
                    </a:lnTo>
                    <a:lnTo>
                      <a:pt x="472" y="322"/>
                    </a:lnTo>
                    <a:lnTo>
                      <a:pt x="468" y="327"/>
                    </a:lnTo>
                    <a:lnTo>
                      <a:pt x="467" y="331"/>
                    </a:lnTo>
                    <a:lnTo>
                      <a:pt x="465" y="337"/>
                    </a:lnTo>
                    <a:lnTo>
                      <a:pt x="463" y="341"/>
                    </a:lnTo>
                    <a:lnTo>
                      <a:pt x="461" y="347"/>
                    </a:lnTo>
                    <a:lnTo>
                      <a:pt x="457" y="350"/>
                    </a:lnTo>
                    <a:lnTo>
                      <a:pt x="455" y="356"/>
                    </a:lnTo>
                    <a:lnTo>
                      <a:pt x="451" y="360"/>
                    </a:lnTo>
                    <a:lnTo>
                      <a:pt x="449" y="366"/>
                    </a:lnTo>
                    <a:lnTo>
                      <a:pt x="445" y="370"/>
                    </a:lnTo>
                    <a:lnTo>
                      <a:pt x="444" y="375"/>
                    </a:lnTo>
                    <a:lnTo>
                      <a:pt x="440" y="379"/>
                    </a:lnTo>
                    <a:lnTo>
                      <a:pt x="436" y="383"/>
                    </a:lnTo>
                    <a:lnTo>
                      <a:pt x="432" y="387"/>
                    </a:lnTo>
                    <a:lnTo>
                      <a:pt x="428" y="393"/>
                    </a:lnTo>
                    <a:lnTo>
                      <a:pt x="426" y="396"/>
                    </a:lnTo>
                    <a:lnTo>
                      <a:pt x="422" y="398"/>
                    </a:lnTo>
                    <a:lnTo>
                      <a:pt x="421" y="402"/>
                    </a:lnTo>
                    <a:lnTo>
                      <a:pt x="419" y="404"/>
                    </a:lnTo>
                    <a:lnTo>
                      <a:pt x="415" y="408"/>
                    </a:lnTo>
                    <a:lnTo>
                      <a:pt x="413" y="410"/>
                    </a:lnTo>
                    <a:lnTo>
                      <a:pt x="411" y="414"/>
                    </a:lnTo>
                    <a:lnTo>
                      <a:pt x="407" y="416"/>
                    </a:lnTo>
                    <a:lnTo>
                      <a:pt x="405" y="417"/>
                    </a:lnTo>
                    <a:lnTo>
                      <a:pt x="401" y="421"/>
                    </a:lnTo>
                    <a:lnTo>
                      <a:pt x="399" y="423"/>
                    </a:lnTo>
                    <a:lnTo>
                      <a:pt x="396" y="425"/>
                    </a:lnTo>
                    <a:lnTo>
                      <a:pt x="394" y="427"/>
                    </a:lnTo>
                    <a:lnTo>
                      <a:pt x="390" y="431"/>
                    </a:lnTo>
                    <a:lnTo>
                      <a:pt x="388" y="433"/>
                    </a:lnTo>
                    <a:lnTo>
                      <a:pt x="384" y="435"/>
                    </a:lnTo>
                    <a:lnTo>
                      <a:pt x="380" y="437"/>
                    </a:lnTo>
                    <a:lnTo>
                      <a:pt x="378" y="439"/>
                    </a:lnTo>
                    <a:lnTo>
                      <a:pt x="374" y="440"/>
                    </a:lnTo>
                    <a:lnTo>
                      <a:pt x="373" y="444"/>
                    </a:lnTo>
                    <a:lnTo>
                      <a:pt x="369" y="446"/>
                    </a:lnTo>
                    <a:lnTo>
                      <a:pt x="365" y="448"/>
                    </a:lnTo>
                    <a:lnTo>
                      <a:pt x="363" y="450"/>
                    </a:lnTo>
                    <a:lnTo>
                      <a:pt x="359" y="452"/>
                    </a:lnTo>
                    <a:lnTo>
                      <a:pt x="355" y="454"/>
                    </a:lnTo>
                    <a:lnTo>
                      <a:pt x="351" y="454"/>
                    </a:lnTo>
                    <a:lnTo>
                      <a:pt x="350" y="456"/>
                    </a:lnTo>
                    <a:lnTo>
                      <a:pt x="346" y="458"/>
                    </a:lnTo>
                    <a:lnTo>
                      <a:pt x="342" y="460"/>
                    </a:lnTo>
                    <a:lnTo>
                      <a:pt x="338" y="462"/>
                    </a:lnTo>
                    <a:lnTo>
                      <a:pt x="336" y="464"/>
                    </a:lnTo>
                    <a:lnTo>
                      <a:pt x="332" y="464"/>
                    </a:lnTo>
                    <a:lnTo>
                      <a:pt x="328" y="465"/>
                    </a:lnTo>
                    <a:lnTo>
                      <a:pt x="325" y="467"/>
                    </a:lnTo>
                    <a:lnTo>
                      <a:pt x="321" y="469"/>
                    </a:lnTo>
                    <a:lnTo>
                      <a:pt x="317" y="471"/>
                    </a:lnTo>
                    <a:lnTo>
                      <a:pt x="315" y="473"/>
                    </a:lnTo>
                    <a:lnTo>
                      <a:pt x="311" y="475"/>
                    </a:lnTo>
                    <a:lnTo>
                      <a:pt x="307" y="477"/>
                    </a:lnTo>
                    <a:lnTo>
                      <a:pt x="305" y="479"/>
                    </a:lnTo>
                    <a:lnTo>
                      <a:pt x="302" y="481"/>
                    </a:lnTo>
                    <a:lnTo>
                      <a:pt x="298" y="483"/>
                    </a:lnTo>
                    <a:lnTo>
                      <a:pt x="296" y="485"/>
                    </a:lnTo>
                    <a:lnTo>
                      <a:pt x="292" y="487"/>
                    </a:lnTo>
                    <a:lnTo>
                      <a:pt x="290" y="490"/>
                    </a:lnTo>
                    <a:lnTo>
                      <a:pt x="286" y="492"/>
                    </a:lnTo>
                    <a:lnTo>
                      <a:pt x="284" y="494"/>
                    </a:lnTo>
                    <a:lnTo>
                      <a:pt x="280" y="496"/>
                    </a:lnTo>
                    <a:lnTo>
                      <a:pt x="279" y="500"/>
                    </a:lnTo>
                    <a:lnTo>
                      <a:pt x="275" y="502"/>
                    </a:lnTo>
                    <a:lnTo>
                      <a:pt x="273" y="506"/>
                    </a:lnTo>
                    <a:lnTo>
                      <a:pt x="269" y="508"/>
                    </a:lnTo>
                    <a:lnTo>
                      <a:pt x="267" y="510"/>
                    </a:lnTo>
                    <a:lnTo>
                      <a:pt x="265" y="513"/>
                    </a:lnTo>
                    <a:lnTo>
                      <a:pt x="263" y="515"/>
                    </a:lnTo>
                    <a:lnTo>
                      <a:pt x="259" y="519"/>
                    </a:lnTo>
                    <a:lnTo>
                      <a:pt x="257" y="523"/>
                    </a:lnTo>
                    <a:lnTo>
                      <a:pt x="256" y="525"/>
                    </a:lnTo>
                    <a:lnTo>
                      <a:pt x="254" y="529"/>
                    </a:lnTo>
                    <a:lnTo>
                      <a:pt x="252" y="531"/>
                    </a:lnTo>
                    <a:lnTo>
                      <a:pt x="250" y="534"/>
                    </a:lnTo>
                    <a:lnTo>
                      <a:pt x="248" y="538"/>
                    </a:lnTo>
                    <a:lnTo>
                      <a:pt x="246" y="542"/>
                    </a:lnTo>
                    <a:lnTo>
                      <a:pt x="244" y="544"/>
                    </a:lnTo>
                    <a:lnTo>
                      <a:pt x="242" y="548"/>
                    </a:lnTo>
                    <a:lnTo>
                      <a:pt x="240" y="544"/>
                    </a:lnTo>
                    <a:lnTo>
                      <a:pt x="238" y="542"/>
                    </a:lnTo>
                    <a:lnTo>
                      <a:pt x="236" y="538"/>
                    </a:lnTo>
                    <a:lnTo>
                      <a:pt x="234" y="534"/>
                    </a:lnTo>
                    <a:lnTo>
                      <a:pt x="233" y="531"/>
                    </a:lnTo>
                    <a:lnTo>
                      <a:pt x="229" y="529"/>
                    </a:lnTo>
                    <a:lnTo>
                      <a:pt x="227" y="525"/>
                    </a:lnTo>
                    <a:lnTo>
                      <a:pt x="225" y="523"/>
                    </a:lnTo>
                    <a:lnTo>
                      <a:pt x="223" y="519"/>
                    </a:lnTo>
                    <a:lnTo>
                      <a:pt x="221" y="517"/>
                    </a:lnTo>
                    <a:lnTo>
                      <a:pt x="217" y="513"/>
                    </a:lnTo>
                    <a:lnTo>
                      <a:pt x="215" y="511"/>
                    </a:lnTo>
                    <a:lnTo>
                      <a:pt x="213" y="508"/>
                    </a:lnTo>
                    <a:lnTo>
                      <a:pt x="210" y="506"/>
                    </a:lnTo>
                    <a:lnTo>
                      <a:pt x="208" y="502"/>
                    </a:lnTo>
                    <a:lnTo>
                      <a:pt x="206" y="500"/>
                    </a:lnTo>
                    <a:lnTo>
                      <a:pt x="202" y="498"/>
                    </a:lnTo>
                    <a:lnTo>
                      <a:pt x="200" y="494"/>
                    </a:lnTo>
                    <a:lnTo>
                      <a:pt x="196" y="492"/>
                    </a:lnTo>
                    <a:lnTo>
                      <a:pt x="194" y="490"/>
                    </a:lnTo>
                    <a:lnTo>
                      <a:pt x="190" y="488"/>
                    </a:lnTo>
                    <a:lnTo>
                      <a:pt x="188" y="485"/>
                    </a:lnTo>
                    <a:lnTo>
                      <a:pt x="185" y="483"/>
                    </a:lnTo>
                    <a:lnTo>
                      <a:pt x="181" y="481"/>
                    </a:lnTo>
                    <a:lnTo>
                      <a:pt x="179" y="479"/>
                    </a:lnTo>
                    <a:lnTo>
                      <a:pt x="175" y="477"/>
                    </a:lnTo>
                    <a:lnTo>
                      <a:pt x="171" y="475"/>
                    </a:lnTo>
                    <a:lnTo>
                      <a:pt x="169" y="473"/>
                    </a:lnTo>
                    <a:lnTo>
                      <a:pt x="165" y="471"/>
                    </a:lnTo>
                    <a:lnTo>
                      <a:pt x="162" y="469"/>
                    </a:lnTo>
                    <a:lnTo>
                      <a:pt x="158" y="467"/>
                    </a:lnTo>
                    <a:lnTo>
                      <a:pt x="156" y="465"/>
                    </a:lnTo>
                    <a:lnTo>
                      <a:pt x="152" y="465"/>
                    </a:lnTo>
                    <a:lnTo>
                      <a:pt x="148" y="464"/>
                    </a:lnTo>
                    <a:lnTo>
                      <a:pt x="146" y="462"/>
                    </a:lnTo>
                    <a:lnTo>
                      <a:pt x="142" y="462"/>
                    </a:lnTo>
                    <a:lnTo>
                      <a:pt x="140" y="460"/>
                    </a:lnTo>
                    <a:lnTo>
                      <a:pt x="137" y="458"/>
                    </a:lnTo>
                    <a:lnTo>
                      <a:pt x="133" y="456"/>
                    </a:lnTo>
                    <a:lnTo>
                      <a:pt x="131" y="456"/>
                    </a:lnTo>
                    <a:lnTo>
                      <a:pt x="127" y="454"/>
                    </a:lnTo>
                    <a:lnTo>
                      <a:pt x="125" y="452"/>
                    </a:lnTo>
                    <a:lnTo>
                      <a:pt x="121" y="450"/>
                    </a:lnTo>
                    <a:lnTo>
                      <a:pt x="119" y="448"/>
                    </a:lnTo>
                    <a:lnTo>
                      <a:pt x="116" y="446"/>
                    </a:lnTo>
                    <a:lnTo>
                      <a:pt x="114" y="444"/>
                    </a:lnTo>
                    <a:lnTo>
                      <a:pt x="110" y="442"/>
                    </a:lnTo>
                    <a:lnTo>
                      <a:pt x="108" y="440"/>
                    </a:lnTo>
                    <a:lnTo>
                      <a:pt x="106" y="439"/>
                    </a:lnTo>
                    <a:lnTo>
                      <a:pt x="102" y="439"/>
                    </a:lnTo>
                    <a:lnTo>
                      <a:pt x="100" y="435"/>
                    </a:lnTo>
                    <a:lnTo>
                      <a:pt x="96" y="433"/>
                    </a:lnTo>
                    <a:lnTo>
                      <a:pt x="94" y="431"/>
                    </a:lnTo>
                    <a:lnTo>
                      <a:pt x="92" y="429"/>
                    </a:lnTo>
                    <a:lnTo>
                      <a:pt x="89" y="427"/>
                    </a:lnTo>
                    <a:lnTo>
                      <a:pt x="87" y="425"/>
                    </a:lnTo>
                    <a:lnTo>
                      <a:pt x="85" y="423"/>
                    </a:lnTo>
                    <a:lnTo>
                      <a:pt x="81" y="421"/>
                    </a:lnTo>
                    <a:lnTo>
                      <a:pt x="79" y="419"/>
                    </a:lnTo>
                    <a:lnTo>
                      <a:pt x="77" y="416"/>
                    </a:lnTo>
                    <a:lnTo>
                      <a:pt x="73" y="414"/>
                    </a:lnTo>
                    <a:lnTo>
                      <a:pt x="71" y="412"/>
                    </a:lnTo>
                    <a:lnTo>
                      <a:pt x="69" y="410"/>
                    </a:lnTo>
                    <a:lnTo>
                      <a:pt x="68" y="408"/>
                    </a:lnTo>
                    <a:lnTo>
                      <a:pt x="66" y="408"/>
                    </a:lnTo>
                    <a:lnTo>
                      <a:pt x="64" y="410"/>
                    </a:lnTo>
                    <a:lnTo>
                      <a:pt x="62" y="412"/>
                    </a:lnTo>
                    <a:lnTo>
                      <a:pt x="60" y="414"/>
                    </a:lnTo>
                    <a:lnTo>
                      <a:pt x="58" y="416"/>
                    </a:lnTo>
                    <a:lnTo>
                      <a:pt x="58" y="417"/>
                    </a:lnTo>
                    <a:lnTo>
                      <a:pt x="56" y="417"/>
                    </a:lnTo>
                    <a:lnTo>
                      <a:pt x="54" y="419"/>
                    </a:lnTo>
                    <a:lnTo>
                      <a:pt x="52" y="421"/>
                    </a:lnTo>
                    <a:lnTo>
                      <a:pt x="50" y="423"/>
                    </a:lnTo>
                    <a:lnTo>
                      <a:pt x="50" y="425"/>
                    </a:lnTo>
                    <a:lnTo>
                      <a:pt x="48" y="427"/>
                    </a:lnTo>
                    <a:lnTo>
                      <a:pt x="46" y="429"/>
                    </a:lnTo>
                    <a:lnTo>
                      <a:pt x="45" y="431"/>
                    </a:lnTo>
                    <a:lnTo>
                      <a:pt x="45" y="433"/>
                    </a:lnTo>
                    <a:lnTo>
                      <a:pt x="43" y="435"/>
                    </a:lnTo>
                    <a:lnTo>
                      <a:pt x="43" y="431"/>
                    </a:lnTo>
                    <a:lnTo>
                      <a:pt x="43" y="429"/>
                    </a:lnTo>
                    <a:lnTo>
                      <a:pt x="41" y="425"/>
                    </a:lnTo>
                    <a:lnTo>
                      <a:pt x="41" y="421"/>
                    </a:lnTo>
                    <a:lnTo>
                      <a:pt x="41" y="416"/>
                    </a:lnTo>
                    <a:lnTo>
                      <a:pt x="39" y="408"/>
                    </a:lnTo>
                    <a:lnTo>
                      <a:pt x="37" y="402"/>
                    </a:lnTo>
                    <a:lnTo>
                      <a:pt x="37" y="396"/>
                    </a:lnTo>
                    <a:lnTo>
                      <a:pt x="35" y="389"/>
                    </a:lnTo>
                    <a:lnTo>
                      <a:pt x="33" y="383"/>
                    </a:lnTo>
                    <a:lnTo>
                      <a:pt x="33" y="379"/>
                    </a:lnTo>
                    <a:lnTo>
                      <a:pt x="31" y="377"/>
                    </a:lnTo>
                    <a:lnTo>
                      <a:pt x="31" y="373"/>
                    </a:lnTo>
                    <a:lnTo>
                      <a:pt x="31" y="370"/>
                    </a:lnTo>
                    <a:lnTo>
                      <a:pt x="29" y="368"/>
                    </a:lnTo>
                    <a:lnTo>
                      <a:pt x="29" y="364"/>
                    </a:lnTo>
                    <a:lnTo>
                      <a:pt x="27" y="360"/>
                    </a:lnTo>
                    <a:lnTo>
                      <a:pt x="27" y="358"/>
                    </a:lnTo>
                    <a:lnTo>
                      <a:pt x="25" y="350"/>
                    </a:lnTo>
                    <a:lnTo>
                      <a:pt x="23" y="345"/>
                    </a:lnTo>
                    <a:lnTo>
                      <a:pt x="22" y="341"/>
                    </a:lnTo>
                    <a:lnTo>
                      <a:pt x="22" y="339"/>
                    </a:lnTo>
                    <a:lnTo>
                      <a:pt x="20" y="335"/>
                    </a:lnTo>
                    <a:lnTo>
                      <a:pt x="20" y="333"/>
                    </a:lnTo>
                    <a:lnTo>
                      <a:pt x="20" y="331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12649" name="Rectangle 9"/>
            <p:cNvSpPr>
              <a:spLocks noChangeArrowheads="1"/>
            </p:cNvSpPr>
            <p:nvPr/>
          </p:nvSpPr>
          <p:spPr bwMode="auto">
            <a:xfrm>
              <a:off x="793" y="4020"/>
              <a:ext cx="239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808080"/>
                  </a:solidFill>
                  <a:latin typeface="Arial" charset="0"/>
                </a:rPr>
                <a:t>RESEARCH INSTITUTE OF TECHNOLOGY (NITI)</a:t>
              </a:r>
              <a:endParaRPr lang="ru-RU" sz="1200">
                <a:solidFill>
                  <a:srgbClr val="808080"/>
                </a:solidFill>
              </a:endParaRPr>
            </a:p>
          </p:txBody>
        </p:sp>
        <p:sp>
          <p:nvSpPr>
            <p:cNvPr id="112650" name="Rectangle 10"/>
            <p:cNvSpPr>
              <a:spLocks noChangeArrowheads="1"/>
            </p:cNvSpPr>
            <p:nvPr/>
          </p:nvSpPr>
          <p:spPr bwMode="auto">
            <a:xfrm>
              <a:off x="793" y="3929"/>
              <a:ext cx="5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808080"/>
                  </a:solidFill>
                  <a:latin typeface="Arial" charset="0"/>
                </a:rPr>
                <a:t>ALEXANDROV</a:t>
              </a:r>
              <a:endParaRPr lang="ru-RU" sz="900">
                <a:solidFill>
                  <a:srgbClr val="808080"/>
                </a:solidFill>
              </a:endParaRPr>
            </a:p>
          </p:txBody>
        </p:sp>
        <p:sp>
          <p:nvSpPr>
            <p:cNvPr id="112651" name="Line 11"/>
            <p:cNvSpPr>
              <a:spLocks noChangeShapeType="1"/>
            </p:cNvSpPr>
            <p:nvPr/>
          </p:nvSpPr>
          <p:spPr bwMode="auto">
            <a:xfrm>
              <a:off x="1338" y="3974"/>
              <a:ext cx="41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112652" name="Picture 12" descr="Безимени-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t="6430" r="1233" b="42862"/>
          <a:stretch>
            <a:fillRect/>
          </a:stretch>
        </p:blipFill>
        <p:spPr bwMode="auto">
          <a:xfrm>
            <a:off x="0" y="1808163"/>
            <a:ext cx="914400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53" name="Text Box 13"/>
          <p:cNvSpPr txBox="1">
            <a:spLocks noChangeArrowheads="1"/>
          </p:cNvSpPr>
          <p:nvPr/>
        </p:nvSpPr>
        <p:spPr bwMode="auto">
          <a:xfrm>
            <a:off x="2700338" y="692150"/>
            <a:ext cx="40687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A50021"/>
                </a:solidFill>
                <a:latin typeface="Arial" charset="0"/>
              </a:rPr>
              <a:t>KMS steam injection system</a:t>
            </a:r>
            <a:endParaRPr lang="ru-RU" b="1">
              <a:solidFill>
                <a:srgbClr val="A50021"/>
              </a:solidFill>
              <a:latin typeface="Arial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EE9D-8DEB-4C03-8ECA-F457091056CE}" type="slidenum">
              <a:rPr lang="ru-RU"/>
              <a:pPr/>
              <a:t>13</a:t>
            </a:fld>
            <a:endParaRPr lang="ru-RU"/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9025" tIns="19512" rIns="39025" bIns="19512" anchor="ctr">
            <a:spAutoFit/>
          </a:bodyPr>
          <a:lstStyle/>
          <a:p>
            <a:pPr algn="ctr" eaLnBrk="1" hangingPunct="1"/>
            <a:endParaRPr lang="ru-RU" sz="18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3981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9025" tIns="19512" rIns="39025" bIns="19512" anchor="ctr">
            <a:spAutoFit/>
          </a:bodyPr>
          <a:lstStyle/>
          <a:p>
            <a:pPr algn="ctr" eaLnBrk="1" hangingPunct="1"/>
            <a:endParaRPr lang="ru-RU" sz="180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106500" name="Group 4"/>
          <p:cNvGrpSpPr>
            <a:grpSpLocks/>
          </p:cNvGrpSpPr>
          <p:nvPr/>
        </p:nvGrpSpPr>
        <p:grpSpPr bwMode="auto">
          <a:xfrm>
            <a:off x="647700" y="6200775"/>
            <a:ext cx="7345363" cy="431800"/>
            <a:chOff x="499" y="3906"/>
            <a:chExt cx="5012" cy="272"/>
          </a:xfrm>
        </p:grpSpPr>
        <p:grpSp>
          <p:nvGrpSpPr>
            <p:cNvPr id="106501" name="Group 5"/>
            <p:cNvGrpSpPr>
              <a:grpSpLocks/>
            </p:cNvGrpSpPr>
            <p:nvPr/>
          </p:nvGrpSpPr>
          <p:grpSpPr bwMode="auto">
            <a:xfrm>
              <a:off x="499" y="3906"/>
              <a:ext cx="249" cy="272"/>
              <a:chOff x="590" y="148"/>
              <a:chExt cx="244" cy="274"/>
            </a:xfrm>
          </p:grpSpPr>
          <p:sp>
            <p:nvSpPr>
              <p:cNvPr id="106502" name="Freeform 6"/>
              <p:cNvSpPr>
                <a:spLocks/>
              </p:cNvSpPr>
              <p:nvPr/>
            </p:nvSpPr>
            <p:spPr bwMode="auto">
              <a:xfrm>
                <a:off x="639" y="199"/>
                <a:ext cx="155" cy="104"/>
              </a:xfrm>
              <a:custGeom>
                <a:avLst/>
                <a:gdLst>
                  <a:gd name="T0" fmla="*/ 0 w 311"/>
                  <a:gd name="T1" fmla="*/ 127 h 209"/>
                  <a:gd name="T2" fmla="*/ 56 w 311"/>
                  <a:gd name="T3" fmla="*/ 127 h 209"/>
                  <a:gd name="T4" fmla="*/ 56 w 311"/>
                  <a:gd name="T5" fmla="*/ 192 h 209"/>
                  <a:gd name="T6" fmla="*/ 106 w 311"/>
                  <a:gd name="T7" fmla="*/ 192 h 209"/>
                  <a:gd name="T8" fmla="*/ 125 w 311"/>
                  <a:gd name="T9" fmla="*/ 0 h 209"/>
                  <a:gd name="T10" fmla="*/ 169 w 311"/>
                  <a:gd name="T11" fmla="*/ 0 h 209"/>
                  <a:gd name="T12" fmla="*/ 182 w 311"/>
                  <a:gd name="T13" fmla="*/ 192 h 209"/>
                  <a:gd name="T14" fmla="*/ 230 w 311"/>
                  <a:gd name="T15" fmla="*/ 192 h 209"/>
                  <a:gd name="T16" fmla="*/ 230 w 311"/>
                  <a:gd name="T17" fmla="*/ 127 h 209"/>
                  <a:gd name="T18" fmla="*/ 311 w 311"/>
                  <a:gd name="T19" fmla="*/ 127 h 209"/>
                  <a:gd name="T20" fmla="*/ 311 w 311"/>
                  <a:gd name="T21" fmla="*/ 142 h 209"/>
                  <a:gd name="T22" fmla="*/ 248 w 311"/>
                  <a:gd name="T23" fmla="*/ 142 h 209"/>
                  <a:gd name="T24" fmla="*/ 248 w 311"/>
                  <a:gd name="T25" fmla="*/ 209 h 209"/>
                  <a:gd name="T26" fmla="*/ 165 w 311"/>
                  <a:gd name="T27" fmla="*/ 209 h 209"/>
                  <a:gd name="T28" fmla="*/ 154 w 311"/>
                  <a:gd name="T29" fmla="*/ 15 h 209"/>
                  <a:gd name="T30" fmla="*/ 138 w 311"/>
                  <a:gd name="T31" fmla="*/ 15 h 209"/>
                  <a:gd name="T32" fmla="*/ 121 w 311"/>
                  <a:gd name="T33" fmla="*/ 209 h 209"/>
                  <a:gd name="T34" fmla="*/ 39 w 311"/>
                  <a:gd name="T35" fmla="*/ 209 h 209"/>
                  <a:gd name="T36" fmla="*/ 39 w 311"/>
                  <a:gd name="T37" fmla="*/ 142 h 209"/>
                  <a:gd name="T38" fmla="*/ 0 w 311"/>
                  <a:gd name="T39" fmla="*/ 142 h 209"/>
                  <a:gd name="T40" fmla="*/ 0 w 311"/>
                  <a:gd name="T41" fmla="*/ 12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1" h="209">
                    <a:moveTo>
                      <a:pt x="0" y="127"/>
                    </a:moveTo>
                    <a:lnTo>
                      <a:pt x="56" y="127"/>
                    </a:lnTo>
                    <a:lnTo>
                      <a:pt x="56" y="192"/>
                    </a:lnTo>
                    <a:lnTo>
                      <a:pt x="106" y="192"/>
                    </a:lnTo>
                    <a:lnTo>
                      <a:pt x="125" y="0"/>
                    </a:lnTo>
                    <a:lnTo>
                      <a:pt x="169" y="0"/>
                    </a:lnTo>
                    <a:lnTo>
                      <a:pt x="182" y="192"/>
                    </a:lnTo>
                    <a:lnTo>
                      <a:pt x="230" y="192"/>
                    </a:lnTo>
                    <a:lnTo>
                      <a:pt x="230" y="127"/>
                    </a:lnTo>
                    <a:lnTo>
                      <a:pt x="311" y="127"/>
                    </a:lnTo>
                    <a:lnTo>
                      <a:pt x="311" y="142"/>
                    </a:lnTo>
                    <a:lnTo>
                      <a:pt x="248" y="142"/>
                    </a:lnTo>
                    <a:lnTo>
                      <a:pt x="248" y="209"/>
                    </a:lnTo>
                    <a:lnTo>
                      <a:pt x="165" y="209"/>
                    </a:lnTo>
                    <a:lnTo>
                      <a:pt x="154" y="15"/>
                    </a:lnTo>
                    <a:lnTo>
                      <a:pt x="138" y="15"/>
                    </a:lnTo>
                    <a:lnTo>
                      <a:pt x="121" y="209"/>
                    </a:lnTo>
                    <a:lnTo>
                      <a:pt x="39" y="209"/>
                    </a:lnTo>
                    <a:lnTo>
                      <a:pt x="39" y="142"/>
                    </a:lnTo>
                    <a:lnTo>
                      <a:pt x="0" y="142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6503" name="Freeform 7"/>
              <p:cNvSpPr>
                <a:spLocks/>
              </p:cNvSpPr>
              <p:nvPr/>
            </p:nvSpPr>
            <p:spPr bwMode="auto">
              <a:xfrm>
                <a:off x="593" y="257"/>
                <a:ext cx="40" cy="40"/>
              </a:xfrm>
              <a:custGeom>
                <a:avLst/>
                <a:gdLst>
                  <a:gd name="T0" fmla="*/ 81 w 81"/>
                  <a:gd name="T1" fmla="*/ 37 h 81"/>
                  <a:gd name="T2" fmla="*/ 79 w 81"/>
                  <a:gd name="T3" fmla="*/ 31 h 81"/>
                  <a:gd name="T4" fmla="*/ 77 w 81"/>
                  <a:gd name="T5" fmla="*/ 25 h 81"/>
                  <a:gd name="T6" fmla="*/ 75 w 81"/>
                  <a:gd name="T7" fmla="*/ 19 h 81"/>
                  <a:gd name="T8" fmla="*/ 71 w 81"/>
                  <a:gd name="T9" fmla="*/ 15 h 81"/>
                  <a:gd name="T10" fmla="*/ 67 w 81"/>
                  <a:gd name="T11" fmla="*/ 10 h 81"/>
                  <a:gd name="T12" fmla="*/ 62 w 81"/>
                  <a:gd name="T13" fmla="*/ 8 h 81"/>
                  <a:gd name="T14" fmla="*/ 58 w 81"/>
                  <a:gd name="T15" fmla="*/ 4 h 81"/>
                  <a:gd name="T16" fmla="*/ 52 w 81"/>
                  <a:gd name="T17" fmla="*/ 2 h 81"/>
                  <a:gd name="T18" fmla="*/ 46 w 81"/>
                  <a:gd name="T19" fmla="*/ 0 h 81"/>
                  <a:gd name="T20" fmla="*/ 40 w 81"/>
                  <a:gd name="T21" fmla="*/ 0 h 81"/>
                  <a:gd name="T22" fmla="*/ 35 w 81"/>
                  <a:gd name="T23" fmla="*/ 0 h 81"/>
                  <a:gd name="T24" fmla="*/ 27 w 81"/>
                  <a:gd name="T25" fmla="*/ 2 h 81"/>
                  <a:gd name="T26" fmla="*/ 23 w 81"/>
                  <a:gd name="T27" fmla="*/ 4 h 81"/>
                  <a:gd name="T28" fmla="*/ 17 w 81"/>
                  <a:gd name="T29" fmla="*/ 8 h 81"/>
                  <a:gd name="T30" fmla="*/ 14 w 81"/>
                  <a:gd name="T31" fmla="*/ 10 h 81"/>
                  <a:gd name="T32" fmla="*/ 8 w 81"/>
                  <a:gd name="T33" fmla="*/ 15 h 81"/>
                  <a:gd name="T34" fmla="*/ 6 w 81"/>
                  <a:gd name="T35" fmla="*/ 19 h 81"/>
                  <a:gd name="T36" fmla="*/ 2 w 81"/>
                  <a:gd name="T37" fmla="*/ 25 h 81"/>
                  <a:gd name="T38" fmla="*/ 0 w 81"/>
                  <a:gd name="T39" fmla="*/ 31 h 81"/>
                  <a:gd name="T40" fmla="*/ 0 w 81"/>
                  <a:gd name="T41" fmla="*/ 37 h 81"/>
                  <a:gd name="T42" fmla="*/ 0 w 81"/>
                  <a:gd name="T43" fmla="*/ 42 h 81"/>
                  <a:gd name="T44" fmla="*/ 0 w 81"/>
                  <a:gd name="T45" fmla="*/ 48 h 81"/>
                  <a:gd name="T46" fmla="*/ 2 w 81"/>
                  <a:gd name="T47" fmla="*/ 54 h 81"/>
                  <a:gd name="T48" fmla="*/ 4 w 81"/>
                  <a:gd name="T49" fmla="*/ 60 h 81"/>
                  <a:gd name="T50" fmla="*/ 8 w 81"/>
                  <a:gd name="T51" fmla="*/ 65 h 81"/>
                  <a:gd name="T52" fmla="*/ 12 w 81"/>
                  <a:gd name="T53" fmla="*/ 69 h 81"/>
                  <a:gd name="T54" fmla="*/ 16 w 81"/>
                  <a:gd name="T55" fmla="*/ 73 h 81"/>
                  <a:gd name="T56" fmla="*/ 21 w 81"/>
                  <a:gd name="T57" fmla="*/ 75 h 81"/>
                  <a:gd name="T58" fmla="*/ 25 w 81"/>
                  <a:gd name="T59" fmla="*/ 79 h 81"/>
                  <a:gd name="T60" fmla="*/ 31 w 81"/>
                  <a:gd name="T61" fmla="*/ 81 h 81"/>
                  <a:gd name="T62" fmla="*/ 39 w 81"/>
                  <a:gd name="T63" fmla="*/ 81 h 81"/>
                  <a:gd name="T64" fmla="*/ 44 w 81"/>
                  <a:gd name="T65" fmla="*/ 81 h 81"/>
                  <a:gd name="T66" fmla="*/ 50 w 81"/>
                  <a:gd name="T67" fmla="*/ 79 h 81"/>
                  <a:gd name="T68" fmla="*/ 56 w 81"/>
                  <a:gd name="T69" fmla="*/ 77 h 81"/>
                  <a:gd name="T70" fmla="*/ 62 w 81"/>
                  <a:gd name="T71" fmla="*/ 75 h 81"/>
                  <a:gd name="T72" fmla="*/ 65 w 81"/>
                  <a:gd name="T73" fmla="*/ 71 h 81"/>
                  <a:gd name="T74" fmla="*/ 69 w 81"/>
                  <a:gd name="T75" fmla="*/ 67 h 81"/>
                  <a:gd name="T76" fmla="*/ 73 w 81"/>
                  <a:gd name="T77" fmla="*/ 63 h 81"/>
                  <a:gd name="T78" fmla="*/ 77 w 81"/>
                  <a:gd name="T79" fmla="*/ 58 h 81"/>
                  <a:gd name="T80" fmla="*/ 79 w 81"/>
                  <a:gd name="T81" fmla="*/ 52 h 81"/>
                  <a:gd name="T82" fmla="*/ 79 w 81"/>
                  <a:gd name="T83" fmla="*/ 46 h 81"/>
                  <a:gd name="T84" fmla="*/ 81 w 81"/>
                  <a:gd name="T85" fmla="*/ 4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" h="81">
                    <a:moveTo>
                      <a:pt x="81" y="40"/>
                    </a:moveTo>
                    <a:lnTo>
                      <a:pt x="81" y="38"/>
                    </a:lnTo>
                    <a:lnTo>
                      <a:pt x="81" y="37"/>
                    </a:lnTo>
                    <a:lnTo>
                      <a:pt x="79" y="35"/>
                    </a:lnTo>
                    <a:lnTo>
                      <a:pt x="79" y="33"/>
                    </a:lnTo>
                    <a:lnTo>
                      <a:pt x="79" y="31"/>
                    </a:lnTo>
                    <a:lnTo>
                      <a:pt x="79" y="29"/>
                    </a:lnTo>
                    <a:lnTo>
                      <a:pt x="77" y="27"/>
                    </a:lnTo>
                    <a:lnTo>
                      <a:pt x="77" y="25"/>
                    </a:lnTo>
                    <a:lnTo>
                      <a:pt x="77" y="23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3" y="17"/>
                    </a:lnTo>
                    <a:lnTo>
                      <a:pt x="73" y="15"/>
                    </a:lnTo>
                    <a:lnTo>
                      <a:pt x="71" y="15"/>
                    </a:lnTo>
                    <a:lnTo>
                      <a:pt x="69" y="14"/>
                    </a:lnTo>
                    <a:lnTo>
                      <a:pt x="69" y="12"/>
                    </a:lnTo>
                    <a:lnTo>
                      <a:pt x="67" y="10"/>
                    </a:lnTo>
                    <a:lnTo>
                      <a:pt x="65" y="10"/>
                    </a:lnTo>
                    <a:lnTo>
                      <a:pt x="63" y="8"/>
                    </a:lnTo>
                    <a:lnTo>
                      <a:pt x="62" y="8"/>
                    </a:lnTo>
                    <a:lnTo>
                      <a:pt x="62" y="6"/>
                    </a:lnTo>
                    <a:lnTo>
                      <a:pt x="60" y="4"/>
                    </a:lnTo>
                    <a:lnTo>
                      <a:pt x="58" y="4"/>
                    </a:lnTo>
                    <a:lnTo>
                      <a:pt x="56" y="4"/>
                    </a:lnTo>
                    <a:lnTo>
                      <a:pt x="54" y="2"/>
                    </a:lnTo>
                    <a:lnTo>
                      <a:pt x="52" y="2"/>
                    </a:lnTo>
                    <a:lnTo>
                      <a:pt x="50" y="2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5" y="2"/>
                    </a:lnTo>
                    <a:lnTo>
                      <a:pt x="25" y="4"/>
                    </a:lnTo>
                    <a:lnTo>
                      <a:pt x="23" y="4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2" y="12"/>
                    </a:lnTo>
                    <a:lnTo>
                      <a:pt x="10" y="14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6" y="17"/>
                    </a:lnTo>
                    <a:lnTo>
                      <a:pt x="6" y="19"/>
                    </a:lnTo>
                    <a:lnTo>
                      <a:pt x="4" y="21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2" y="27"/>
                    </a:lnTo>
                    <a:lnTo>
                      <a:pt x="2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2" y="52"/>
                    </a:lnTo>
                    <a:lnTo>
                      <a:pt x="2" y="54"/>
                    </a:lnTo>
                    <a:lnTo>
                      <a:pt x="2" y="56"/>
                    </a:lnTo>
                    <a:lnTo>
                      <a:pt x="4" y="58"/>
                    </a:lnTo>
                    <a:lnTo>
                      <a:pt x="4" y="60"/>
                    </a:lnTo>
                    <a:lnTo>
                      <a:pt x="6" y="61"/>
                    </a:lnTo>
                    <a:lnTo>
                      <a:pt x="6" y="63"/>
                    </a:lnTo>
                    <a:lnTo>
                      <a:pt x="8" y="65"/>
                    </a:lnTo>
                    <a:lnTo>
                      <a:pt x="8" y="65"/>
                    </a:lnTo>
                    <a:lnTo>
                      <a:pt x="10" y="67"/>
                    </a:lnTo>
                    <a:lnTo>
                      <a:pt x="12" y="69"/>
                    </a:lnTo>
                    <a:lnTo>
                      <a:pt x="14" y="71"/>
                    </a:lnTo>
                    <a:lnTo>
                      <a:pt x="14" y="71"/>
                    </a:lnTo>
                    <a:lnTo>
                      <a:pt x="16" y="73"/>
                    </a:lnTo>
                    <a:lnTo>
                      <a:pt x="17" y="73"/>
                    </a:lnTo>
                    <a:lnTo>
                      <a:pt x="19" y="75"/>
                    </a:lnTo>
                    <a:lnTo>
                      <a:pt x="21" y="75"/>
                    </a:lnTo>
                    <a:lnTo>
                      <a:pt x="23" y="77"/>
                    </a:lnTo>
                    <a:lnTo>
                      <a:pt x="25" y="77"/>
                    </a:lnTo>
                    <a:lnTo>
                      <a:pt x="25" y="79"/>
                    </a:lnTo>
                    <a:lnTo>
                      <a:pt x="27" y="79"/>
                    </a:lnTo>
                    <a:lnTo>
                      <a:pt x="29" y="79"/>
                    </a:lnTo>
                    <a:lnTo>
                      <a:pt x="31" y="81"/>
                    </a:lnTo>
                    <a:lnTo>
                      <a:pt x="35" y="81"/>
                    </a:lnTo>
                    <a:lnTo>
                      <a:pt x="37" y="81"/>
                    </a:lnTo>
                    <a:lnTo>
                      <a:pt x="39" y="81"/>
                    </a:lnTo>
                    <a:lnTo>
                      <a:pt x="40" y="81"/>
                    </a:lnTo>
                    <a:lnTo>
                      <a:pt x="42" y="81"/>
                    </a:lnTo>
                    <a:lnTo>
                      <a:pt x="44" y="81"/>
                    </a:lnTo>
                    <a:lnTo>
                      <a:pt x="46" y="81"/>
                    </a:lnTo>
                    <a:lnTo>
                      <a:pt x="48" y="81"/>
                    </a:lnTo>
                    <a:lnTo>
                      <a:pt x="50" y="79"/>
                    </a:lnTo>
                    <a:lnTo>
                      <a:pt x="52" y="79"/>
                    </a:lnTo>
                    <a:lnTo>
                      <a:pt x="54" y="79"/>
                    </a:lnTo>
                    <a:lnTo>
                      <a:pt x="56" y="77"/>
                    </a:lnTo>
                    <a:lnTo>
                      <a:pt x="58" y="77"/>
                    </a:lnTo>
                    <a:lnTo>
                      <a:pt x="60" y="75"/>
                    </a:lnTo>
                    <a:lnTo>
                      <a:pt x="62" y="75"/>
                    </a:lnTo>
                    <a:lnTo>
                      <a:pt x="62" y="73"/>
                    </a:lnTo>
                    <a:lnTo>
                      <a:pt x="63" y="73"/>
                    </a:lnTo>
                    <a:lnTo>
                      <a:pt x="65" y="71"/>
                    </a:lnTo>
                    <a:lnTo>
                      <a:pt x="67" y="71"/>
                    </a:lnTo>
                    <a:lnTo>
                      <a:pt x="69" y="69"/>
                    </a:lnTo>
                    <a:lnTo>
                      <a:pt x="69" y="67"/>
                    </a:lnTo>
                    <a:lnTo>
                      <a:pt x="71" y="65"/>
                    </a:lnTo>
                    <a:lnTo>
                      <a:pt x="73" y="65"/>
                    </a:lnTo>
                    <a:lnTo>
                      <a:pt x="73" y="63"/>
                    </a:lnTo>
                    <a:lnTo>
                      <a:pt x="75" y="61"/>
                    </a:lnTo>
                    <a:lnTo>
                      <a:pt x="75" y="60"/>
                    </a:lnTo>
                    <a:lnTo>
                      <a:pt x="77" y="58"/>
                    </a:lnTo>
                    <a:lnTo>
                      <a:pt x="77" y="56"/>
                    </a:lnTo>
                    <a:lnTo>
                      <a:pt x="77" y="54"/>
                    </a:lnTo>
                    <a:lnTo>
                      <a:pt x="79" y="52"/>
                    </a:lnTo>
                    <a:lnTo>
                      <a:pt x="79" y="50"/>
                    </a:lnTo>
                    <a:lnTo>
                      <a:pt x="79" y="48"/>
                    </a:lnTo>
                    <a:lnTo>
                      <a:pt x="79" y="46"/>
                    </a:lnTo>
                    <a:lnTo>
                      <a:pt x="81" y="44"/>
                    </a:lnTo>
                    <a:lnTo>
                      <a:pt x="81" y="42"/>
                    </a:lnTo>
                    <a:lnTo>
                      <a:pt x="81" y="40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6504" name="Freeform 8"/>
              <p:cNvSpPr>
                <a:spLocks/>
              </p:cNvSpPr>
              <p:nvPr/>
            </p:nvSpPr>
            <p:spPr bwMode="auto">
              <a:xfrm>
                <a:off x="590" y="148"/>
                <a:ext cx="244" cy="274"/>
              </a:xfrm>
              <a:custGeom>
                <a:avLst/>
                <a:gdLst>
                  <a:gd name="T0" fmla="*/ 52 w 488"/>
                  <a:gd name="T1" fmla="*/ 352 h 548"/>
                  <a:gd name="T2" fmla="*/ 91 w 488"/>
                  <a:gd name="T3" fmla="*/ 368 h 548"/>
                  <a:gd name="T4" fmla="*/ 116 w 488"/>
                  <a:gd name="T5" fmla="*/ 377 h 548"/>
                  <a:gd name="T6" fmla="*/ 87 w 488"/>
                  <a:gd name="T7" fmla="*/ 391 h 548"/>
                  <a:gd name="T8" fmla="*/ 108 w 488"/>
                  <a:gd name="T9" fmla="*/ 410 h 548"/>
                  <a:gd name="T10" fmla="*/ 135 w 488"/>
                  <a:gd name="T11" fmla="*/ 423 h 548"/>
                  <a:gd name="T12" fmla="*/ 162 w 488"/>
                  <a:gd name="T13" fmla="*/ 429 h 548"/>
                  <a:gd name="T14" fmla="*/ 171 w 488"/>
                  <a:gd name="T15" fmla="*/ 429 h 548"/>
                  <a:gd name="T16" fmla="*/ 188 w 488"/>
                  <a:gd name="T17" fmla="*/ 425 h 548"/>
                  <a:gd name="T18" fmla="*/ 206 w 488"/>
                  <a:gd name="T19" fmla="*/ 404 h 548"/>
                  <a:gd name="T20" fmla="*/ 217 w 488"/>
                  <a:gd name="T21" fmla="*/ 373 h 548"/>
                  <a:gd name="T22" fmla="*/ 223 w 488"/>
                  <a:gd name="T23" fmla="*/ 341 h 548"/>
                  <a:gd name="T24" fmla="*/ 263 w 488"/>
                  <a:gd name="T25" fmla="*/ 366 h 548"/>
                  <a:gd name="T26" fmla="*/ 275 w 488"/>
                  <a:gd name="T27" fmla="*/ 398 h 548"/>
                  <a:gd name="T28" fmla="*/ 292 w 488"/>
                  <a:gd name="T29" fmla="*/ 423 h 548"/>
                  <a:gd name="T30" fmla="*/ 305 w 488"/>
                  <a:gd name="T31" fmla="*/ 429 h 548"/>
                  <a:gd name="T32" fmla="*/ 311 w 488"/>
                  <a:gd name="T33" fmla="*/ 429 h 548"/>
                  <a:gd name="T34" fmla="*/ 334 w 488"/>
                  <a:gd name="T35" fmla="*/ 427 h 548"/>
                  <a:gd name="T36" fmla="*/ 357 w 488"/>
                  <a:gd name="T37" fmla="*/ 419 h 548"/>
                  <a:gd name="T38" fmla="*/ 378 w 488"/>
                  <a:gd name="T39" fmla="*/ 408 h 548"/>
                  <a:gd name="T40" fmla="*/ 407 w 488"/>
                  <a:gd name="T41" fmla="*/ 377 h 548"/>
                  <a:gd name="T42" fmla="*/ 434 w 488"/>
                  <a:gd name="T43" fmla="*/ 333 h 548"/>
                  <a:gd name="T44" fmla="*/ 447 w 488"/>
                  <a:gd name="T45" fmla="*/ 285 h 548"/>
                  <a:gd name="T46" fmla="*/ 449 w 488"/>
                  <a:gd name="T47" fmla="*/ 262 h 548"/>
                  <a:gd name="T48" fmla="*/ 442 w 488"/>
                  <a:gd name="T49" fmla="*/ 195 h 548"/>
                  <a:gd name="T50" fmla="*/ 396 w 488"/>
                  <a:gd name="T51" fmla="*/ 120 h 548"/>
                  <a:gd name="T52" fmla="*/ 323 w 488"/>
                  <a:gd name="T53" fmla="*/ 72 h 548"/>
                  <a:gd name="T54" fmla="*/ 300 w 488"/>
                  <a:gd name="T55" fmla="*/ 67 h 548"/>
                  <a:gd name="T56" fmla="*/ 263 w 488"/>
                  <a:gd name="T57" fmla="*/ 61 h 548"/>
                  <a:gd name="T58" fmla="*/ 171 w 488"/>
                  <a:gd name="T59" fmla="*/ 88 h 548"/>
                  <a:gd name="T60" fmla="*/ 108 w 488"/>
                  <a:gd name="T61" fmla="*/ 153 h 548"/>
                  <a:gd name="T62" fmla="*/ 83 w 488"/>
                  <a:gd name="T63" fmla="*/ 210 h 548"/>
                  <a:gd name="T64" fmla="*/ 68 w 488"/>
                  <a:gd name="T65" fmla="*/ 201 h 548"/>
                  <a:gd name="T66" fmla="*/ 50 w 488"/>
                  <a:gd name="T67" fmla="*/ 195 h 548"/>
                  <a:gd name="T68" fmla="*/ 31 w 488"/>
                  <a:gd name="T69" fmla="*/ 197 h 548"/>
                  <a:gd name="T70" fmla="*/ 16 w 488"/>
                  <a:gd name="T71" fmla="*/ 203 h 548"/>
                  <a:gd name="T72" fmla="*/ 0 w 488"/>
                  <a:gd name="T73" fmla="*/ 212 h 548"/>
                  <a:gd name="T74" fmla="*/ 25 w 488"/>
                  <a:gd name="T75" fmla="*/ 134 h 548"/>
                  <a:gd name="T76" fmla="*/ 75 w 488"/>
                  <a:gd name="T77" fmla="*/ 69 h 548"/>
                  <a:gd name="T78" fmla="*/ 146 w 488"/>
                  <a:gd name="T79" fmla="*/ 21 h 548"/>
                  <a:gd name="T80" fmla="*/ 234 w 488"/>
                  <a:gd name="T81" fmla="*/ 0 h 548"/>
                  <a:gd name="T82" fmla="*/ 325 w 488"/>
                  <a:gd name="T83" fmla="*/ 13 h 548"/>
                  <a:gd name="T84" fmla="*/ 407 w 488"/>
                  <a:gd name="T85" fmla="*/ 61 h 548"/>
                  <a:gd name="T86" fmla="*/ 465 w 488"/>
                  <a:gd name="T87" fmla="*/ 138 h 548"/>
                  <a:gd name="T88" fmla="*/ 488 w 488"/>
                  <a:gd name="T89" fmla="*/ 232 h 548"/>
                  <a:gd name="T90" fmla="*/ 486 w 488"/>
                  <a:gd name="T91" fmla="*/ 258 h 548"/>
                  <a:gd name="T92" fmla="*/ 472 w 488"/>
                  <a:gd name="T93" fmla="*/ 322 h 548"/>
                  <a:gd name="T94" fmla="*/ 440 w 488"/>
                  <a:gd name="T95" fmla="*/ 379 h 548"/>
                  <a:gd name="T96" fmla="*/ 405 w 488"/>
                  <a:gd name="T97" fmla="*/ 417 h 548"/>
                  <a:gd name="T98" fmla="*/ 369 w 488"/>
                  <a:gd name="T99" fmla="*/ 446 h 548"/>
                  <a:gd name="T100" fmla="*/ 328 w 488"/>
                  <a:gd name="T101" fmla="*/ 465 h 548"/>
                  <a:gd name="T102" fmla="*/ 290 w 488"/>
                  <a:gd name="T103" fmla="*/ 490 h 548"/>
                  <a:gd name="T104" fmla="*/ 257 w 488"/>
                  <a:gd name="T105" fmla="*/ 523 h 548"/>
                  <a:gd name="T106" fmla="*/ 234 w 488"/>
                  <a:gd name="T107" fmla="*/ 534 h 548"/>
                  <a:gd name="T108" fmla="*/ 206 w 488"/>
                  <a:gd name="T109" fmla="*/ 500 h 548"/>
                  <a:gd name="T110" fmla="*/ 169 w 488"/>
                  <a:gd name="T111" fmla="*/ 473 h 548"/>
                  <a:gd name="T112" fmla="*/ 131 w 488"/>
                  <a:gd name="T113" fmla="*/ 456 h 548"/>
                  <a:gd name="T114" fmla="*/ 96 w 488"/>
                  <a:gd name="T115" fmla="*/ 433 h 548"/>
                  <a:gd name="T116" fmla="*/ 68 w 488"/>
                  <a:gd name="T117" fmla="*/ 408 h 548"/>
                  <a:gd name="T118" fmla="*/ 48 w 488"/>
                  <a:gd name="T119" fmla="*/ 427 h 548"/>
                  <a:gd name="T120" fmla="*/ 37 w 488"/>
                  <a:gd name="T121" fmla="*/ 396 h 548"/>
                  <a:gd name="T122" fmla="*/ 23 w 488"/>
                  <a:gd name="T123" fmla="*/ 345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88" h="548">
                    <a:moveTo>
                      <a:pt x="20" y="331"/>
                    </a:moveTo>
                    <a:lnTo>
                      <a:pt x="22" y="333"/>
                    </a:lnTo>
                    <a:lnTo>
                      <a:pt x="25" y="335"/>
                    </a:lnTo>
                    <a:lnTo>
                      <a:pt x="27" y="339"/>
                    </a:lnTo>
                    <a:lnTo>
                      <a:pt x="31" y="341"/>
                    </a:lnTo>
                    <a:lnTo>
                      <a:pt x="33" y="343"/>
                    </a:lnTo>
                    <a:lnTo>
                      <a:pt x="37" y="345"/>
                    </a:lnTo>
                    <a:lnTo>
                      <a:pt x="39" y="347"/>
                    </a:lnTo>
                    <a:lnTo>
                      <a:pt x="43" y="348"/>
                    </a:lnTo>
                    <a:lnTo>
                      <a:pt x="46" y="348"/>
                    </a:lnTo>
                    <a:lnTo>
                      <a:pt x="48" y="350"/>
                    </a:lnTo>
                    <a:lnTo>
                      <a:pt x="52" y="352"/>
                    </a:lnTo>
                    <a:lnTo>
                      <a:pt x="54" y="354"/>
                    </a:lnTo>
                    <a:lnTo>
                      <a:pt x="58" y="356"/>
                    </a:lnTo>
                    <a:lnTo>
                      <a:pt x="62" y="358"/>
                    </a:lnTo>
                    <a:lnTo>
                      <a:pt x="64" y="358"/>
                    </a:lnTo>
                    <a:lnTo>
                      <a:pt x="68" y="360"/>
                    </a:lnTo>
                    <a:lnTo>
                      <a:pt x="71" y="362"/>
                    </a:lnTo>
                    <a:lnTo>
                      <a:pt x="73" y="362"/>
                    </a:lnTo>
                    <a:lnTo>
                      <a:pt x="77" y="364"/>
                    </a:lnTo>
                    <a:lnTo>
                      <a:pt x="81" y="366"/>
                    </a:lnTo>
                    <a:lnTo>
                      <a:pt x="85" y="366"/>
                    </a:lnTo>
                    <a:lnTo>
                      <a:pt x="87" y="368"/>
                    </a:lnTo>
                    <a:lnTo>
                      <a:pt x="91" y="368"/>
                    </a:lnTo>
                    <a:lnTo>
                      <a:pt x="94" y="370"/>
                    </a:lnTo>
                    <a:lnTo>
                      <a:pt x="98" y="370"/>
                    </a:lnTo>
                    <a:lnTo>
                      <a:pt x="102" y="370"/>
                    </a:lnTo>
                    <a:lnTo>
                      <a:pt x="104" y="371"/>
                    </a:lnTo>
                    <a:lnTo>
                      <a:pt x="108" y="371"/>
                    </a:lnTo>
                    <a:lnTo>
                      <a:pt x="112" y="371"/>
                    </a:lnTo>
                    <a:lnTo>
                      <a:pt x="116" y="373"/>
                    </a:lnTo>
                    <a:lnTo>
                      <a:pt x="119" y="373"/>
                    </a:lnTo>
                    <a:lnTo>
                      <a:pt x="121" y="373"/>
                    </a:lnTo>
                    <a:lnTo>
                      <a:pt x="119" y="375"/>
                    </a:lnTo>
                    <a:lnTo>
                      <a:pt x="117" y="375"/>
                    </a:lnTo>
                    <a:lnTo>
                      <a:pt x="116" y="377"/>
                    </a:lnTo>
                    <a:lnTo>
                      <a:pt x="112" y="377"/>
                    </a:lnTo>
                    <a:lnTo>
                      <a:pt x="110" y="379"/>
                    </a:lnTo>
                    <a:lnTo>
                      <a:pt x="108" y="379"/>
                    </a:lnTo>
                    <a:lnTo>
                      <a:pt x="106" y="381"/>
                    </a:lnTo>
                    <a:lnTo>
                      <a:pt x="104" y="381"/>
                    </a:lnTo>
                    <a:lnTo>
                      <a:pt x="100" y="383"/>
                    </a:lnTo>
                    <a:lnTo>
                      <a:pt x="98" y="385"/>
                    </a:lnTo>
                    <a:lnTo>
                      <a:pt x="96" y="385"/>
                    </a:lnTo>
                    <a:lnTo>
                      <a:pt x="94" y="387"/>
                    </a:lnTo>
                    <a:lnTo>
                      <a:pt x="92" y="389"/>
                    </a:lnTo>
                    <a:lnTo>
                      <a:pt x="91" y="389"/>
                    </a:lnTo>
                    <a:lnTo>
                      <a:pt x="87" y="391"/>
                    </a:lnTo>
                    <a:lnTo>
                      <a:pt x="85" y="393"/>
                    </a:lnTo>
                    <a:lnTo>
                      <a:pt x="87" y="394"/>
                    </a:lnTo>
                    <a:lnTo>
                      <a:pt x="89" y="396"/>
                    </a:lnTo>
                    <a:lnTo>
                      <a:pt x="91" y="398"/>
                    </a:lnTo>
                    <a:lnTo>
                      <a:pt x="92" y="398"/>
                    </a:lnTo>
                    <a:lnTo>
                      <a:pt x="94" y="400"/>
                    </a:lnTo>
                    <a:lnTo>
                      <a:pt x="96" y="402"/>
                    </a:lnTo>
                    <a:lnTo>
                      <a:pt x="98" y="404"/>
                    </a:lnTo>
                    <a:lnTo>
                      <a:pt x="102" y="406"/>
                    </a:lnTo>
                    <a:lnTo>
                      <a:pt x="104" y="406"/>
                    </a:lnTo>
                    <a:lnTo>
                      <a:pt x="106" y="408"/>
                    </a:lnTo>
                    <a:lnTo>
                      <a:pt x="108" y="410"/>
                    </a:lnTo>
                    <a:lnTo>
                      <a:pt x="110" y="412"/>
                    </a:lnTo>
                    <a:lnTo>
                      <a:pt x="112" y="412"/>
                    </a:lnTo>
                    <a:lnTo>
                      <a:pt x="114" y="414"/>
                    </a:lnTo>
                    <a:lnTo>
                      <a:pt x="116" y="414"/>
                    </a:lnTo>
                    <a:lnTo>
                      <a:pt x="119" y="416"/>
                    </a:lnTo>
                    <a:lnTo>
                      <a:pt x="121" y="417"/>
                    </a:lnTo>
                    <a:lnTo>
                      <a:pt x="123" y="417"/>
                    </a:lnTo>
                    <a:lnTo>
                      <a:pt x="125" y="419"/>
                    </a:lnTo>
                    <a:lnTo>
                      <a:pt x="127" y="419"/>
                    </a:lnTo>
                    <a:lnTo>
                      <a:pt x="131" y="421"/>
                    </a:lnTo>
                    <a:lnTo>
                      <a:pt x="133" y="421"/>
                    </a:lnTo>
                    <a:lnTo>
                      <a:pt x="135" y="423"/>
                    </a:lnTo>
                    <a:lnTo>
                      <a:pt x="137" y="423"/>
                    </a:lnTo>
                    <a:lnTo>
                      <a:pt x="140" y="423"/>
                    </a:lnTo>
                    <a:lnTo>
                      <a:pt x="142" y="425"/>
                    </a:lnTo>
                    <a:lnTo>
                      <a:pt x="144" y="425"/>
                    </a:lnTo>
                    <a:lnTo>
                      <a:pt x="148" y="425"/>
                    </a:lnTo>
                    <a:lnTo>
                      <a:pt x="150" y="427"/>
                    </a:lnTo>
                    <a:lnTo>
                      <a:pt x="152" y="427"/>
                    </a:lnTo>
                    <a:lnTo>
                      <a:pt x="156" y="427"/>
                    </a:lnTo>
                    <a:lnTo>
                      <a:pt x="158" y="427"/>
                    </a:lnTo>
                    <a:lnTo>
                      <a:pt x="160" y="429"/>
                    </a:lnTo>
                    <a:lnTo>
                      <a:pt x="162" y="429"/>
                    </a:lnTo>
                    <a:lnTo>
                      <a:pt x="162" y="429"/>
                    </a:lnTo>
                    <a:lnTo>
                      <a:pt x="163" y="429"/>
                    </a:lnTo>
                    <a:lnTo>
                      <a:pt x="165" y="429"/>
                    </a:lnTo>
                    <a:lnTo>
                      <a:pt x="167" y="429"/>
                    </a:lnTo>
                    <a:lnTo>
                      <a:pt x="169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3" y="429"/>
                    </a:lnTo>
                    <a:lnTo>
                      <a:pt x="173" y="429"/>
                    </a:lnTo>
                    <a:lnTo>
                      <a:pt x="175" y="429"/>
                    </a:lnTo>
                    <a:lnTo>
                      <a:pt x="177" y="429"/>
                    </a:lnTo>
                    <a:lnTo>
                      <a:pt x="179" y="429"/>
                    </a:lnTo>
                    <a:lnTo>
                      <a:pt x="179" y="429"/>
                    </a:lnTo>
                    <a:lnTo>
                      <a:pt x="181" y="429"/>
                    </a:lnTo>
                    <a:lnTo>
                      <a:pt x="183" y="427"/>
                    </a:lnTo>
                    <a:lnTo>
                      <a:pt x="183" y="427"/>
                    </a:lnTo>
                    <a:lnTo>
                      <a:pt x="185" y="427"/>
                    </a:lnTo>
                    <a:lnTo>
                      <a:pt x="186" y="425"/>
                    </a:lnTo>
                    <a:lnTo>
                      <a:pt x="188" y="425"/>
                    </a:lnTo>
                    <a:lnTo>
                      <a:pt x="188" y="425"/>
                    </a:lnTo>
                    <a:lnTo>
                      <a:pt x="190" y="423"/>
                    </a:lnTo>
                    <a:lnTo>
                      <a:pt x="190" y="423"/>
                    </a:lnTo>
                    <a:lnTo>
                      <a:pt x="192" y="421"/>
                    </a:lnTo>
                    <a:lnTo>
                      <a:pt x="194" y="421"/>
                    </a:lnTo>
                    <a:lnTo>
                      <a:pt x="196" y="419"/>
                    </a:lnTo>
                    <a:lnTo>
                      <a:pt x="198" y="416"/>
                    </a:lnTo>
                    <a:lnTo>
                      <a:pt x="198" y="414"/>
                    </a:lnTo>
                    <a:lnTo>
                      <a:pt x="200" y="412"/>
                    </a:lnTo>
                    <a:lnTo>
                      <a:pt x="202" y="410"/>
                    </a:lnTo>
                    <a:lnTo>
                      <a:pt x="204" y="408"/>
                    </a:lnTo>
                    <a:lnTo>
                      <a:pt x="206" y="404"/>
                    </a:lnTo>
                    <a:lnTo>
                      <a:pt x="206" y="402"/>
                    </a:lnTo>
                    <a:lnTo>
                      <a:pt x="208" y="400"/>
                    </a:lnTo>
                    <a:lnTo>
                      <a:pt x="210" y="396"/>
                    </a:lnTo>
                    <a:lnTo>
                      <a:pt x="210" y="394"/>
                    </a:lnTo>
                    <a:lnTo>
                      <a:pt x="211" y="393"/>
                    </a:lnTo>
                    <a:lnTo>
                      <a:pt x="213" y="389"/>
                    </a:lnTo>
                    <a:lnTo>
                      <a:pt x="213" y="387"/>
                    </a:lnTo>
                    <a:lnTo>
                      <a:pt x="215" y="385"/>
                    </a:lnTo>
                    <a:lnTo>
                      <a:pt x="215" y="381"/>
                    </a:lnTo>
                    <a:lnTo>
                      <a:pt x="217" y="379"/>
                    </a:lnTo>
                    <a:lnTo>
                      <a:pt x="217" y="377"/>
                    </a:lnTo>
                    <a:lnTo>
                      <a:pt x="217" y="373"/>
                    </a:lnTo>
                    <a:lnTo>
                      <a:pt x="219" y="371"/>
                    </a:lnTo>
                    <a:lnTo>
                      <a:pt x="219" y="368"/>
                    </a:lnTo>
                    <a:lnTo>
                      <a:pt x="221" y="366"/>
                    </a:lnTo>
                    <a:lnTo>
                      <a:pt x="221" y="364"/>
                    </a:lnTo>
                    <a:lnTo>
                      <a:pt x="221" y="360"/>
                    </a:lnTo>
                    <a:lnTo>
                      <a:pt x="221" y="358"/>
                    </a:lnTo>
                    <a:lnTo>
                      <a:pt x="223" y="354"/>
                    </a:lnTo>
                    <a:lnTo>
                      <a:pt x="223" y="352"/>
                    </a:lnTo>
                    <a:lnTo>
                      <a:pt x="223" y="348"/>
                    </a:lnTo>
                    <a:lnTo>
                      <a:pt x="223" y="347"/>
                    </a:lnTo>
                    <a:lnTo>
                      <a:pt x="223" y="343"/>
                    </a:lnTo>
                    <a:lnTo>
                      <a:pt x="223" y="341"/>
                    </a:lnTo>
                    <a:lnTo>
                      <a:pt x="223" y="337"/>
                    </a:lnTo>
                    <a:lnTo>
                      <a:pt x="259" y="337"/>
                    </a:lnTo>
                    <a:lnTo>
                      <a:pt x="259" y="341"/>
                    </a:lnTo>
                    <a:lnTo>
                      <a:pt x="259" y="343"/>
                    </a:lnTo>
                    <a:lnTo>
                      <a:pt x="259" y="347"/>
                    </a:lnTo>
                    <a:lnTo>
                      <a:pt x="259" y="348"/>
                    </a:lnTo>
                    <a:lnTo>
                      <a:pt x="259" y="352"/>
                    </a:lnTo>
                    <a:lnTo>
                      <a:pt x="261" y="354"/>
                    </a:lnTo>
                    <a:lnTo>
                      <a:pt x="261" y="358"/>
                    </a:lnTo>
                    <a:lnTo>
                      <a:pt x="261" y="360"/>
                    </a:lnTo>
                    <a:lnTo>
                      <a:pt x="261" y="364"/>
                    </a:lnTo>
                    <a:lnTo>
                      <a:pt x="263" y="366"/>
                    </a:lnTo>
                    <a:lnTo>
                      <a:pt x="263" y="368"/>
                    </a:lnTo>
                    <a:lnTo>
                      <a:pt x="263" y="371"/>
                    </a:lnTo>
                    <a:lnTo>
                      <a:pt x="265" y="373"/>
                    </a:lnTo>
                    <a:lnTo>
                      <a:pt x="265" y="377"/>
                    </a:lnTo>
                    <a:lnTo>
                      <a:pt x="267" y="379"/>
                    </a:lnTo>
                    <a:lnTo>
                      <a:pt x="267" y="381"/>
                    </a:lnTo>
                    <a:lnTo>
                      <a:pt x="269" y="385"/>
                    </a:lnTo>
                    <a:lnTo>
                      <a:pt x="269" y="387"/>
                    </a:lnTo>
                    <a:lnTo>
                      <a:pt x="271" y="391"/>
                    </a:lnTo>
                    <a:lnTo>
                      <a:pt x="271" y="393"/>
                    </a:lnTo>
                    <a:lnTo>
                      <a:pt x="273" y="394"/>
                    </a:lnTo>
                    <a:lnTo>
                      <a:pt x="275" y="398"/>
                    </a:lnTo>
                    <a:lnTo>
                      <a:pt x="275" y="400"/>
                    </a:lnTo>
                    <a:lnTo>
                      <a:pt x="277" y="402"/>
                    </a:lnTo>
                    <a:lnTo>
                      <a:pt x="279" y="404"/>
                    </a:lnTo>
                    <a:lnTo>
                      <a:pt x="279" y="408"/>
                    </a:lnTo>
                    <a:lnTo>
                      <a:pt x="280" y="410"/>
                    </a:lnTo>
                    <a:lnTo>
                      <a:pt x="282" y="412"/>
                    </a:lnTo>
                    <a:lnTo>
                      <a:pt x="284" y="414"/>
                    </a:lnTo>
                    <a:lnTo>
                      <a:pt x="286" y="417"/>
                    </a:lnTo>
                    <a:lnTo>
                      <a:pt x="288" y="419"/>
                    </a:lnTo>
                    <a:lnTo>
                      <a:pt x="290" y="421"/>
                    </a:lnTo>
                    <a:lnTo>
                      <a:pt x="290" y="421"/>
                    </a:lnTo>
                    <a:lnTo>
                      <a:pt x="292" y="423"/>
                    </a:lnTo>
                    <a:lnTo>
                      <a:pt x="292" y="423"/>
                    </a:lnTo>
                    <a:lnTo>
                      <a:pt x="294" y="425"/>
                    </a:lnTo>
                    <a:lnTo>
                      <a:pt x="294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8" y="427"/>
                    </a:lnTo>
                    <a:lnTo>
                      <a:pt x="300" y="427"/>
                    </a:lnTo>
                    <a:lnTo>
                      <a:pt x="300" y="427"/>
                    </a:lnTo>
                    <a:lnTo>
                      <a:pt x="302" y="429"/>
                    </a:lnTo>
                    <a:lnTo>
                      <a:pt x="303" y="429"/>
                    </a:lnTo>
                    <a:lnTo>
                      <a:pt x="305" y="429"/>
                    </a:lnTo>
                    <a:lnTo>
                      <a:pt x="305" y="429"/>
                    </a:lnTo>
                    <a:lnTo>
                      <a:pt x="307" y="429"/>
                    </a:lnTo>
                    <a:lnTo>
                      <a:pt x="309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3" y="429"/>
                    </a:lnTo>
                    <a:lnTo>
                      <a:pt x="315" y="429"/>
                    </a:lnTo>
                    <a:lnTo>
                      <a:pt x="317" y="429"/>
                    </a:lnTo>
                    <a:lnTo>
                      <a:pt x="319" y="429"/>
                    </a:lnTo>
                    <a:lnTo>
                      <a:pt x="321" y="429"/>
                    </a:lnTo>
                    <a:lnTo>
                      <a:pt x="323" y="429"/>
                    </a:lnTo>
                    <a:lnTo>
                      <a:pt x="325" y="429"/>
                    </a:lnTo>
                    <a:lnTo>
                      <a:pt x="325" y="427"/>
                    </a:lnTo>
                    <a:lnTo>
                      <a:pt x="327" y="427"/>
                    </a:lnTo>
                    <a:lnTo>
                      <a:pt x="330" y="427"/>
                    </a:lnTo>
                    <a:lnTo>
                      <a:pt x="332" y="427"/>
                    </a:lnTo>
                    <a:lnTo>
                      <a:pt x="334" y="427"/>
                    </a:lnTo>
                    <a:lnTo>
                      <a:pt x="336" y="425"/>
                    </a:lnTo>
                    <a:lnTo>
                      <a:pt x="338" y="425"/>
                    </a:lnTo>
                    <a:lnTo>
                      <a:pt x="340" y="425"/>
                    </a:lnTo>
                    <a:lnTo>
                      <a:pt x="342" y="425"/>
                    </a:lnTo>
                    <a:lnTo>
                      <a:pt x="344" y="423"/>
                    </a:lnTo>
                    <a:lnTo>
                      <a:pt x="346" y="423"/>
                    </a:lnTo>
                    <a:lnTo>
                      <a:pt x="348" y="423"/>
                    </a:lnTo>
                    <a:lnTo>
                      <a:pt x="350" y="421"/>
                    </a:lnTo>
                    <a:lnTo>
                      <a:pt x="351" y="421"/>
                    </a:lnTo>
                    <a:lnTo>
                      <a:pt x="353" y="421"/>
                    </a:lnTo>
                    <a:lnTo>
                      <a:pt x="355" y="419"/>
                    </a:lnTo>
                    <a:lnTo>
                      <a:pt x="357" y="419"/>
                    </a:lnTo>
                    <a:lnTo>
                      <a:pt x="359" y="417"/>
                    </a:lnTo>
                    <a:lnTo>
                      <a:pt x="361" y="417"/>
                    </a:lnTo>
                    <a:lnTo>
                      <a:pt x="363" y="416"/>
                    </a:lnTo>
                    <a:lnTo>
                      <a:pt x="365" y="416"/>
                    </a:lnTo>
                    <a:lnTo>
                      <a:pt x="367" y="414"/>
                    </a:lnTo>
                    <a:lnTo>
                      <a:pt x="369" y="414"/>
                    </a:lnTo>
                    <a:lnTo>
                      <a:pt x="371" y="412"/>
                    </a:lnTo>
                    <a:lnTo>
                      <a:pt x="373" y="412"/>
                    </a:lnTo>
                    <a:lnTo>
                      <a:pt x="374" y="410"/>
                    </a:lnTo>
                    <a:lnTo>
                      <a:pt x="376" y="410"/>
                    </a:lnTo>
                    <a:lnTo>
                      <a:pt x="376" y="408"/>
                    </a:lnTo>
                    <a:lnTo>
                      <a:pt x="378" y="408"/>
                    </a:lnTo>
                    <a:lnTo>
                      <a:pt x="380" y="406"/>
                    </a:lnTo>
                    <a:lnTo>
                      <a:pt x="382" y="404"/>
                    </a:lnTo>
                    <a:lnTo>
                      <a:pt x="384" y="404"/>
                    </a:lnTo>
                    <a:lnTo>
                      <a:pt x="386" y="402"/>
                    </a:lnTo>
                    <a:lnTo>
                      <a:pt x="388" y="398"/>
                    </a:lnTo>
                    <a:lnTo>
                      <a:pt x="392" y="396"/>
                    </a:lnTo>
                    <a:lnTo>
                      <a:pt x="394" y="393"/>
                    </a:lnTo>
                    <a:lnTo>
                      <a:pt x="397" y="391"/>
                    </a:lnTo>
                    <a:lnTo>
                      <a:pt x="399" y="387"/>
                    </a:lnTo>
                    <a:lnTo>
                      <a:pt x="403" y="383"/>
                    </a:lnTo>
                    <a:lnTo>
                      <a:pt x="405" y="379"/>
                    </a:lnTo>
                    <a:lnTo>
                      <a:pt x="407" y="377"/>
                    </a:lnTo>
                    <a:lnTo>
                      <a:pt x="411" y="373"/>
                    </a:lnTo>
                    <a:lnTo>
                      <a:pt x="413" y="370"/>
                    </a:lnTo>
                    <a:lnTo>
                      <a:pt x="415" y="366"/>
                    </a:lnTo>
                    <a:lnTo>
                      <a:pt x="417" y="362"/>
                    </a:lnTo>
                    <a:lnTo>
                      <a:pt x="421" y="360"/>
                    </a:lnTo>
                    <a:lnTo>
                      <a:pt x="422" y="356"/>
                    </a:lnTo>
                    <a:lnTo>
                      <a:pt x="424" y="352"/>
                    </a:lnTo>
                    <a:lnTo>
                      <a:pt x="426" y="348"/>
                    </a:lnTo>
                    <a:lnTo>
                      <a:pt x="428" y="345"/>
                    </a:lnTo>
                    <a:lnTo>
                      <a:pt x="430" y="341"/>
                    </a:lnTo>
                    <a:lnTo>
                      <a:pt x="432" y="337"/>
                    </a:lnTo>
                    <a:lnTo>
                      <a:pt x="434" y="333"/>
                    </a:lnTo>
                    <a:lnTo>
                      <a:pt x="434" y="329"/>
                    </a:lnTo>
                    <a:lnTo>
                      <a:pt x="436" y="325"/>
                    </a:lnTo>
                    <a:lnTo>
                      <a:pt x="438" y="322"/>
                    </a:lnTo>
                    <a:lnTo>
                      <a:pt x="440" y="318"/>
                    </a:lnTo>
                    <a:lnTo>
                      <a:pt x="440" y="314"/>
                    </a:lnTo>
                    <a:lnTo>
                      <a:pt x="442" y="310"/>
                    </a:lnTo>
                    <a:lnTo>
                      <a:pt x="444" y="304"/>
                    </a:lnTo>
                    <a:lnTo>
                      <a:pt x="444" y="301"/>
                    </a:lnTo>
                    <a:lnTo>
                      <a:pt x="445" y="297"/>
                    </a:lnTo>
                    <a:lnTo>
                      <a:pt x="445" y="293"/>
                    </a:lnTo>
                    <a:lnTo>
                      <a:pt x="447" y="289"/>
                    </a:lnTo>
                    <a:lnTo>
                      <a:pt x="447" y="285"/>
                    </a:lnTo>
                    <a:lnTo>
                      <a:pt x="447" y="283"/>
                    </a:lnTo>
                    <a:lnTo>
                      <a:pt x="449" y="281"/>
                    </a:lnTo>
                    <a:lnTo>
                      <a:pt x="449" y="279"/>
                    </a:lnTo>
                    <a:lnTo>
                      <a:pt x="449" y="278"/>
                    </a:lnTo>
                    <a:lnTo>
                      <a:pt x="449" y="276"/>
                    </a:lnTo>
                    <a:lnTo>
                      <a:pt x="449" y="274"/>
                    </a:lnTo>
                    <a:lnTo>
                      <a:pt x="449" y="272"/>
                    </a:lnTo>
                    <a:lnTo>
                      <a:pt x="449" y="270"/>
                    </a:lnTo>
                    <a:lnTo>
                      <a:pt x="449" y="268"/>
                    </a:lnTo>
                    <a:lnTo>
                      <a:pt x="449" y="266"/>
                    </a:lnTo>
                    <a:lnTo>
                      <a:pt x="449" y="264"/>
                    </a:lnTo>
                    <a:lnTo>
                      <a:pt x="449" y="262"/>
                    </a:lnTo>
                    <a:lnTo>
                      <a:pt x="451" y="260"/>
                    </a:lnTo>
                    <a:lnTo>
                      <a:pt x="451" y="258"/>
                    </a:lnTo>
                    <a:lnTo>
                      <a:pt x="451" y="256"/>
                    </a:lnTo>
                    <a:lnTo>
                      <a:pt x="451" y="255"/>
                    </a:lnTo>
                    <a:lnTo>
                      <a:pt x="449" y="247"/>
                    </a:lnTo>
                    <a:lnTo>
                      <a:pt x="449" y="239"/>
                    </a:lnTo>
                    <a:lnTo>
                      <a:pt x="449" y="232"/>
                    </a:lnTo>
                    <a:lnTo>
                      <a:pt x="447" y="224"/>
                    </a:lnTo>
                    <a:lnTo>
                      <a:pt x="447" y="216"/>
                    </a:lnTo>
                    <a:lnTo>
                      <a:pt x="445" y="209"/>
                    </a:lnTo>
                    <a:lnTo>
                      <a:pt x="444" y="201"/>
                    </a:lnTo>
                    <a:lnTo>
                      <a:pt x="442" y="195"/>
                    </a:lnTo>
                    <a:lnTo>
                      <a:pt x="438" y="187"/>
                    </a:lnTo>
                    <a:lnTo>
                      <a:pt x="436" y="182"/>
                    </a:lnTo>
                    <a:lnTo>
                      <a:pt x="434" y="174"/>
                    </a:lnTo>
                    <a:lnTo>
                      <a:pt x="430" y="168"/>
                    </a:lnTo>
                    <a:lnTo>
                      <a:pt x="426" y="161"/>
                    </a:lnTo>
                    <a:lnTo>
                      <a:pt x="422" y="155"/>
                    </a:lnTo>
                    <a:lnTo>
                      <a:pt x="419" y="149"/>
                    </a:lnTo>
                    <a:lnTo>
                      <a:pt x="415" y="141"/>
                    </a:lnTo>
                    <a:lnTo>
                      <a:pt x="411" y="136"/>
                    </a:lnTo>
                    <a:lnTo>
                      <a:pt x="405" y="130"/>
                    </a:lnTo>
                    <a:lnTo>
                      <a:pt x="401" y="126"/>
                    </a:lnTo>
                    <a:lnTo>
                      <a:pt x="396" y="120"/>
                    </a:lnTo>
                    <a:lnTo>
                      <a:pt x="392" y="115"/>
                    </a:lnTo>
                    <a:lnTo>
                      <a:pt x="386" y="109"/>
                    </a:lnTo>
                    <a:lnTo>
                      <a:pt x="380" y="105"/>
                    </a:lnTo>
                    <a:lnTo>
                      <a:pt x="374" y="101"/>
                    </a:lnTo>
                    <a:lnTo>
                      <a:pt x="369" y="95"/>
                    </a:lnTo>
                    <a:lnTo>
                      <a:pt x="363" y="92"/>
                    </a:lnTo>
                    <a:lnTo>
                      <a:pt x="355" y="88"/>
                    </a:lnTo>
                    <a:lnTo>
                      <a:pt x="350" y="84"/>
                    </a:lnTo>
                    <a:lnTo>
                      <a:pt x="342" y="80"/>
                    </a:lnTo>
                    <a:lnTo>
                      <a:pt x="336" y="78"/>
                    </a:lnTo>
                    <a:lnTo>
                      <a:pt x="328" y="74"/>
                    </a:lnTo>
                    <a:lnTo>
                      <a:pt x="323" y="72"/>
                    </a:lnTo>
                    <a:lnTo>
                      <a:pt x="321" y="70"/>
                    </a:lnTo>
                    <a:lnTo>
                      <a:pt x="319" y="70"/>
                    </a:lnTo>
                    <a:lnTo>
                      <a:pt x="317" y="70"/>
                    </a:lnTo>
                    <a:lnTo>
                      <a:pt x="315" y="70"/>
                    </a:lnTo>
                    <a:lnTo>
                      <a:pt x="313" y="69"/>
                    </a:lnTo>
                    <a:lnTo>
                      <a:pt x="311" y="69"/>
                    </a:lnTo>
                    <a:lnTo>
                      <a:pt x="309" y="69"/>
                    </a:lnTo>
                    <a:lnTo>
                      <a:pt x="307" y="67"/>
                    </a:lnTo>
                    <a:lnTo>
                      <a:pt x="305" y="67"/>
                    </a:lnTo>
                    <a:lnTo>
                      <a:pt x="303" y="67"/>
                    </a:lnTo>
                    <a:lnTo>
                      <a:pt x="302" y="67"/>
                    </a:lnTo>
                    <a:lnTo>
                      <a:pt x="300" y="67"/>
                    </a:lnTo>
                    <a:lnTo>
                      <a:pt x="296" y="65"/>
                    </a:lnTo>
                    <a:lnTo>
                      <a:pt x="292" y="65"/>
                    </a:lnTo>
                    <a:lnTo>
                      <a:pt x="290" y="65"/>
                    </a:lnTo>
                    <a:lnTo>
                      <a:pt x="288" y="65"/>
                    </a:lnTo>
                    <a:lnTo>
                      <a:pt x="286" y="63"/>
                    </a:lnTo>
                    <a:lnTo>
                      <a:pt x="284" y="63"/>
                    </a:lnTo>
                    <a:lnTo>
                      <a:pt x="280" y="63"/>
                    </a:lnTo>
                    <a:lnTo>
                      <a:pt x="277" y="63"/>
                    </a:lnTo>
                    <a:lnTo>
                      <a:pt x="275" y="63"/>
                    </a:lnTo>
                    <a:lnTo>
                      <a:pt x="271" y="63"/>
                    </a:lnTo>
                    <a:lnTo>
                      <a:pt x="267" y="61"/>
                    </a:lnTo>
                    <a:lnTo>
                      <a:pt x="263" y="61"/>
                    </a:lnTo>
                    <a:lnTo>
                      <a:pt x="254" y="63"/>
                    </a:lnTo>
                    <a:lnTo>
                      <a:pt x="246" y="63"/>
                    </a:lnTo>
                    <a:lnTo>
                      <a:pt x="238" y="63"/>
                    </a:lnTo>
                    <a:lnTo>
                      <a:pt x="231" y="65"/>
                    </a:lnTo>
                    <a:lnTo>
                      <a:pt x="223" y="67"/>
                    </a:lnTo>
                    <a:lnTo>
                      <a:pt x="215" y="69"/>
                    </a:lnTo>
                    <a:lnTo>
                      <a:pt x="208" y="70"/>
                    </a:lnTo>
                    <a:lnTo>
                      <a:pt x="200" y="72"/>
                    </a:lnTo>
                    <a:lnTo>
                      <a:pt x="192" y="76"/>
                    </a:lnTo>
                    <a:lnTo>
                      <a:pt x="185" y="80"/>
                    </a:lnTo>
                    <a:lnTo>
                      <a:pt x="179" y="84"/>
                    </a:lnTo>
                    <a:lnTo>
                      <a:pt x="171" y="88"/>
                    </a:lnTo>
                    <a:lnTo>
                      <a:pt x="165" y="92"/>
                    </a:lnTo>
                    <a:lnTo>
                      <a:pt x="158" y="95"/>
                    </a:lnTo>
                    <a:lnTo>
                      <a:pt x="152" y="101"/>
                    </a:lnTo>
                    <a:lnTo>
                      <a:pt x="146" y="105"/>
                    </a:lnTo>
                    <a:lnTo>
                      <a:pt x="140" y="111"/>
                    </a:lnTo>
                    <a:lnTo>
                      <a:pt x="135" y="116"/>
                    </a:lnTo>
                    <a:lnTo>
                      <a:pt x="131" y="122"/>
                    </a:lnTo>
                    <a:lnTo>
                      <a:pt x="125" y="128"/>
                    </a:lnTo>
                    <a:lnTo>
                      <a:pt x="119" y="134"/>
                    </a:lnTo>
                    <a:lnTo>
                      <a:pt x="116" y="139"/>
                    </a:lnTo>
                    <a:lnTo>
                      <a:pt x="112" y="147"/>
                    </a:lnTo>
                    <a:lnTo>
                      <a:pt x="108" y="153"/>
                    </a:lnTo>
                    <a:lnTo>
                      <a:pt x="104" y="161"/>
                    </a:lnTo>
                    <a:lnTo>
                      <a:pt x="100" y="168"/>
                    </a:lnTo>
                    <a:lnTo>
                      <a:pt x="98" y="174"/>
                    </a:lnTo>
                    <a:lnTo>
                      <a:pt x="94" y="182"/>
                    </a:lnTo>
                    <a:lnTo>
                      <a:pt x="92" y="189"/>
                    </a:lnTo>
                    <a:lnTo>
                      <a:pt x="91" y="199"/>
                    </a:lnTo>
                    <a:lnTo>
                      <a:pt x="89" y="207"/>
                    </a:lnTo>
                    <a:lnTo>
                      <a:pt x="87" y="214"/>
                    </a:lnTo>
                    <a:lnTo>
                      <a:pt x="87" y="212"/>
                    </a:lnTo>
                    <a:lnTo>
                      <a:pt x="85" y="212"/>
                    </a:lnTo>
                    <a:lnTo>
                      <a:pt x="85" y="210"/>
                    </a:lnTo>
                    <a:lnTo>
                      <a:pt x="83" y="210"/>
                    </a:lnTo>
                    <a:lnTo>
                      <a:pt x="81" y="209"/>
                    </a:lnTo>
                    <a:lnTo>
                      <a:pt x="81" y="209"/>
                    </a:lnTo>
                    <a:lnTo>
                      <a:pt x="79" y="207"/>
                    </a:lnTo>
                    <a:lnTo>
                      <a:pt x="77" y="207"/>
                    </a:lnTo>
                    <a:lnTo>
                      <a:pt x="77" y="205"/>
                    </a:lnTo>
                    <a:lnTo>
                      <a:pt x="75" y="205"/>
                    </a:lnTo>
                    <a:lnTo>
                      <a:pt x="73" y="205"/>
                    </a:lnTo>
                    <a:lnTo>
                      <a:pt x="73" y="203"/>
                    </a:lnTo>
                    <a:lnTo>
                      <a:pt x="71" y="203"/>
                    </a:lnTo>
                    <a:lnTo>
                      <a:pt x="69" y="201"/>
                    </a:lnTo>
                    <a:lnTo>
                      <a:pt x="69" y="201"/>
                    </a:lnTo>
                    <a:lnTo>
                      <a:pt x="68" y="201"/>
                    </a:lnTo>
                    <a:lnTo>
                      <a:pt x="66" y="199"/>
                    </a:lnTo>
                    <a:lnTo>
                      <a:pt x="64" y="199"/>
                    </a:lnTo>
                    <a:lnTo>
                      <a:pt x="64" y="199"/>
                    </a:lnTo>
                    <a:lnTo>
                      <a:pt x="62" y="199"/>
                    </a:lnTo>
                    <a:lnTo>
                      <a:pt x="60" y="197"/>
                    </a:lnTo>
                    <a:lnTo>
                      <a:pt x="58" y="197"/>
                    </a:lnTo>
                    <a:lnTo>
                      <a:pt x="56" y="197"/>
                    </a:lnTo>
                    <a:lnTo>
                      <a:pt x="56" y="197"/>
                    </a:lnTo>
                    <a:lnTo>
                      <a:pt x="54" y="197"/>
                    </a:lnTo>
                    <a:lnTo>
                      <a:pt x="52" y="197"/>
                    </a:lnTo>
                    <a:lnTo>
                      <a:pt x="50" y="197"/>
                    </a:lnTo>
                    <a:lnTo>
                      <a:pt x="50" y="195"/>
                    </a:lnTo>
                    <a:lnTo>
                      <a:pt x="48" y="195"/>
                    </a:lnTo>
                    <a:lnTo>
                      <a:pt x="46" y="195"/>
                    </a:lnTo>
                    <a:lnTo>
                      <a:pt x="45" y="195"/>
                    </a:lnTo>
                    <a:lnTo>
                      <a:pt x="43" y="195"/>
                    </a:lnTo>
                    <a:lnTo>
                      <a:pt x="43" y="195"/>
                    </a:lnTo>
                    <a:lnTo>
                      <a:pt x="41" y="195"/>
                    </a:lnTo>
                    <a:lnTo>
                      <a:pt x="39" y="195"/>
                    </a:lnTo>
                    <a:lnTo>
                      <a:pt x="37" y="195"/>
                    </a:lnTo>
                    <a:lnTo>
                      <a:pt x="35" y="197"/>
                    </a:lnTo>
                    <a:lnTo>
                      <a:pt x="35" y="197"/>
                    </a:lnTo>
                    <a:lnTo>
                      <a:pt x="33" y="197"/>
                    </a:lnTo>
                    <a:lnTo>
                      <a:pt x="31" y="197"/>
                    </a:lnTo>
                    <a:lnTo>
                      <a:pt x="29" y="197"/>
                    </a:lnTo>
                    <a:lnTo>
                      <a:pt x="29" y="197"/>
                    </a:lnTo>
                    <a:lnTo>
                      <a:pt x="27" y="197"/>
                    </a:lnTo>
                    <a:lnTo>
                      <a:pt x="25" y="199"/>
                    </a:lnTo>
                    <a:lnTo>
                      <a:pt x="25" y="199"/>
                    </a:lnTo>
                    <a:lnTo>
                      <a:pt x="23" y="199"/>
                    </a:lnTo>
                    <a:lnTo>
                      <a:pt x="22" y="199"/>
                    </a:lnTo>
                    <a:lnTo>
                      <a:pt x="20" y="201"/>
                    </a:lnTo>
                    <a:lnTo>
                      <a:pt x="20" y="201"/>
                    </a:lnTo>
                    <a:lnTo>
                      <a:pt x="18" y="201"/>
                    </a:lnTo>
                    <a:lnTo>
                      <a:pt x="16" y="203"/>
                    </a:lnTo>
                    <a:lnTo>
                      <a:pt x="16" y="203"/>
                    </a:lnTo>
                    <a:lnTo>
                      <a:pt x="14" y="203"/>
                    </a:lnTo>
                    <a:lnTo>
                      <a:pt x="12" y="205"/>
                    </a:lnTo>
                    <a:lnTo>
                      <a:pt x="12" y="205"/>
                    </a:lnTo>
                    <a:lnTo>
                      <a:pt x="10" y="205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6" y="209"/>
                    </a:lnTo>
                    <a:lnTo>
                      <a:pt x="4" y="209"/>
                    </a:lnTo>
                    <a:lnTo>
                      <a:pt x="4" y="210"/>
                    </a:lnTo>
                    <a:lnTo>
                      <a:pt x="2" y="210"/>
                    </a:lnTo>
                    <a:lnTo>
                      <a:pt x="2" y="212"/>
                    </a:lnTo>
                    <a:lnTo>
                      <a:pt x="0" y="212"/>
                    </a:lnTo>
                    <a:lnTo>
                      <a:pt x="2" y="207"/>
                    </a:lnTo>
                    <a:lnTo>
                      <a:pt x="2" y="199"/>
                    </a:lnTo>
                    <a:lnTo>
                      <a:pt x="4" y="191"/>
                    </a:lnTo>
                    <a:lnTo>
                      <a:pt x="6" y="186"/>
                    </a:lnTo>
                    <a:lnTo>
                      <a:pt x="8" y="178"/>
                    </a:lnTo>
                    <a:lnTo>
                      <a:pt x="10" y="172"/>
                    </a:lnTo>
                    <a:lnTo>
                      <a:pt x="12" y="164"/>
                    </a:lnTo>
                    <a:lnTo>
                      <a:pt x="14" y="159"/>
                    </a:lnTo>
                    <a:lnTo>
                      <a:pt x="18" y="153"/>
                    </a:lnTo>
                    <a:lnTo>
                      <a:pt x="20" y="145"/>
                    </a:lnTo>
                    <a:lnTo>
                      <a:pt x="23" y="139"/>
                    </a:lnTo>
                    <a:lnTo>
                      <a:pt x="25" y="134"/>
                    </a:lnTo>
                    <a:lnTo>
                      <a:pt x="29" y="128"/>
                    </a:lnTo>
                    <a:lnTo>
                      <a:pt x="33" y="122"/>
                    </a:lnTo>
                    <a:lnTo>
                      <a:pt x="35" y="116"/>
                    </a:lnTo>
                    <a:lnTo>
                      <a:pt x="39" y="111"/>
                    </a:lnTo>
                    <a:lnTo>
                      <a:pt x="43" y="105"/>
                    </a:lnTo>
                    <a:lnTo>
                      <a:pt x="46" y="99"/>
                    </a:lnTo>
                    <a:lnTo>
                      <a:pt x="52" y="93"/>
                    </a:lnTo>
                    <a:lnTo>
                      <a:pt x="56" y="88"/>
                    </a:lnTo>
                    <a:lnTo>
                      <a:pt x="60" y="84"/>
                    </a:lnTo>
                    <a:lnTo>
                      <a:pt x="66" y="78"/>
                    </a:lnTo>
                    <a:lnTo>
                      <a:pt x="69" y="72"/>
                    </a:lnTo>
                    <a:lnTo>
                      <a:pt x="75" y="69"/>
                    </a:lnTo>
                    <a:lnTo>
                      <a:pt x="79" y="63"/>
                    </a:lnTo>
                    <a:lnTo>
                      <a:pt x="85" y="59"/>
                    </a:lnTo>
                    <a:lnTo>
                      <a:pt x="91" y="55"/>
                    </a:lnTo>
                    <a:lnTo>
                      <a:pt x="96" y="49"/>
                    </a:lnTo>
                    <a:lnTo>
                      <a:pt x="102" y="46"/>
                    </a:lnTo>
                    <a:lnTo>
                      <a:pt x="108" y="42"/>
                    </a:lnTo>
                    <a:lnTo>
                      <a:pt x="114" y="38"/>
                    </a:lnTo>
                    <a:lnTo>
                      <a:pt x="119" y="34"/>
                    </a:lnTo>
                    <a:lnTo>
                      <a:pt x="125" y="30"/>
                    </a:lnTo>
                    <a:lnTo>
                      <a:pt x="133" y="26"/>
                    </a:lnTo>
                    <a:lnTo>
                      <a:pt x="139" y="24"/>
                    </a:lnTo>
                    <a:lnTo>
                      <a:pt x="146" y="21"/>
                    </a:lnTo>
                    <a:lnTo>
                      <a:pt x="154" y="17"/>
                    </a:lnTo>
                    <a:lnTo>
                      <a:pt x="162" y="15"/>
                    </a:lnTo>
                    <a:lnTo>
                      <a:pt x="167" y="13"/>
                    </a:lnTo>
                    <a:lnTo>
                      <a:pt x="175" y="11"/>
                    </a:lnTo>
                    <a:lnTo>
                      <a:pt x="183" y="7"/>
                    </a:lnTo>
                    <a:lnTo>
                      <a:pt x="190" y="5"/>
                    </a:lnTo>
                    <a:lnTo>
                      <a:pt x="198" y="5"/>
                    </a:lnTo>
                    <a:lnTo>
                      <a:pt x="204" y="3"/>
                    </a:lnTo>
                    <a:lnTo>
                      <a:pt x="211" y="1"/>
                    </a:lnTo>
                    <a:lnTo>
                      <a:pt x="219" y="1"/>
                    </a:lnTo>
                    <a:lnTo>
                      <a:pt x="227" y="1"/>
                    </a:lnTo>
                    <a:lnTo>
                      <a:pt x="234" y="0"/>
                    </a:lnTo>
                    <a:lnTo>
                      <a:pt x="242" y="0"/>
                    </a:lnTo>
                    <a:lnTo>
                      <a:pt x="250" y="0"/>
                    </a:lnTo>
                    <a:lnTo>
                      <a:pt x="257" y="0"/>
                    </a:lnTo>
                    <a:lnTo>
                      <a:pt x="265" y="1"/>
                    </a:lnTo>
                    <a:lnTo>
                      <a:pt x="273" y="1"/>
                    </a:lnTo>
                    <a:lnTo>
                      <a:pt x="280" y="1"/>
                    </a:lnTo>
                    <a:lnTo>
                      <a:pt x="288" y="3"/>
                    </a:lnTo>
                    <a:lnTo>
                      <a:pt x="296" y="5"/>
                    </a:lnTo>
                    <a:lnTo>
                      <a:pt x="303" y="7"/>
                    </a:lnTo>
                    <a:lnTo>
                      <a:pt x="309" y="7"/>
                    </a:lnTo>
                    <a:lnTo>
                      <a:pt x="317" y="11"/>
                    </a:lnTo>
                    <a:lnTo>
                      <a:pt x="325" y="13"/>
                    </a:lnTo>
                    <a:lnTo>
                      <a:pt x="332" y="15"/>
                    </a:lnTo>
                    <a:lnTo>
                      <a:pt x="340" y="19"/>
                    </a:lnTo>
                    <a:lnTo>
                      <a:pt x="346" y="21"/>
                    </a:lnTo>
                    <a:lnTo>
                      <a:pt x="353" y="24"/>
                    </a:lnTo>
                    <a:lnTo>
                      <a:pt x="361" y="28"/>
                    </a:lnTo>
                    <a:lnTo>
                      <a:pt x="369" y="32"/>
                    </a:lnTo>
                    <a:lnTo>
                      <a:pt x="374" y="36"/>
                    </a:lnTo>
                    <a:lnTo>
                      <a:pt x="382" y="40"/>
                    </a:lnTo>
                    <a:lnTo>
                      <a:pt x="388" y="46"/>
                    </a:lnTo>
                    <a:lnTo>
                      <a:pt x="396" y="49"/>
                    </a:lnTo>
                    <a:lnTo>
                      <a:pt x="401" y="55"/>
                    </a:lnTo>
                    <a:lnTo>
                      <a:pt x="407" y="61"/>
                    </a:lnTo>
                    <a:lnTo>
                      <a:pt x="413" y="67"/>
                    </a:lnTo>
                    <a:lnTo>
                      <a:pt x="419" y="72"/>
                    </a:lnTo>
                    <a:lnTo>
                      <a:pt x="424" y="78"/>
                    </a:lnTo>
                    <a:lnTo>
                      <a:pt x="430" y="84"/>
                    </a:lnTo>
                    <a:lnTo>
                      <a:pt x="436" y="90"/>
                    </a:lnTo>
                    <a:lnTo>
                      <a:pt x="440" y="95"/>
                    </a:lnTo>
                    <a:lnTo>
                      <a:pt x="445" y="103"/>
                    </a:lnTo>
                    <a:lnTo>
                      <a:pt x="449" y="109"/>
                    </a:lnTo>
                    <a:lnTo>
                      <a:pt x="453" y="116"/>
                    </a:lnTo>
                    <a:lnTo>
                      <a:pt x="457" y="124"/>
                    </a:lnTo>
                    <a:lnTo>
                      <a:pt x="461" y="130"/>
                    </a:lnTo>
                    <a:lnTo>
                      <a:pt x="465" y="138"/>
                    </a:lnTo>
                    <a:lnTo>
                      <a:pt x="468" y="145"/>
                    </a:lnTo>
                    <a:lnTo>
                      <a:pt x="470" y="153"/>
                    </a:lnTo>
                    <a:lnTo>
                      <a:pt x="474" y="161"/>
                    </a:lnTo>
                    <a:lnTo>
                      <a:pt x="476" y="168"/>
                    </a:lnTo>
                    <a:lnTo>
                      <a:pt x="478" y="176"/>
                    </a:lnTo>
                    <a:lnTo>
                      <a:pt x="480" y="184"/>
                    </a:lnTo>
                    <a:lnTo>
                      <a:pt x="482" y="191"/>
                    </a:lnTo>
                    <a:lnTo>
                      <a:pt x="484" y="199"/>
                    </a:lnTo>
                    <a:lnTo>
                      <a:pt x="486" y="209"/>
                    </a:lnTo>
                    <a:lnTo>
                      <a:pt x="486" y="216"/>
                    </a:lnTo>
                    <a:lnTo>
                      <a:pt x="488" y="224"/>
                    </a:lnTo>
                    <a:lnTo>
                      <a:pt x="488" y="232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41"/>
                    </a:lnTo>
                    <a:lnTo>
                      <a:pt x="488" y="247"/>
                    </a:lnTo>
                    <a:lnTo>
                      <a:pt x="488" y="253"/>
                    </a:lnTo>
                    <a:lnTo>
                      <a:pt x="486" y="258"/>
                    </a:lnTo>
                    <a:lnTo>
                      <a:pt x="486" y="262"/>
                    </a:lnTo>
                    <a:lnTo>
                      <a:pt x="486" y="268"/>
                    </a:lnTo>
                    <a:lnTo>
                      <a:pt x="484" y="274"/>
                    </a:lnTo>
                    <a:lnTo>
                      <a:pt x="484" y="279"/>
                    </a:lnTo>
                    <a:lnTo>
                      <a:pt x="482" y="285"/>
                    </a:lnTo>
                    <a:lnTo>
                      <a:pt x="482" y="291"/>
                    </a:lnTo>
                    <a:lnTo>
                      <a:pt x="480" y="295"/>
                    </a:lnTo>
                    <a:lnTo>
                      <a:pt x="478" y="301"/>
                    </a:lnTo>
                    <a:lnTo>
                      <a:pt x="476" y="306"/>
                    </a:lnTo>
                    <a:lnTo>
                      <a:pt x="474" y="312"/>
                    </a:lnTo>
                    <a:lnTo>
                      <a:pt x="474" y="316"/>
                    </a:lnTo>
                    <a:lnTo>
                      <a:pt x="472" y="322"/>
                    </a:lnTo>
                    <a:lnTo>
                      <a:pt x="468" y="327"/>
                    </a:lnTo>
                    <a:lnTo>
                      <a:pt x="467" y="331"/>
                    </a:lnTo>
                    <a:lnTo>
                      <a:pt x="465" y="337"/>
                    </a:lnTo>
                    <a:lnTo>
                      <a:pt x="463" y="341"/>
                    </a:lnTo>
                    <a:lnTo>
                      <a:pt x="461" y="347"/>
                    </a:lnTo>
                    <a:lnTo>
                      <a:pt x="457" y="350"/>
                    </a:lnTo>
                    <a:lnTo>
                      <a:pt x="455" y="356"/>
                    </a:lnTo>
                    <a:lnTo>
                      <a:pt x="451" y="360"/>
                    </a:lnTo>
                    <a:lnTo>
                      <a:pt x="449" y="366"/>
                    </a:lnTo>
                    <a:lnTo>
                      <a:pt x="445" y="370"/>
                    </a:lnTo>
                    <a:lnTo>
                      <a:pt x="444" y="375"/>
                    </a:lnTo>
                    <a:lnTo>
                      <a:pt x="440" y="379"/>
                    </a:lnTo>
                    <a:lnTo>
                      <a:pt x="436" y="383"/>
                    </a:lnTo>
                    <a:lnTo>
                      <a:pt x="432" y="387"/>
                    </a:lnTo>
                    <a:lnTo>
                      <a:pt x="428" y="393"/>
                    </a:lnTo>
                    <a:lnTo>
                      <a:pt x="426" y="396"/>
                    </a:lnTo>
                    <a:lnTo>
                      <a:pt x="422" y="398"/>
                    </a:lnTo>
                    <a:lnTo>
                      <a:pt x="421" y="402"/>
                    </a:lnTo>
                    <a:lnTo>
                      <a:pt x="419" y="404"/>
                    </a:lnTo>
                    <a:lnTo>
                      <a:pt x="415" y="408"/>
                    </a:lnTo>
                    <a:lnTo>
                      <a:pt x="413" y="410"/>
                    </a:lnTo>
                    <a:lnTo>
                      <a:pt x="411" y="414"/>
                    </a:lnTo>
                    <a:lnTo>
                      <a:pt x="407" y="416"/>
                    </a:lnTo>
                    <a:lnTo>
                      <a:pt x="405" y="417"/>
                    </a:lnTo>
                    <a:lnTo>
                      <a:pt x="401" y="421"/>
                    </a:lnTo>
                    <a:lnTo>
                      <a:pt x="399" y="423"/>
                    </a:lnTo>
                    <a:lnTo>
                      <a:pt x="396" y="425"/>
                    </a:lnTo>
                    <a:lnTo>
                      <a:pt x="394" y="427"/>
                    </a:lnTo>
                    <a:lnTo>
                      <a:pt x="390" y="431"/>
                    </a:lnTo>
                    <a:lnTo>
                      <a:pt x="388" y="433"/>
                    </a:lnTo>
                    <a:lnTo>
                      <a:pt x="384" y="435"/>
                    </a:lnTo>
                    <a:lnTo>
                      <a:pt x="380" y="437"/>
                    </a:lnTo>
                    <a:lnTo>
                      <a:pt x="378" y="439"/>
                    </a:lnTo>
                    <a:lnTo>
                      <a:pt x="374" y="440"/>
                    </a:lnTo>
                    <a:lnTo>
                      <a:pt x="373" y="444"/>
                    </a:lnTo>
                    <a:lnTo>
                      <a:pt x="369" y="446"/>
                    </a:lnTo>
                    <a:lnTo>
                      <a:pt x="365" y="448"/>
                    </a:lnTo>
                    <a:lnTo>
                      <a:pt x="363" y="450"/>
                    </a:lnTo>
                    <a:lnTo>
                      <a:pt x="359" y="452"/>
                    </a:lnTo>
                    <a:lnTo>
                      <a:pt x="355" y="454"/>
                    </a:lnTo>
                    <a:lnTo>
                      <a:pt x="351" y="454"/>
                    </a:lnTo>
                    <a:lnTo>
                      <a:pt x="350" y="456"/>
                    </a:lnTo>
                    <a:lnTo>
                      <a:pt x="346" y="458"/>
                    </a:lnTo>
                    <a:lnTo>
                      <a:pt x="342" y="460"/>
                    </a:lnTo>
                    <a:lnTo>
                      <a:pt x="338" y="462"/>
                    </a:lnTo>
                    <a:lnTo>
                      <a:pt x="336" y="464"/>
                    </a:lnTo>
                    <a:lnTo>
                      <a:pt x="332" y="464"/>
                    </a:lnTo>
                    <a:lnTo>
                      <a:pt x="328" y="465"/>
                    </a:lnTo>
                    <a:lnTo>
                      <a:pt x="325" y="467"/>
                    </a:lnTo>
                    <a:lnTo>
                      <a:pt x="321" y="469"/>
                    </a:lnTo>
                    <a:lnTo>
                      <a:pt x="317" y="471"/>
                    </a:lnTo>
                    <a:lnTo>
                      <a:pt x="315" y="473"/>
                    </a:lnTo>
                    <a:lnTo>
                      <a:pt x="311" y="475"/>
                    </a:lnTo>
                    <a:lnTo>
                      <a:pt x="307" y="477"/>
                    </a:lnTo>
                    <a:lnTo>
                      <a:pt x="305" y="479"/>
                    </a:lnTo>
                    <a:lnTo>
                      <a:pt x="302" y="481"/>
                    </a:lnTo>
                    <a:lnTo>
                      <a:pt x="298" y="483"/>
                    </a:lnTo>
                    <a:lnTo>
                      <a:pt x="296" y="485"/>
                    </a:lnTo>
                    <a:lnTo>
                      <a:pt x="292" y="487"/>
                    </a:lnTo>
                    <a:lnTo>
                      <a:pt x="290" y="490"/>
                    </a:lnTo>
                    <a:lnTo>
                      <a:pt x="286" y="492"/>
                    </a:lnTo>
                    <a:lnTo>
                      <a:pt x="284" y="494"/>
                    </a:lnTo>
                    <a:lnTo>
                      <a:pt x="280" y="496"/>
                    </a:lnTo>
                    <a:lnTo>
                      <a:pt x="279" y="500"/>
                    </a:lnTo>
                    <a:lnTo>
                      <a:pt x="275" y="502"/>
                    </a:lnTo>
                    <a:lnTo>
                      <a:pt x="273" y="506"/>
                    </a:lnTo>
                    <a:lnTo>
                      <a:pt x="269" y="508"/>
                    </a:lnTo>
                    <a:lnTo>
                      <a:pt x="267" y="510"/>
                    </a:lnTo>
                    <a:lnTo>
                      <a:pt x="265" y="513"/>
                    </a:lnTo>
                    <a:lnTo>
                      <a:pt x="263" y="515"/>
                    </a:lnTo>
                    <a:lnTo>
                      <a:pt x="259" y="519"/>
                    </a:lnTo>
                    <a:lnTo>
                      <a:pt x="257" y="523"/>
                    </a:lnTo>
                    <a:lnTo>
                      <a:pt x="256" y="525"/>
                    </a:lnTo>
                    <a:lnTo>
                      <a:pt x="254" y="529"/>
                    </a:lnTo>
                    <a:lnTo>
                      <a:pt x="252" y="531"/>
                    </a:lnTo>
                    <a:lnTo>
                      <a:pt x="250" y="534"/>
                    </a:lnTo>
                    <a:lnTo>
                      <a:pt x="248" y="538"/>
                    </a:lnTo>
                    <a:lnTo>
                      <a:pt x="246" y="542"/>
                    </a:lnTo>
                    <a:lnTo>
                      <a:pt x="244" y="544"/>
                    </a:lnTo>
                    <a:lnTo>
                      <a:pt x="242" y="548"/>
                    </a:lnTo>
                    <a:lnTo>
                      <a:pt x="240" y="544"/>
                    </a:lnTo>
                    <a:lnTo>
                      <a:pt x="238" y="542"/>
                    </a:lnTo>
                    <a:lnTo>
                      <a:pt x="236" y="538"/>
                    </a:lnTo>
                    <a:lnTo>
                      <a:pt x="234" y="534"/>
                    </a:lnTo>
                    <a:lnTo>
                      <a:pt x="233" y="531"/>
                    </a:lnTo>
                    <a:lnTo>
                      <a:pt x="229" y="529"/>
                    </a:lnTo>
                    <a:lnTo>
                      <a:pt x="227" y="525"/>
                    </a:lnTo>
                    <a:lnTo>
                      <a:pt x="225" y="523"/>
                    </a:lnTo>
                    <a:lnTo>
                      <a:pt x="223" y="519"/>
                    </a:lnTo>
                    <a:lnTo>
                      <a:pt x="221" y="517"/>
                    </a:lnTo>
                    <a:lnTo>
                      <a:pt x="217" y="513"/>
                    </a:lnTo>
                    <a:lnTo>
                      <a:pt x="215" y="511"/>
                    </a:lnTo>
                    <a:lnTo>
                      <a:pt x="213" y="508"/>
                    </a:lnTo>
                    <a:lnTo>
                      <a:pt x="210" y="506"/>
                    </a:lnTo>
                    <a:lnTo>
                      <a:pt x="208" y="502"/>
                    </a:lnTo>
                    <a:lnTo>
                      <a:pt x="206" y="500"/>
                    </a:lnTo>
                    <a:lnTo>
                      <a:pt x="202" y="498"/>
                    </a:lnTo>
                    <a:lnTo>
                      <a:pt x="200" y="494"/>
                    </a:lnTo>
                    <a:lnTo>
                      <a:pt x="196" y="492"/>
                    </a:lnTo>
                    <a:lnTo>
                      <a:pt x="194" y="490"/>
                    </a:lnTo>
                    <a:lnTo>
                      <a:pt x="190" y="488"/>
                    </a:lnTo>
                    <a:lnTo>
                      <a:pt x="188" y="485"/>
                    </a:lnTo>
                    <a:lnTo>
                      <a:pt x="185" y="483"/>
                    </a:lnTo>
                    <a:lnTo>
                      <a:pt x="181" y="481"/>
                    </a:lnTo>
                    <a:lnTo>
                      <a:pt x="179" y="479"/>
                    </a:lnTo>
                    <a:lnTo>
                      <a:pt x="175" y="477"/>
                    </a:lnTo>
                    <a:lnTo>
                      <a:pt x="171" y="475"/>
                    </a:lnTo>
                    <a:lnTo>
                      <a:pt x="169" y="473"/>
                    </a:lnTo>
                    <a:lnTo>
                      <a:pt x="165" y="471"/>
                    </a:lnTo>
                    <a:lnTo>
                      <a:pt x="162" y="469"/>
                    </a:lnTo>
                    <a:lnTo>
                      <a:pt x="158" y="467"/>
                    </a:lnTo>
                    <a:lnTo>
                      <a:pt x="156" y="465"/>
                    </a:lnTo>
                    <a:lnTo>
                      <a:pt x="152" y="465"/>
                    </a:lnTo>
                    <a:lnTo>
                      <a:pt x="148" y="464"/>
                    </a:lnTo>
                    <a:lnTo>
                      <a:pt x="146" y="462"/>
                    </a:lnTo>
                    <a:lnTo>
                      <a:pt x="142" y="462"/>
                    </a:lnTo>
                    <a:lnTo>
                      <a:pt x="140" y="460"/>
                    </a:lnTo>
                    <a:lnTo>
                      <a:pt x="137" y="458"/>
                    </a:lnTo>
                    <a:lnTo>
                      <a:pt x="133" y="456"/>
                    </a:lnTo>
                    <a:lnTo>
                      <a:pt x="131" y="456"/>
                    </a:lnTo>
                    <a:lnTo>
                      <a:pt x="127" y="454"/>
                    </a:lnTo>
                    <a:lnTo>
                      <a:pt x="125" y="452"/>
                    </a:lnTo>
                    <a:lnTo>
                      <a:pt x="121" y="450"/>
                    </a:lnTo>
                    <a:lnTo>
                      <a:pt x="119" y="448"/>
                    </a:lnTo>
                    <a:lnTo>
                      <a:pt x="116" y="446"/>
                    </a:lnTo>
                    <a:lnTo>
                      <a:pt x="114" y="444"/>
                    </a:lnTo>
                    <a:lnTo>
                      <a:pt x="110" y="442"/>
                    </a:lnTo>
                    <a:lnTo>
                      <a:pt x="108" y="440"/>
                    </a:lnTo>
                    <a:lnTo>
                      <a:pt x="106" y="439"/>
                    </a:lnTo>
                    <a:lnTo>
                      <a:pt x="102" y="439"/>
                    </a:lnTo>
                    <a:lnTo>
                      <a:pt x="100" y="435"/>
                    </a:lnTo>
                    <a:lnTo>
                      <a:pt x="96" y="433"/>
                    </a:lnTo>
                    <a:lnTo>
                      <a:pt x="94" y="431"/>
                    </a:lnTo>
                    <a:lnTo>
                      <a:pt x="92" y="429"/>
                    </a:lnTo>
                    <a:lnTo>
                      <a:pt x="89" y="427"/>
                    </a:lnTo>
                    <a:lnTo>
                      <a:pt x="87" y="425"/>
                    </a:lnTo>
                    <a:lnTo>
                      <a:pt x="85" y="423"/>
                    </a:lnTo>
                    <a:lnTo>
                      <a:pt x="81" y="421"/>
                    </a:lnTo>
                    <a:lnTo>
                      <a:pt x="79" y="419"/>
                    </a:lnTo>
                    <a:lnTo>
                      <a:pt x="77" y="416"/>
                    </a:lnTo>
                    <a:lnTo>
                      <a:pt x="73" y="414"/>
                    </a:lnTo>
                    <a:lnTo>
                      <a:pt x="71" y="412"/>
                    </a:lnTo>
                    <a:lnTo>
                      <a:pt x="69" y="410"/>
                    </a:lnTo>
                    <a:lnTo>
                      <a:pt x="68" y="408"/>
                    </a:lnTo>
                    <a:lnTo>
                      <a:pt x="66" y="408"/>
                    </a:lnTo>
                    <a:lnTo>
                      <a:pt x="64" y="410"/>
                    </a:lnTo>
                    <a:lnTo>
                      <a:pt x="62" y="412"/>
                    </a:lnTo>
                    <a:lnTo>
                      <a:pt x="60" y="414"/>
                    </a:lnTo>
                    <a:lnTo>
                      <a:pt x="58" y="416"/>
                    </a:lnTo>
                    <a:lnTo>
                      <a:pt x="58" y="417"/>
                    </a:lnTo>
                    <a:lnTo>
                      <a:pt x="56" y="417"/>
                    </a:lnTo>
                    <a:lnTo>
                      <a:pt x="54" y="419"/>
                    </a:lnTo>
                    <a:lnTo>
                      <a:pt x="52" y="421"/>
                    </a:lnTo>
                    <a:lnTo>
                      <a:pt x="50" y="423"/>
                    </a:lnTo>
                    <a:lnTo>
                      <a:pt x="50" y="425"/>
                    </a:lnTo>
                    <a:lnTo>
                      <a:pt x="48" y="427"/>
                    </a:lnTo>
                    <a:lnTo>
                      <a:pt x="46" y="429"/>
                    </a:lnTo>
                    <a:lnTo>
                      <a:pt x="45" y="431"/>
                    </a:lnTo>
                    <a:lnTo>
                      <a:pt x="45" y="433"/>
                    </a:lnTo>
                    <a:lnTo>
                      <a:pt x="43" y="435"/>
                    </a:lnTo>
                    <a:lnTo>
                      <a:pt x="43" y="431"/>
                    </a:lnTo>
                    <a:lnTo>
                      <a:pt x="43" y="429"/>
                    </a:lnTo>
                    <a:lnTo>
                      <a:pt x="41" y="425"/>
                    </a:lnTo>
                    <a:lnTo>
                      <a:pt x="41" y="421"/>
                    </a:lnTo>
                    <a:lnTo>
                      <a:pt x="41" y="416"/>
                    </a:lnTo>
                    <a:lnTo>
                      <a:pt x="39" y="408"/>
                    </a:lnTo>
                    <a:lnTo>
                      <a:pt x="37" y="402"/>
                    </a:lnTo>
                    <a:lnTo>
                      <a:pt x="37" y="396"/>
                    </a:lnTo>
                    <a:lnTo>
                      <a:pt x="35" y="389"/>
                    </a:lnTo>
                    <a:lnTo>
                      <a:pt x="33" y="383"/>
                    </a:lnTo>
                    <a:lnTo>
                      <a:pt x="33" y="379"/>
                    </a:lnTo>
                    <a:lnTo>
                      <a:pt x="31" y="377"/>
                    </a:lnTo>
                    <a:lnTo>
                      <a:pt x="31" y="373"/>
                    </a:lnTo>
                    <a:lnTo>
                      <a:pt x="31" y="370"/>
                    </a:lnTo>
                    <a:lnTo>
                      <a:pt x="29" y="368"/>
                    </a:lnTo>
                    <a:lnTo>
                      <a:pt x="29" y="364"/>
                    </a:lnTo>
                    <a:lnTo>
                      <a:pt x="27" y="360"/>
                    </a:lnTo>
                    <a:lnTo>
                      <a:pt x="27" y="358"/>
                    </a:lnTo>
                    <a:lnTo>
                      <a:pt x="25" y="350"/>
                    </a:lnTo>
                    <a:lnTo>
                      <a:pt x="23" y="345"/>
                    </a:lnTo>
                    <a:lnTo>
                      <a:pt x="22" y="341"/>
                    </a:lnTo>
                    <a:lnTo>
                      <a:pt x="22" y="339"/>
                    </a:lnTo>
                    <a:lnTo>
                      <a:pt x="20" y="335"/>
                    </a:lnTo>
                    <a:lnTo>
                      <a:pt x="20" y="333"/>
                    </a:lnTo>
                    <a:lnTo>
                      <a:pt x="20" y="331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06505" name="Rectangle 9"/>
            <p:cNvSpPr>
              <a:spLocks noChangeArrowheads="1"/>
            </p:cNvSpPr>
            <p:nvPr/>
          </p:nvSpPr>
          <p:spPr bwMode="auto">
            <a:xfrm>
              <a:off x="793" y="4020"/>
              <a:ext cx="238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808080"/>
                  </a:solidFill>
                  <a:latin typeface="Arial" charset="0"/>
                </a:rPr>
                <a:t>RESEARCH INSTITUTE OF TECHNOLOGY (NITI)</a:t>
              </a:r>
              <a:endParaRPr lang="ru-RU" sz="1200">
                <a:solidFill>
                  <a:srgbClr val="808080"/>
                </a:solidFill>
              </a:endParaRPr>
            </a:p>
          </p:txBody>
        </p:sp>
        <p:sp>
          <p:nvSpPr>
            <p:cNvPr id="106506" name="Rectangle 10"/>
            <p:cNvSpPr>
              <a:spLocks noChangeArrowheads="1"/>
            </p:cNvSpPr>
            <p:nvPr/>
          </p:nvSpPr>
          <p:spPr bwMode="auto">
            <a:xfrm>
              <a:off x="793" y="3929"/>
              <a:ext cx="53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808080"/>
                  </a:solidFill>
                  <a:latin typeface="Arial" charset="0"/>
                </a:rPr>
                <a:t>ALEXANDROV</a:t>
              </a:r>
              <a:endParaRPr lang="ru-RU" sz="900">
                <a:solidFill>
                  <a:srgbClr val="808080"/>
                </a:solidFill>
              </a:endParaRPr>
            </a:p>
          </p:txBody>
        </p:sp>
        <p:sp>
          <p:nvSpPr>
            <p:cNvPr id="106507" name="Line 11"/>
            <p:cNvSpPr>
              <a:spLocks noChangeShapeType="1"/>
            </p:cNvSpPr>
            <p:nvPr/>
          </p:nvSpPr>
          <p:spPr bwMode="auto">
            <a:xfrm>
              <a:off x="1338" y="3974"/>
              <a:ext cx="41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106508" name="Picture 12" descr="3V4R1162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908050"/>
            <a:ext cx="7127875" cy="514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9" name="Text Box 13"/>
          <p:cNvSpPr txBox="1">
            <a:spLocks noChangeArrowheads="1"/>
          </p:cNvSpPr>
          <p:nvPr/>
        </p:nvSpPr>
        <p:spPr bwMode="auto">
          <a:xfrm>
            <a:off x="2339975" y="0"/>
            <a:ext cx="49672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A50021"/>
                </a:solidFill>
                <a:latin typeface="Arial" charset="0"/>
              </a:rPr>
              <a:t>Steam-gas injection device (elevation +8 m)</a:t>
            </a:r>
            <a:endParaRPr lang="ru-RU" b="1">
              <a:solidFill>
                <a:srgbClr val="A50021"/>
              </a:solidFill>
              <a:latin typeface="Arial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74CC7-34E4-484C-ABF4-B9DA62F9E979}" type="slidenum">
              <a:rPr lang="ru-RU"/>
              <a:pPr/>
              <a:t>14</a:t>
            </a:fld>
            <a:endParaRPr lang="ru-RU"/>
          </a:p>
        </p:txBody>
      </p:sp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1495425" y="444500"/>
            <a:ext cx="18208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00" b="1">
                <a:solidFill>
                  <a:srgbClr val="0000FF"/>
                </a:solidFill>
                <a:latin typeface="Arial" charset="0"/>
              </a:rPr>
              <a:t>                                     </a:t>
            </a:r>
            <a:endParaRPr lang="ru-RU"/>
          </a:p>
        </p:txBody>
      </p:sp>
      <p:grpSp>
        <p:nvGrpSpPr>
          <p:cNvPr id="80899" name="Group 3"/>
          <p:cNvGrpSpPr>
            <a:grpSpLocks/>
          </p:cNvGrpSpPr>
          <p:nvPr/>
        </p:nvGrpSpPr>
        <p:grpSpPr bwMode="auto">
          <a:xfrm>
            <a:off x="647700" y="6237288"/>
            <a:ext cx="7345363" cy="431800"/>
            <a:chOff x="499" y="3906"/>
            <a:chExt cx="5012" cy="272"/>
          </a:xfrm>
        </p:grpSpPr>
        <p:grpSp>
          <p:nvGrpSpPr>
            <p:cNvPr id="80900" name="Group 4"/>
            <p:cNvGrpSpPr>
              <a:grpSpLocks/>
            </p:cNvGrpSpPr>
            <p:nvPr/>
          </p:nvGrpSpPr>
          <p:grpSpPr bwMode="auto">
            <a:xfrm>
              <a:off x="499" y="3906"/>
              <a:ext cx="249" cy="272"/>
              <a:chOff x="590" y="148"/>
              <a:chExt cx="244" cy="274"/>
            </a:xfrm>
          </p:grpSpPr>
          <p:sp>
            <p:nvSpPr>
              <p:cNvPr id="80901" name="Freeform 5"/>
              <p:cNvSpPr>
                <a:spLocks/>
              </p:cNvSpPr>
              <p:nvPr/>
            </p:nvSpPr>
            <p:spPr bwMode="auto">
              <a:xfrm>
                <a:off x="639" y="199"/>
                <a:ext cx="155" cy="104"/>
              </a:xfrm>
              <a:custGeom>
                <a:avLst/>
                <a:gdLst>
                  <a:gd name="T0" fmla="*/ 0 w 311"/>
                  <a:gd name="T1" fmla="*/ 127 h 209"/>
                  <a:gd name="T2" fmla="*/ 56 w 311"/>
                  <a:gd name="T3" fmla="*/ 127 h 209"/>
                  <a:gd name="T4" fmla="*/ 56 w 311"/>
                  <a:gd name="T5" fmla="*/ 192 h 209"/>
                  <a:gd name="T6" fmla="*/ 106 w 311"/>
                  <a:gd name="T7" fmla="*/ 192 h 209"/>
                  <a:gd name="T8" fmla="*/ 125 w 311"/>
                  <a:gd name="T9" fmla="*/ 0 h 209"/>
                  <a:gd name="T10" fmla="*/ 169 w 311"/>
                  <a:gd name="T11" fmla="*/ 0 h 209"/>
                  <a:gd name="T12" fmla="*/ 182 w 311"/>
                  <a:gd name="T13" fmla="*/ 192 h 209"/>
                  <a:gd name="T14" fmla="*/ 230 w 311"/>
                  <a:gd name="T15" fmla="*/ 192 h 209"/>
                  <a:gd name="T16" fmla="*/ 230 w 311"/>
                  <a:gd name="T17" fmla="*/ 127 h 209"/>
                  <a:gd name="T18" fmla="*/ 311 w 311"/>
                  <a:gd name="T19" fmla="*/ 127 h 209"/>
                  <a:gd name="T20" fmla="*/ 311 w 311"/>
                  <a:gd name="T21" fmla="*/ 142 h 209"/>
                  <a:gd name="T22" fmla="*/ 248 w 311"/>
                  <a:gd name="T23" fmla="*/ 142 h 209"/>
                  <a:gd name="T24" fmla="*/ 248 w 311"/>
                  <a:gd name="T25" fmla="*/ 209 h 209"/>
                  <a:gd name="T26" fmla="*/ 165 w 311"/>
                  <a:gd name="T27" fmla="*/ 209 h 209"/>
                  <a:gd name="T28" fmla="*/ 154 w 311"/>
                  <a:gd name="T29" fmla="*/ 15 h 209"/>
                  <a:gd name="T30" fmla="*/ 138 w 311"/>
                  <a:gd name="T31" fmla="*/ 15 h 209"/>
                  <a:gd name="T32" fmla="*/ 121 w 311"/>
                  <a:gd name="T33" fmla="*/ 209 h 209"/>
                  <a:gd name="T34" fmla="*/ 39 w 311"/>
                  <a:gd name="T35" fmla="*/ 209 h 209"/>
                  <a:gd name="T36" fmla="*/ 39 w 311"/>
                  <a:gd name="T37" fmla="*/ 142 h 209"/>
                  <a:gd name="T38" fmla="*/ 0 w 311"/>
                  <a:gd name="T39" fmla="*/ 142 h 209"/>
                  <a:gd name="T40" fmla="*/ 0 w 311"/>
                  <a:gd name="T41" fmla="*/ 12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1" h="209">
                    <a:moveTo>
                      <a:pt x="0" y="127"/>
                    </a:moveTo>
                    <a:lnTo>
                      <a:pt x="56" y="127"/>
                    </a:lnTo>
                    <a:lnTo>
                      <a:pt x="56" y="192"/>
                    </a:lnTo>
                    <a:lnTo>
                      <a:pt x="106" y="192"/>
                    </a:lnTo>
                    <a:lnTo>
                      <a:pt x="125" y="0"/>
                    </a:lnTo>
                    <a:lnTo>
                      <a:pt x="169" y="0"/>
                    </a:lnTo>
                    <a:lnTo>
                      <a:pt x="182" y="192"/>
                    </a:lnTo>
                    <a:lnTo>
                      <a:pt x="230" y="192"/>
                    </a:lnTo>
                    <a:lnTo>
                      <a:pt x="230" y="127"/>
                    </a:lnTo>
                    <a:lnTo>
                      <a:pt x="311" y="127"/>
                    </a:lnTo>
                    <a:lnTo>
                      <a:pt x="311" y="142"/>
                    </a:lnTo>
                    <a:lnTo>
                      <a:pt x="248" y="142"/>
                    </a:lnTo>
                    <a:lnTo>
                      <a:pt x="248" y="209"/>
                    </a:lnTo>
                    <a:lnTo>
                      <a:pt x="165" y="209"/>
                    </a:lnTo>
                    <a:lnTo>
                      <a:pt x="154" y="15"/>
                    </a:lnTo>
                    <a:lnTo>
                      <a:pt x="138" y="15"/>
                    </a:lnTo>
                    <a:lnTo>
                      <a:pt x="121" y="209"/>
                    </a:lnTo>
                    <a:lnTo>
                      <a:pt x="39" y="209"/>
                    </a:lnTo>
                    <a:lnTo>
                      <a:pt x="39" y="142"/>
                    </a:lnTo>
                    <a:lnTo>
                      <a:pt x="0" y="142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02" name="Freeform 6"/>
              <p:cNvSpPr>
                <a:spLocks/>
              </p:cNvSpPr>
              <p:nvPr/>
            </p:nvSpPr>
            <p:spPr bwMode="auto">
              <a:xfrm>
                <a:off x="593" y="257"/>
                <a:ext cx="40" cy="40"/>
              </a:xfrm>
              <a:custGeom>
                <a:avLst/>
                <a:gdLst>
                  <a:gd name="T0" fmla="*/ 81 w 81"/>
                  <a:gd name="T1" fmla="*/ 37 h 81"/>
                  <a:gd name="T2" fmla="*/ 79 w 81"/>
                  <a:gd name="T3" fmla="*/ 31 h 81"/>
                  <a:gd name="T4" fmla="*/ 77 w 81"/>
                  <a:gd name="T5" fmla="*/ 25 h 81"/>
                  <a:gd name="T6" fmla="*/ 75 w 81"/>
                  <a:gd name="T7" fmla="*/ 19 h 81"/>
                  <a:gd name="T8" fmla="*/ 71 w 81"/>
                  <a:gd name="T9" fmla="*/ 15 h 81"/>
                  <a:gd name="T10" fmla="*/ 67 w 81"/>
                  <a:gd name="T11" fmla="*/ 10 h 81"/>
                  <a:gd name="T12" fmla="*/ 62 w 81"/>
                  <a:gd name="T13" fmla="*/ 8 h 81"/>
                  <a:gd name="T14" fmla="*/ 58 w 81"/>
                  <a:gd name="T15" fmla="*/ 4 h 81"/>
                  <a:gd name="T16" fmla="*/ 52 w 81"/>
                  <a:gd name="T17" fmla="*/ 2 h 81"/>
                  <a:gd name="T18" fmla="*/ 46 w 81"/>
                  <a:gd name="T19" fmla="*/ 0 h 81"/>
                  <a:gd name="T20" fmla="*/ 40 w 81"/>
                  <a:gd name="T21" fmla="*/ 0 h 81"/>
                  <a:gd name="T22" fmla="*/ 35 w 81"/>
                  <a:gd name="T23" fmla="*/ 0 h 81"/>
                  <a:gd name="T24" fmla="*/ 27 w 81"/>
                  <a:gd name="T25" fmla="*/ 2 h 81"/>
                  <a:gd name="T26" fmla="*/ 23 w 81"/>
                  <a:gd name="T27" fmla="*/ 4 h 81"/>
                  <a:gd name="T28" fmla="*/ 17 w 81"/>
                  <a:gd name="T29" fmla="*/ 8 h 81"/>
                  <a:gd name="T30" fmla="*/ 14 w 81"/>
                  <a:gd name="T31" fmla="*/ 10 h 81"/>
                  <a:gd name="T32" fmla="*/ 8 w 81"/>
                  <a:gd name="T33" fmla="*/ 15 h 81"/>
                  <a:gd name="T34" fmla="*/ 6 w 81"/>
                  <a:gd name="T35" fmla="*/ 19 h 81"/>
                  <a:gd name="T36" fmla="*/ 2 w 81"/>
                  <a:gd name="T37" fmla="*/ 25 h 81"/>
                  <a:gd name="T38" fmla="*/ 0 w 81"/>
                  <a:gd name="T39" fmla="*/ 31 h 81"/>
                  <a:gd name="T40" fmla="*/ 0 w 81"/>
                  <a:gd name="T41" fmla="*/ 37 h 81"/>
                  <a:gd name="T42" fmla="*/ 0 w 81"/>
                  <a:gd name="T43" fmla="*/ 42 h 81"/>
                  <a:gd name="T44" fmla="*/ 0 w 81"/>
                  <a:gd name="T45" fmla="*/ 48 h 81"/>
                  <a:gd name="T46" fmla="*/ 2 w 81"/>
                  <a:gd name="T47" fmla="*/ 54 h 81"/>
                  <a:gd name="T48" fmla="*/ 4 w 81"/>
                  <a:gd name="T49" fmla="*/ 60 h 81"/>
                  <a:gd name="T50" fmla="*/ 8 w 81"/>
                  <a:gd name="T51" fmla="*/ 65 h 81"/>
                  <a:gd name="T52" fmla="*/ 12 w 81"/>
                  <a:gd name="T53" fmla="*/ 69 h 81"/>
                  <a:gd name="T54" fmla="*/ 16 w 81"/>
                  <a:gd name="T55" fmla="*/ 73 h 81"/>
                  <a:gd name="T56" fmla="*/ 21 w 81"/>
                  <a:gd name="T57" fmla="*/ 75 h 81"/>
                  <a:gd name="T58" fmla="*/ 25 w 81"/>
                  <a:gd name="T59" fmla="*/ 79 h 81"/>
                  <a:gd name="T60" fmla="*/ 31 w 81"/>
                  <a:gd name="T61" fmla="*/ 81 h 81"/>
                  <a:gd name="T62" fmla="*/ 39 w 81"/>
                  <a:gd name="T63" fmla="*/ 81 h 81"/>
                  <a:gd name="T64" fmla="*/ 44 w 81"/>
                  <a:gd name="T65" fmla="*/ 81 h 81"/>
                  <a:gd name="T66" fmla="*/ 50 w 81"/>
                  <a:gd name="T67" fmla="*/ 79 h 81"/>
                  <a:gd name="T68" fmla="*/ 56 w 81"/>
                  <a:gd name="T69" fmla="*/ 77 h 81"/>
                  <a:gd name="T70" fmla="*/ 62 w 81"/>
                  <a:gd name="T71" fmla="*/ 75 h 81"/>
                  <a:gd name="T72" fmla="*/ 65 w 81"/>
                  <a:gd name="T73" fmla="*/ 71 h 81"/>
                  <a:gd name="T74" fmla="*/ 69 w 81"/>
                  <a:gd name="T75" fmla="*/ 67 h 81"/>
                  <a:gd name="T76" fmla="*/ 73 w 81"/>
                  <a:gd name="T77" fmla="*/ 63 h 81"/>
                  <a:gd name="T78" fmla="*/ 77 w 81"/>
                  <a:gd name="T79" fmla="*/ 58 h 81"/>
                  <a:gd name="T80" fmla="*/ 79 w 81"/>
                  <a:gd name="T81" fmla="*/ 52 h 81"/>
                  <a:gd name="T82" fmla="*/ 79 w 81"/>
                  <a:gd name="T83" fmla="*/ 46 h 81"/>
                  <a:gd name="T84" fmla="*/ 81 w 81"/>
                  <a:gd name="T85" fmla="*/ 4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" h="81">
                    <a:moveTo>
                      <a:pt x="81" y="40"/>
                    </a:moveTo>
                    <a:lnTo>
                      <a:pt x="81" y="38"/>
                    </a:lnTo>
                    <a:lnTo>
                      <a:pt x="81" y="37"/>
                    </a:lnTo>
                    <a:lnTo>
                      <a:pt x="79" y="35"/>
                    </a:lnTo>
                    <a:lnTo>
                      <a:pt x="79" y="33"/>
                    </a:lnTo>
                    <a:lnTo>
                      <a:pt x="79" y="31"/>
                    </a:lnTo>
                    <a:lnTo>
                      <a:pt x="79" y="29"/>
                    </a:lnTo>
                    <a:lnTo>
                      <a:pt x="77" y="27"/>
                    </a:lnTo>
                    <a:lnTo>
                      <a:pt x="77" y="25"/>
                    </a:lnTo>
                    <a:lnTo>
                      <a:pt x="77" y="23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3" y="17"/>
                    </a:lnTo>
                    <a:lnTo>
                      <a:pt x="73" y="15"/>
                    </a:lnTo>
                    <a:lnTo>
                      <a:pt x="71" y="15"/>
                    </a:lnTo>
                    <a:lnTo>
                      <a:pt x="69" y="14"/>
                    </a:lnTo>
                    <a:lnTo>
                      <a:pt x="69" y="12"/>
                    </a:lnTo>
                    <a:lnTo>
                      <a:pt x="67" y="10"/>
                    </a:lnTo>
                    <a:lnTo>
                      <a:pt x="65" y="10"/>
                    </a:lnTo>
                    <a:lnTo>
                      <a:pt x="63" y="8"/>
                    </a:lnTo>
                    <a:lnTo>
                      <a:pt x="62" y="8"/>
                    </a:lnTo>
                    <a:lnTo>
                      <a:pt x="62" y="6"/>
                    </a:lnTo>
                    <a:lnTo>
                      <a:pt x="60" y="4"/>
                    </a:lnTo>
                    <a:lnTo>
                      <a:pt x="58" y="4"/>
                    </a:lnTo>
                    <a:lnTo>
                      <a:pt x="56" y="4"/>
                    </a:lnTo>
                    <a:lnTo>
                      <a:pt x="54" y="2"/>
                    </a:lnTo>
                    <a:lnTo>
                      <a:pt x="52" y="2"/>
                    </a:lnTo>
                    <a:lnTo>
                      <a:pt x="50" y="2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5" y="2"/>
                    </a:lnTo>
                    <a:lnTo>
                      <a:pt x="25" y="4"/>
                    </a:lnTo>
                    <a:lnTo>
                      <a:pt x="23" y="4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2" y="12"/>
                    </a:lnTo>
                    <a:lnTo>
                      <a:pt x="10" y="14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6" y="17"/>
                    </a:lnTo>
                    <a:lnTo>
                      <a:pt x="6" y="19"/>
                    </a:lnTo>
                    <a:lnTo>
                      <a:pt x="4" y="21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2" y="27"/>
                    </a:lnTo>
                    <a:lnTo>
                      <a:pt x="2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2" y="52"/>
                    </a:lnTo>
                    <a:lnTo>
                      <a:pt x="2" y="54"/>
                    </a:lnTo>
                    <a:lnTo>
                      <a:pt x="2" y="56"/>
                    </a:lnTo>
                    <a:lnTo>
                      <a:pt x="4" y="58"/>
                    </a:lnTo>
                    <a:lnTo>
                      <a:pt x="4" y="60"/>
                    </a:lnTo>
                    <a:lnTo>
                      <a:pt x="6" y="61"/>
                    </a:lnTo>
                    <a:lnTo>
                      <a:pt x="6" y="63"/>
                    </a:lnTo>
                    <a:lnTo>
                      <a:pt x="8" y="65"/>
                    </a:lnTo>
                    <a:lnTo>
                      <a:pt x="8" y="65"/>
                    </a:lnTo>
                    <a:lnTo>
                      <a:pt x="10" y="67"/>
                    </a:lnTo>
                    <a:lnTo>
                      <a:pt x="12" y="69"/>
                    </a:lnTo>
                    <a:lnTo>
                      <a:pt x="14" y="71"/>
                    </a:lnTo>
                    <a:lnTo>
                      <a:pt x="14" y="71"/>
                    </a:lnTo>
                    <a:lnTo>
                      <a:pt x="16" y="73"/>
                    </a:lnTo>
                    <a:lnTo>
                      <a:pt x="17" y="73"/>
                    </a:lnTo>
                    <a:lnTo>
                      <a:pt x="19" y="75"/>
                    </a:lnTo>
                    <a:lnTo>
                      <a:pt x="21" y="75"/>
                    </a:lnTo>
                    <a:lnTo>
                      <a:pt x="23" y="77"/>
                    </a:lnTo>
                    <a:lnTo>
                      <a:pt x="25" y="77"/>
                    </a:lnTo>
                    <a:lnTo>
                      <a:pt x="25" y="79"/>
                    </a:lnTo>
                    <a:lnTo>
                      <a:pt x="27" y="79"/>
                    </a:lnTo>
                    <a:lnTo>
                      <a:pt x="29" y="79"/>
                    </a:lnTo>
                    <a:lnTo>
                      <a:pt x="31" y="81"/>
                    </a:lnTo>
                    <a:lnTo>
                      <a:pt x="35" y="81"/>
                    </a:lnTo>
                    <a:lnTo>
                      <a:pt x="37" y="81"/>
                    </a:lnTo>
                    <a:lnTo>
                      <a:pt x="39" y="81"/>
                    </a:lnTo>
                    <a:lnTo>
                      <a:pt x="40" y="81"/>
                    </a:lnTo>
                    <a:lnTo>
                      <a:pt x="42" y="81"/>
                    </a:lnTo>
                    <a:lnTo>
                      <a:pt x="44" y="81"/>
                    </a:lnTo>
                    <a:lnTo>
                      <a:pt x="46" y="81"/>
                    </a:lnTo>
                    <a:lnTo>
                      <a:pt x="48" y="81"/>
                    </a:lnTo>
                    <a:lnTo>
                      <a:pt x="50" y="79"/>
                    </a:lnTo>
                    <a:lnTo>
                      <a:pt x="52" y="79"/>
                    </a:lnTo>
                    <a:lnTo>
                      <a:pt x="54" y="79"/>
                    </a:lnTo>
                    <a:lnTo>
                      <a:pt x="56" y="77"/>
                    </a:lnTo>
                    <a:lnTo>
                      <a:pt x="58" y="77"/>
                    </a:lnTo>
                    <a:lnTo>
                      <a:pt x="60" y="75"/>
                    </a:lnTo>
                    <a:lnTo>
                      <a:pt x="62" y="75"/>
                    </a:lnTo>
                    <a:lnTo>
                      <a:pt x="62" y="73"/>
                    </a:lnTo>
                    <a:lnTo>
                      <a:pt x="63" y="73"/>
                    </a:lnTo>
                    <a:lnTo>
                      <a:pt x="65" y="71"/>
                    </a:lnTo>
                    <a:lnTo>
                      <a:pt x="67" y="71"/>
                    </a:lnTo>
                    <a:lnTo>
                      <a:pt x="69" y="69"/>
                    </a:lnTo>
                    <a:lnTo>
                      <a:pt x="69" y="67"/>
                    </a:lnTo>
                    <a:lnTo>
                      <a:pt x="71" y="65"/>
                    </a:lnTo>
                    <a:lnTo>
                      <a:pt x="73" y="65"/>
                    </a:lnTo>
                    <a:lnTo>
                      <a:pt x="73" y="63"/>
                    </a:lnTo>
                    <a:lnTo>
                      <a:pt x="75" y="61"/>
                    </a:lnTo>
                    <a:lnTo>
                      <a:pt x="75" y="60"/>
                    </a:lnTo>
                    <a:lnTo>
                      <a:pt x="77" y="58"/>
                    </a:lnTo>
                    <a:lnTo>
                      <a:pt x="77" y="56"/>
                    </a:lnTo>
                    <a:lnTo>
                      <a:pt x="77" y="54"/>
                    </a:lnTo>
                    <a:lnTo>
                      <a:pt x="79" y="52"/>
                    </a:lnTo>
                    <a:lnTo>
                      <a:pt x="79" y="50"/>
                    </a:lnTo>
                    <a:lnTo>
                      <a:pt x="79" y="48"/>
                    </a:lnTo>
                    <a:lnTo>
                      <a:pt x="79" y="46"/>
                    </a:lnTo>
                    <a:lnTo>
                      <a:pt x="81" y="44"/>
                    </a:lnTo>
                    <a:lnTo>
                      <a:pt x="81" y="42"/>
                    </a:lnTo>
                    <a:lnTo>
                      <a:pt x="81" y="40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03" name="Freeform 7"/>
              <p:cNvSpPr>
                <a:spLocks/>
              </p:cNvSpPr>
              <p:nvPr/>
            </p:nvSpPr>
            <p:spPr bwMode="auto">
              <a:xfrm>
                <a:off x="590" y="148"/>
                <a:ext cx="244" cy="274"/>
              </a:xfrm>
              <a:custGeom>
                <a:avLst/>
                <a:gdLst>
                  <a:gd name="T0" fmla="*/ 52 w 488"/>
                  <a:gd name="T1" fmla="*/ 352 h 548"/>
                  <a:gd name="T2" fmla="*/ 91 w 488"/>
                  <a:gd name="T3" fmla="*/ 368 h 548"/>
                  <a:gd name="T4" fmla="*/ 116 w 488"/>
                  <a:gd name="T5" fmla="*/ 377 h 548"/>
                  <a:gd name="T6" fmla="*/ 87 w 488"/>
                  <a:gd name="T7" fmla="*/ 391 h 548"/>
                  <a:gd name="T8" fmla="*/ 108 w 488"/>
                  <a:gd name="T9" fmla="*/ 410 h 548"/>
                  <a:gd name="T10" fmla="*/ 135 w 488"/>
                  <a:gd name="T11" fmla="*/ 423 h 548"/>
                  <a:gd name="T12" fmla="*/ 162 w 488"/>
                  <a:gd name="T13" fmla="*/ 429 h 548"/>
                  <a:gd name="T14" fmla="*/ 171 w 488"/>
                  <a:gd name="T15" fmla="*/ 429 h 548"/>
                  <a:gd name="T16" fmla="*/ 188 w 488"/>
                  <a:gd name="T17" fmla="*/ 425 h 548"/>
                  <a:gd name="T18" fmla="*/ 206 w 488"/>
                  <a:gd name="T19" fmla="*/ 404 h 548"/>
                  <a:gd name="T20" fmla="*/ 217 w 488"/>
                  <a:gd name="T21" fmla="*/ 373 h 548"/>
                  <a:gd name="T22" fmla="*/ 223 w 488"/>
                  <a:gd name="T23" fmla="*/ 341 h 548"/>
                  <a:gd name="T24" fmla="*/ 263 w 488"/>
                  <a:gd name="T25" fmla="*/ 366 h 548"/>
                  <a:gd name="T26" fmla="*/ 275 w 488"/>
                  <a:gd name="T27" fmla="*/ 398 h 548"/>
                  <a:gd name="T28" fmla="*/ 292 w 488"/>
                  <a:gd name="T29" fmla="*/ 423 h 548"/>
                  <a:gd name="T30" fmla="*/ 305 w 488"/>
                  <a:gd name="T31" fmla="*/ 429 h 548"/>
                  <a:gd name="T32" fmla="*/ 311 w 488"/>
                  <a:gd name="T33" fmla="*/ 429 h 548"/>
                  <a:gd name="T34" fmla="*/ 334 w 488"/>
                  <a:gd name="T35" fmla="*/ 427 h 548"/>
                  <a:gd name="T36" fmla="*/ 357 w 488"/>
                  <a:gd name="T37" fmla="*/ 419 h 548"/>
                  <a:gd name="T38" fmla="*/ 378 w 488"/>
                  <a:gd name="T39" fmla="*/ 408 h 548"/>
                  <a:gd name="T40" fmla="*/ 407 w 488"/>
                  <a:gd name="T41" fmla="*/ 377 h 548"/>
                  <a:gd name="T42" fmla="*/ 434 w 488"/>
                  <a:gd name="T43" fmla="*/ 333 h 548"/>
                  <a:gd name="T44" fmla="*/ 447 w 488"/>
                  <a:gd name="T45" fmla="*/ 285 h 548"/>
                  <a:gd name="T46" fmla="*/ 449 w 488"/>
                  <a:gd name="T47" fmla="*/ 262 h 548"/>
                  <a:gd name="T48" fmla="*/ 442 w 488"/>
                  <a:gd name="T49" fmla="*/ 195 h 548"/>
                  <a:gd name="T50" fmla="*/ 396 w 488"/>
                  <a:gd name="T51" fmla="*/ 120 h 548"/>
                  <a:gd name="T52" fmla="*/ 323 w 488"/>
                  <a:gd name="T53" fmla="*/ 72 h 548"/>
                  <a:gd name="T54" fmla="*/ 300 w 488"/>
                  <a:gd name="T55" fmla="*/ 67 h 548"/>
                  <a:gd name="T56" fmla="*/ 263 w 488"/>
                  <a:gd name="T57" fmla="*/ 61 h 548"/>
                  <a:gd name="T58" fmla="*/ 171 w 488"/>
                  <a:gd name="T59" fmla="*/ 88 h 548"/>
                  <a:gd name="T60" fmla="*/ 108 w 488"/>
                  <a:gd name="T61" fmla="*/ 153 h 548"/>
                  <a:gd name="T62" fmla="*/ 83 w 488"/>
                  <a:gd name="T63" fmla="*/ 210 h 548"/>
                  <a:gd name="T64" fmla="*/ 68 w 488"/>
                  <a:gd name="T65" fmla="*/ 201 h 548"/>
                  <a:gd name="T66" fmla="*/ 50 w 488"/>
                  <a:gd name="T67" fmla="*/ 195 h 548"/>
                  <a:gd name="T68" fmla="*/ 31 w 488"/>
                  <a:gd name="T69" fmla="*/ 197 h 548"/>
                  <a:gd name="T70" fmla="*/ 16 w 488"/>
                  <a:gd name="T71" fmla="*/ 203 h 548"/>
                  <a:gd name="T72" fmla="*/ 0 w 488"/>
                  <a:gd name="T73" fmla="*/ 212 h 548"/>
                  <a:gd name="T74" fmla="*/ 25 w 488"/>
                  <a:gd name="T75" fmla="*/ 134 h 548"/>
                  <a:gd name="T76" fmla="*/ 75 w 488"/>
                  <a:gd name="T77" fmla="*/ 69 h 548"/>
                  <a:gd name="T78" fmla="*/ 146 w 488"/>
                  <a:gd name="T79" fmla="*/ 21 h 548"/>
                  <a:gd name="T80" fmla="*/ 234 w 488"/>
                  <a:gd name="T81" fmla="*/ 0 h 548"/>
                  <a:gd name="T82" fmla="*/ 325 w 488"/>
                  <a:gd name="T83" fmla="*/ 13 h 548"/>
                  <a:gd name="T84" fmla="*/ 407 w 488"/>
                  <a:gd name="T85" fmla="*/ 61 h 548"/>
                  <a:gd name="T86" fmla="*/ 465 w 488"/>
                  <a:gd name="T87" fmla="*/ 138 h 548"/>
                  <a:gd name="T88" fmla="*/ 488 w 488"/>
                  <a:gd name="T89" fmla="*/ 232 h 548"/>
                  <a:gd name="T90" fmla="*/ 486 w 488"/>
                  <a:gd name="T91" fmla="*/ 258 h 548"/>
                  <a:gd name="T92" fmla="*/ 472 w 488"/>
                  <a:gd name="T93" fmla="*/ 322 h 548"/>
                  <a:gd name="T94" fmla="*/ 440 w 488"/>
                  <a:gd name="T95" fmla="*/ 379 h 548"/>
                  <a:gd name="T96" fmla="*/ 405 w 488"/>
                  <a:gd name="T97" fmla="*/ 417 h 548"/>
                  <a:gd name="T98" fmla="*/ 369 w 488"/>
                  <a:gd name="T99" fmla="*/ 446 h 548"/>
                  <a:gd name="T100" fmla="*/ 328 w 488"/>
                  <a:gd name="T101" fmla="*/ 465 h 548"/>
                  <a:gd name="T102" fmla="*/ 290 w 488"/>
                  <a:gd name="T103" fmla="*/ 490 h 548"/>
                  <a:gd name="T104" fmla="*/ 257 w 488"/>
                  <a:gd name="T105" fmla="*/ 523 h 548"/>
                  <a:gd name="T106" fmla="*/ 234 w 488"/>
                  <a:gd name="T107" fmla="*/ 534 h 548"/>
                  <a:gd name="T108" fmla="*/ 206 w 488"/>
                  <a:gd name="T109" fmla="*/ 500 h 548"/>
                  <a:gd name="T110" fmla="*/ 169 w 488"/>
                  <a:gd name="T111" fmla="*/ 473 h 548"/>
                  <a:gd name="T112" fmla="*/ 131 w 488"/>
                  <a:gd name="T113" fmla="*/ 456 h 548"/>
                  <a:gd name="T114" fmla="*/ 96 w 488"/>
                  <a:gd name="T115" fmla="*/ 433 h 548"/>
                  <a:gd name="T116" fmla="*/ 68 w 488"/>
                  <a:gd name="T117" fmla="*/ 408 h 548"/>
                  <a:gd name="T118" fmla="*/ 48 w 488"/>
                  <a:gd name="T119" fmla="*/ 427 h 548"/>
                  <a:gd name="T120" fmla="*/ 37 w 488"/>
                  <a:gd name="T121" fmla="*/ 396 h 548"/>
                  <a:gd name="T122" fmla="*/ 23 w 488"/>
                  <a:gd name="T123" fmla="*/ 345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88" h="548">
                    <a:moveTo>
                      <a:pt x="20" y="331"/>
                    </a:moveTo>
                    <a:lnTo>
                      <a:pt x="22" y="333"/>
                    </a:lnTo>
                    <a:lnTo>
                      <a:pt x="25" y="335"/>
                    </a:lnTo>
                    <a:lnTo>
                      <a:pt x="27" y="339"/>
                    </a:lnTo>
                    <a:lnTo>
                      <a:pt x="31" y="341"/>
                    </a:lnTo>
                    <a:lnTo>
                      <a:pt x="33" y="343"/>
                    </a:lnTo>
                    <a:lnTo>
                      <a:pt x="37" y="345"/>
                    </a:lnTo>
                    <a:lnTo>
                      <a:pt x="39" y="347"/>
                    </a:lnTo>
                    <a:lnTo>
                      <a:pt x="43" y="348"/>
                    </a:lnTo>
                    <a:lnTo>
                      <a:pt x="46" y="348"/>
                    </a:lnTo>
                    <a:lnTo>
                      <a:pt x="48" y="350"/>
                    </a:lnTo>
                    <a:lnTo>
                      <a:pt x="52" y="352"/>
                    </a:lnTo>
                    <a:lnTo>
                      <a:pt x="54" y="354"/>
                    </a:lnTo>
                    <a:lnTo>
                      <a:pt x="58" y="356"/>
                    </a:lnTo>
                    <a:lnTo>
                      <a:pt x="62" y="358"/>
                    </a:lnTo>
                    <a:lnTo>
                      <a:pt x="64" y="358"/>
                    </a:lnTo>
                    <a:lnTo>
                      <a:pt x="68" y="360"/>
                    </a:lnTo>
                    <a:lnTo>
                      <a:pt x="71" y="362"/>
                    </a:lnTo>
                    <a:lnTo>
                      <a:pt x="73" y="362"/>
                    </a:lnTo>
                    <a:lnTo>
                      <a:pt x="77" y="364"/>
                    </a:lnTo>
                    <a:lnTo>
                      <a:pt x="81" y="366"/>
                    </a:lnTo>
                    <a:lnTo>
                      <a:pt x="85" y="366"/>
                    </a:lnTo>
                    <a:lnTo>
                      <a:pt x="87" y="368"/>
                    </a:lnTo>
                    <a:lnTo>
                      <a:pt x="91" y="368"/>
                    </a:lnTo>
                    <a:lnTo>
                      <a:pt x="94" y="370"/>
                    </a:lnTo>
                    <a:lnTo>
                      <a:pt x="98" y="370"/>
                    </a:lnTo>
                    <a:lnTo>
                      <a:pt x="102" y="370"/>
                    </a:lnTo>
                    <a:lnTo>
                      <a:pt x="104" y="371"/>
                    </a:lnTo>
                    <a:lnTo>
                      <a:pt x="108" y="371"/>
                    </a:lnTo>
                    <a:lnTo>
                      <a:pt x="112" y="371"/>
                    </a:lnTo>
                    <a:lnTo>
                      <a:pt x="116" y="373"/>
                    </a:lnTo>
                    <a:lnTo>
                      <a:pt x="119" y="373"/>
                    </a:lnTo>
                    <a:lnTo>
                      <a:pt x="121" y="373"/>
                    </a:lnTo>
                    <a:lnTo>
                      <a:pt x="119" y="375"/>
                    </a:lnTo>
                    <a:lnTo>
                      <a:pt x="117" y="375"/>
                    </a:lnTo>
                    <a:lnTo>
                      <a:pt x="116" y="377"/>
                    </a:lnTo>
                    <a:lnTo>
                      <a:pt x="112" y="377"/>
                    </a:lnTo>
                    <a:lnTo>
                      <a:pt x="110" y="379"/>
                    </a:lnTo>
                    <a:lnTo>
                      <a:pt x="108" y="379"/>
                    </a:lnTo>
                    <a:lnTo>
                      <a:pt x="106" y="381"/>
                    </a:lnTo>
                    <a:lnTo>
                      <a:pt x="104" y="381"/>
                    </a:lnTo>
                    <a:lnTo>
                      <a:pt x="100" y="383"/>
                    </a:lnTo>
                    <a:lnTo>
                      <a:pt x="98" y="385"/>
                    </a:lnTo>
                    <a:lnTo>
                      <a:pt x="96" y="385"/>
                    </a:lnTo>
                    <a:lnTo>
                      <a:pt x="94" y="387"/>
                    </a:lnTo>
                    <a:lnTo>
                      <a:pt x="92" y="389"/>
                    </a:lnTo>
                    <a:lnTo>
                      <a:pt x="91" y="389"/>
                    </a:lnTo>
                    <a:lnTo>
                      <a:pt x="87" y="391"/>
                    </a:lnTo>
                    <a:lnTo>
                      <a:pt x="85" y="393"/>
                    </a:lnTo>
                    <a:lnTo>
                      <a:pt x="87" y="394"/>
                    </a:lnTo>
                    <a:lnTo>
                      <a:pt x="89" y="396"/>
                    </a:lnTo>
                    <a:lnTo>
                      <a:pt x="91" y="398"/>
                    </a:lnTo>
                    <a:lnTo>
                      <a:pt x="92" y="398"/>
                    </a:lnTo>
                    <a:lnTo>
                      <a:pt x="94" y="400"/>
                    </a:lnTo>
                    <a:lnTo>
                      <a:pt x="96" y="402"/>
                    </a:lnTo>
                    <a:lnTo>
                      <a:pt x="98" y="404"/>
                    </a:lnTo>
                    <a:lnTo>
                      <a:pt x="102" y="406"/>
                    </a:lnTo>
                    <a:lnTo>
                      <a:pt x="104" y="406"/>
                    </a:lnTo>
                    <a:lnTo>
                      <a:pt x="106" y="408"/>
                    </a:lnTo>
                    <a:lnTo>
                      <a:pt x="108" y="410"/>
                    </a:lnTo>
                    <a:lnTo>
                      <a:pt x="110" y="412"/>
                    </a:lnTo>
                    <a:lnTo>
                      <a:pt x="112" y="412"/>
                    </a:lnTo>
                    <a:lnTo>
                      <a:pt x="114" y="414"/>
                    </a:lnTo>
                    <a:lnTo>
                      <a:pt x="116" y="414"/>
                    </a:lnTo>
                    <a:lnTo>
                      <a:pt x="119" y="416"/>
                    </a:lnTo>
                    <a:lnTo>
                      <a:pt x="121" y="417"/>
                    </a:lnTo>
                    <a:lnTo>
                      <a:pt x="123" y="417"/>
                    </a:lnTo>
                    <a:lnTo>
                      <a:pt x="125" y="419"/>
                    </a:lnTo>
                    <a:lnTo>
                      <a:pt x="127" y="419"/>
                    </a:lnTo>
                    <a:lnTo>
                      <a:pt x="131" y="421"/>
                    </a:lnTo>
                    <a:lnTo>
                      <a:pt x="133" y="421"/>
                    </a:lnTo>
                    <a:lnTo>
                      <a:pt x="135" y="423"/>
                    </a:lnTo>
                    <a:lnTo>
                      <a:pt x="137" y="423"/>
                    </a:lnTo>
                    <a:lnTo>
                      <a:pt x="140" y="423"/>
                    </a:lnTo>
                    <a:lnTo>
                      <a:pt x="142" y="425"/>
                    </a:lnTo>
                    <a:lnTo>
                      <a:pt x="144" y="425"/>
                    </a:lnTo>
                    <a:lnTo>
                      <a:pt x="148" y="425"/>
                    </a:lnTo>
                    <a:lnTo>
                      <a:pt x="150" y="427"/>
                    </a:lnTo>
                    <a:lnTo>
                      <a:pt x="152" y="427"/>
                    </a:lnTo>
                    <a:lnTo>
                      <a:pt x="156" y="427"/>
                    </a:lnTo>
                    <a:lnTo>
                      <a:pt x="158" y="427"/>
                    </a:lnTo>
                    <a:lnTo>
                      <a:pt x="160" y="429"/>
                    </a:lnTo>
                    <a:lnTo>
                      <a:pt x="162" y="429"/>
                    </a:lnTo>
                    <a:lnTo>
                      <a:pt x="162" y="429"/>
                    </a:lnTo>
                    <a:lnTo>
                      <a:pt x="163" y="429"/>
                    </a:lnTo>
                    <a:lnTo>
                      <a:pt x="165" y="429"/>
                    </a:lnTo>
                    <a:lnTo>
                      <a:pt x="167" y="429"/>
                    </a:lnTo>
                    <a:lnTo>
                      <a:pt x="169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3" y="429"/>
                    </a:lnTo>
                    <a:lnTo>
                      <a:pt x="173" y="429"/>
                    </a:lnTo>
                    <a:lnTo>
                      <a:pt x="175" y="429"/>
                    </a:lnTo>
                    <a:lnTo>
                      <a:pt x="177" y="429"/>
                    </a:lnTo>
                    <a:lnTo>
                      <a:pt x="179" y="429"/>
                    </a:lnTo>
                    <a:lnTo>
                      <a:pt x="179" y="429"/>
                    </a:lnTo>
                    <a:lnTo>
                      <a:pt x="181" y="429"/>
                    </a:lnTo>
                    <a:lnTo>
                      <a:pt x="183" y="427"/>
                    </a:lnTo>
                    <a:lnTo>
                      <a:pt x="183" y="427"/>
                    </a:lnTo>
                    <a:lnTo>
                      <a:pt x="185" y="427"/>
                    </a:lnTo>
                    <a:lnTo>
                      <a:pt x="186" y="425"/>
                    </a:lnTo>
                    <a:lnTo>
                      <a:pt x="188" y="425"/>
                    </a:lnTo>
                    <a:lnTo>
                      <a:pt x="188" y="425"/>
                    </a:lnTo>
                    <a:lnTo>
                      <a:pt x="190" y="423"/>
                    </a:lnTo>
                    <a:lnTo>
                      <a:pt x="190" y="423"/>
                    </a:lnTo>
                    <a:lnTo>
                      <a:pt x="192" y="421"/>
                    </a:lnTo>
                    <a:lnTo>
                      <a:pt x="194" y="421"/>
                    </a:lnTo>
                    <a:lnTo>
                      <a:pt x="196" y="419"/>
                    </a:lnTo>
                    <a:lnTo>
                      <a:pt x="198" y="416"/>
                    </a:lnTo>
                    <a:lnTo>
                      <a:pt x="198" y="414"/>
                    </a:lnTo>
                    <a:lnTo>
                      <a:pt x="200" y="412"/>
                    </a:lnTo>
                    <a:lnTo>
                      <a:pt x="202" y="410"/>
                    </a:lnTo>
                    <a:lnTo>
                      <a:pt x="204" y="408"/>
                    </a:lnTo>
                    <a:lnTo>
                      <a:pt x="206" y="404"/>
                    </a:lnTo>
                    <a:lnTo>
                      <a:pt x="206" y="402"/>
                    </a:lnTo>
                    <a:lnTo>
                      <a:pt x="208" y="400"/>
                    </a:lnTo>
                    <a:lnTo>
                      <a:pt x="210" y="396"/>
                    </a:lnTo>
                    <a:lnTo>
                      <a:pt x="210" y="394"/>
                    </a:lnTo>
                    <a:lnTo>
                      <a:pt x="211" y="393"/>
                    </a:lnTo>
                    <a:lnTo>
                      <a:pt x="213" y="389"/>
                    </a:lnTo>
                    <a:lnTo>
                      <a:pt x="213" y="387"/>
                    </a:lnTo>
                    <a:lnTo>
                      <a:pt x="215" y="385"/>
                    </a:lnTo>
                    <a:lnTo>
                      <a:pt x="215" y="381"/>
                    </a:lnTo>
                    <a:lnTo>
                      <a:pt x="217" y="379"/>
                    </a:lnTo>
                    <a:lnTo>
                      <a:pt x="217" y="377"/>
                    </a:lnTo>
                    <a:lnTo>
                      <a:pt x="217" y="373"/>
                    </a:lnTo>
                    <a:lnTo>
                      <a:pt x="219" y="371"/>
                    </a:lnTo>
                    <a:lnTo>
                      <a:pt x="219" y="368"/>
                    </a:lnTo>
                    <a:lnTo>
                      <a:pt x="221" y="366"/>
                    </a:lnTo>
                    <a:lnTo>
                      <a:pt x="221" y="364"/>
                    </a:lnTo>
                    <a:lnTo>
                      <a:pt x="221" y="360"/>
                    </a:lnTo>
                    <a:lnTo>
                      <a:pt x="221" y="358"/>
                    </a:lnTo>
                    <a:lnTo>
                      <a:pt x="223" y="354"/>
                    </a:lnTo>
                    <a:lnTo>
                      <a:pt x="223" y="352"/>
                    </a:lnTo>
                    <a:lnTo>
                      <a:pt x="223" y="348"/>
                    </a:lnTo>
                    <a:lnTo>
                      <a:pt x="223" y="347"/>
                    </a:lnTo>
                    <a:lnTo>
                      <a:pt x="223" y="343"/>
                    </a:lnTo>
                    <a:lnTo>
                      <a:pt x="223" y="341"/>
                    </a:lnTo>
                    <a:lnTo>
                      <a:pt x="223" y="337"/>
                    </a:lnTo>
                    <a:lnTo>
                      <a:pt x="259" y="337"/>
                    </a:lnTo>
                    <a:lnTo>
                      <a:pt x="259" y="341"/>
                    </a:lnTo>
                    <a:lnTo>
                      <a:pt x="259" y="343"/>
                    </a:lnTo>
                    <a:lnTo>
                      <a:pt x="259" y="347"/>
                    </a:lnTo>
                    <a:lnTo>
                      <a:pt x="259" y="348"/>
                    </a:lnTo>
                    <a:lnTo>
                      <a:pt x="259" y="352"/>
                    </a:lnTo>
                    <a:lnTo>
                      <a:pt x="261" y="354"/>
                    </a:lnTo>
                    <a:lnTo>
                      <a:pt x="261" y="358"/>
                    </a:lnTo>
                    <a:lnTo>
                      <a:pt x="261" y="360"/>
                    </a:lnTo>
                    <a:lnTo>
                      <a:pt x="261" y="364"/>
                    </a:lnTo>
                    <a:lnTo>
                      <a:pt x="263" y="366"/>
                    </a:lnTo>
                    <a:lnTo>
                      <a:pt x="263" y="368"/>
                    </a:lnTo>
                    <a:lnTo>
                      <a:pt x="263" y="371"/>
                    </a:lnTo>
                    <a:lnTo>
                      <a:pt x="265" y="373"/>
                    </a:lnTo>
                    <a:lnTo>
                      <a:pt x="265" y="377"/>
                    </a:lnTo>
                    <a:lnTo>
                      <a:pt x="267" y="379"/>
                    </a:lnTo>
                    <a:lnTo>
                      <a:pt x="267" y="381"/>
                    </a:lnTo>
                    <a:lnTo>
                      <a:pt x="269" y="385"/>
                    </a:lnTo>
                    <a:lnTo>
                      <a:pt x="269" y="387"/>
                    </a:lnTo>
                    <a:lnTo>
                      <a:pt x="271" y="391"/>
                    </a:lnTo>
                    <a:lnTo>
                      <a:pt x="271" y="393"/>
                    </a:lnTo>
                    <a:lnTo>
                      <a:pt x="273" y="394"/>
                    </a:lnTo>
                    <a:lnTo>
                      <a:pt x="275" y="398"/>
                    </a:lnTo>
                    <a:lnTo>
                      <a:pt x="275" y="400"/>
                    </a:lnTo>
                    <a:lnTo>
                      <a:pt x="277" y="402"/>
                    </a:lnTo>
                    <a:lnTo>
                      <a:pt x="279" y="404"/>
                    </a:lnTo>
                    <a:lnTo>
                      <a:pt x="279" y="408"/>
                    </a:lnTo>
                    <a:lnTo>
                      <a:pt x="280" y="410"/>
                    </a:lnTo>
                    <a:lnTo>
                      <a:pt x="282" y="412"/>
                    </a:lnTo>
                    <a:lnTo>
                      <a:pt x="284" y="414"/>
                    </a:lnTo>
                    <a:lnTo>
                      <a:pt x="286" y="417"/>
                    </a:lnTo>
                    <a:lnTo>
                      <a:pt x="288" y="419"/>
                    </a:lnTo>
                    <a:lnTo>
                      <a:pt x="290" y="421"/>
                    </a:lnTo>
                    <a:lnTo>
                      <a:pt x="290" y="421"/>
                    </a:lnTo>
                    <a:lnTo>
                      <a:pt x="292" y="423"/>
                    </a:lnTo>
                    <a:lnTo>
                      <a:pt x="292" y="423"/>
                    </a:lnTo>
                    <a:lnTo>
                      <a:pt x="294" y="425"/>
                    </a:lnTo>
                    <a:lnTo>
                      <a:pt x="294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8" y="427"/>
                    </a:lnTo>
                    <a:lnTo>
                      <a:pt x="300" y="427"/>
                    </a:lnTo>
                    <a:lnTo>
                      <a:pt x="300" y="427"/>
                    </a:lnTo>
                    <a:lnTo>
                      <a:pt x="302" y="429"/>
                    </a:lnTo>
                    <a:lnTo>
                      <a:pt x="303" y="429"/>
                    </a:lnTo>
                    <a:lnTo>
                      <a:pt x="305" y="429"/>
                    </a:lnTo>
                    <a:lnTo>
                      <a:pt x="305" y="429"/>
                    </a:lnTo>
                    <a:lnTo>
                      <a:pt x="307" y="429"/>
                    </a:lnTo>
                    <a:lnTo>
                      <a:pt x="309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3" y="429"/>
                    </a:lnTo>
                    <a:lnTo>
                      <a:pt x="315" y="429"/>
                    </a:lnTo>
                    <a:lnTo>
                      <a:pt x="317" y="429"/>
                    </a:lnTo>
                    <a:lnTo>
                      <a:pt x="319" y="429"/>
                    </a:lnTo>
                    <a:lnTo>
                      <a:pt x="321" y="429"/>
                    </a:lnTo>
                    <a:lnTo>
                      <a:pt x="323" y="429"/>
                    </a:lnTo>
                    <a:lnTo>
                      <a:pt x="325" y="429"/>
                    </a:lnTo>
                    <a:lnTo>
                      <a:pt x="325" y="427"/>
                    </a:lnTo>
                    <a:lnTo>
                      <a:pt x="327" y="427"/>
                    </a:lnTo>
                    <a:lnTo>
                      <a:pt x="330" y="427"/>
                    </a:lnTo>
                    <a:lnTo>
                      <a:pt x="332" y="427"/>
                    </a:lnTo>
                    <a:lnTo>
                      <a:pt x="334" y="427"/>
                    </a:lnTo>
                    <a:lnTo>
                      <a:pt x="336" y="425"/>
                    </a:lnTo>
                    <a:lnTo>
                      <a:pt x="338" y="425"/>
                    </a:lnTo>
                    <a:lnTo>
                      <a:pt x="340" y="425"/>
                    </a:lnTo>
                    <a:lnTo>
                      <a:pt x="342" y="425"/>
                    </a:lnTo>
                    <a:lnTo>
                      <a:pt x="344" y="423"/>
                    </a:lnTo>
                    <a:lnTo>
                      <a:pt x="346" y="423"/>
                    </a:lnTo>
                    <a:lnTo>
                      <a:pt x="348" y="423"/>
                    </a:lnTo>
                    <a:lnTo>
                      <a:pt x="350" y="421"/>
                    </a:lnTo>
                    <a:lnTo>
                      <a:pt x="351" y="421"/>
                    </a:lnTo>
                    <a:lnTo>
                      <a:pt x="353" y="421"/>
                    </a:lnTo>
                    <a:lnTo>
                      <a:pt x="355" y="419"/>
                    </a:lnTo>
                    <a:lnTo>
                      <a:pt x="357" y="419"/>
                    </a:lnTo>
                    <a:lnTo>
                      <a:pt x="359" y="417"/>
                    </a:lnTo>
                    <a:lnTo>
                      <a:pt x="361" y="417"/>
                    </a:lnTo>
                    <a:lnTo>
                      <a:pt x="363" y="416"/>
                    </a:lnTo>
                    <a:lnTo>
                      <a:pt x="365" y="416"/>
                    </a:lnTo>
                    <a:lnTo>
                      <a:pt x="367" y="414"/>
                    </a:lnTo>
                    <a:lnTo>
                      <a:pt x="369" y="414"/>
                    </a:lnTo>
                    <a:lnTo>
                      <a:pt x="371" y="412"/>
                    </a:lnTo>
                    <a:lnTo>
                      <a:pt x="373" y="412"/>
                    </a:lnTo>
                    <a:lnTo>
                      <a:pt x="374" y="410"/>
                    </a:lnTo>
                    <a:lnTo>
                      <a:pt x="376" y="410"/>
                    </a:lnTo>
                    <a:lnTo>
                      <a:pt x="376" y="408"/>
                    </a:lnTo>
                    <a:lnTo>
                      <a:pt x="378" y="408"/>
                    </a:lnTo>
                    <a:lnTo>
                      <a:pt x="380" y="406"/>
                    </a:lnTo>
                    <a:lnTo>
                      <a:pt x="382" y="404"/>
                    </a:lnTo>
                    <a:lnTo>
                      <a:pt x="384" y="404"/>
                    </a:lnTo>
                    <a:lnTo>
                      <a:pt x="386" y="402"/>
                    </a:lnTo>
                    <a:lnTo>
                      <a:pt x="388" y="398"/>
                    </a:lnTo>
                    <a:lnTo>
                      <a:pt x="392" y="396"/>
                    </a:lnTo>
                    <a:lnTo>
                      <a:pt x="394" y="393"/>
                    </a:lnTo>
                    <a:lnTo>
                      <a:pt x="397" y="391"/>
                    </a:lnTo>
                    <a:lnTo>
                      <a:pt x="399" y="387"/>
                    </a:lnTo>
                    <a:lnTo>
                      <a:pt x="403" y="383"/>
                    </a:lnTo>
                    <a:lnTo>
                      <a:pt x="405" y="379"/>
                    </a:lnTo>
                    <a:lnTo>
                      <a:pt x="407" y="377"/>
                    </a:lnTo>
                    <a:lnTo>
                      <a:pt x="411" y="373"/>
                    </a:lnTo>
                    <a:lnTo>
                      <a:pt x="413" y="370"/>
                    </a:lnTo>
                    <a:lnTo>
                      <a:pt x="415" y="366"/>
                    </a:lnTo>
                    <a:lnTo>
                      <a:pt x="417" y="362"/>
                    </a:lnTo>
                    <a:lnTo>
                      <a:pt x="421" y="360"/>
                    </a:lnTo>
                    <a:lnTo>
                      <a:pt x="422" y="356"/>
                    </a:lnTo>
                    <a:lnTo>
                      <a:pt x="424" y="352"/>
                    </a:lnTo>
                    <a:lnTo>
                      <a:pt x="426" y="348"/>
                    </a:lnTo>
                    <a:lnTo>
                      <a:pt x="428" y="345"/>
                    </a:lnTo>
                    <a:lnTo>
                      <a:pt x="430" y="341"/>
                    </a:lnTo>
                    <a:lnTo>
                      <a:pt x="432" y="337"/>
                    </a:lnTo>
                    <a:lnTo>
                      <a:pt x="434" y="333"/>
                    </a:lnTo>
                    <a:lnTo>
                      <a:pt x="434" y="329"/>
                    </a:lnTo>
                    <a:lnTo>
                      <a:pt x="436" y="325"/>
                    </a:lnTo>
                    <a:lnTo>
                      <a:pt x="438" y="322"/>
                    </a:lnTo>
                    <a:lnTo>
                      <a:pt x="440" y="318"/>
                    </a:lnTo>
                    <a:lnTo>
                      <a:pt x="440" y="314"/>
                    </a:lnTo>
                    <a:lnTo>
                      <a:pt x="442" y="310"/>
                    </a:lnTo>
                    <a:lnTo>
                      <a:pt x="444" y="304"/>
                    </a:lnTo>
                    <a:lnTo>
                      <a:pt x="444" y="301"/>
                    </a:lnTo>
                    <a:lnTo>
                      <a:pt x="445" y="297"/>
                    </a:lnTo>
                    <a:lnTo>
                      <a:pt x="445" y="293"/>
                    </a:lnTo>
                    <a:lnTo>
                      <a:pt x="447" y="289"/>
                    </a:lnTo>
                    <a:lnTo>
                      <a:pt x="447" y="285"/>
                    </a:lnTo>
                    <a:lnTo>
                      <a:pt x="447" y="283"/>
                    </a:lnTo>
                    <a:lnTo>
                      <a:pt x="449" y="281"/>
                    </a:lnTo>
                    <a:lnTo>
                      <a:pt x="449" y="279"/>
                    </a:lnTo>
                    <a:lnTo>
                      <a:pt x="449" y="278"/>
                    </a:lnTo>
                    <a:lnTo>
                      <a:pt x="449" y="276"/>
                    </a:lnTo>
                    <a:lnTo>
                      <a:pt x="449" y="274"/>
                    </a:lnTo>
                    <a:lnTo>
                      <a:pt x="449" y="272"/>
                    </a:lnTo>
                    <a:lnTo>
                      <a:pt x="449" y="270"/>
                    </a:lnTo>
                    <a:lnTo>
                      <a:pt x="449" y="268"/>
                    </a:lnTo>
                    <a:lnTo>
                      <a:pt x="449" y="266"/>
                    </a:lnTo>
                    <a:lnTo>
                      <a:pt x="449" y="264"/>
                    </a:lnTo>
                    <a:lnTo>
                      <a:pt x="449" y="262"/>
                    </a:lnTo>
                    <a:lnTo>
                      <a:pt x="451" y="260"/>
                    </a:lnTo>
                    <a:lnTo>
                      <a:pt x="451" y="258"/>
                    </a:lnTo>
                    <a:lnTo>
                      <a:pt x="451" y="256"/>
                    </a:lnTo>
                    <a:lnTo>
                      <a:pt x="451" y="255"/>
                    </a:lnTo>
                    <a:lnTo>
                      <a:pt x="449" y="247"/>
                    </a:lnTo>
                    <a:lnTo>
                      <a:pt x="449" y="239"/>
                    </a:lnTo>
                    <a:lnTo>
                      <a:pt x="449" y="232"/>
                    </a:lnTo>
                    <a:lnTo>
                      <a:pt x="447" y="224"/>
                    </a:lnTo>
                    <a:lnTo>
                      <a:pt x="447" y="216"/>
                    </a:lnTo>
                    <a:lnTo>
                      <a:pt x="445" y="209"/>
                    </a:lnTo>
                    <a:lnTo>
                      <a:pt x="444" y="201"/>
                    </a:lnTo>
                    <a:lnTo>
                      <a:pt x="442" y="195"/>
                    </a:lnTo>
                    <a:lnTo>
                      <a:pt x="438" y="187"/>
                    </a:lnTo>
                    <a:lnTo>
                      <a:pt x="436" y="182"/>
                    </a:lnTo>
                    <a:lnTo>
                      <a:pt x="434" y="174"/>
                    </a:lnTo>
                    <a:lnTo>
                      <a:pt x="430" y="168"/>
                    </a:lnTo>
                    <a:lnTo>
                      <a:pt x="426" y="161"/>
                    </a:lnTo>
                    <a:lnTo>
                      <a:pt x="422" y="155"/>
                    </a:lnTo>
                    <a:lnTo>
                      <a:pt x="419" y="149"/>
                    </a:lnTo>
                    <a:lnTo>
                      <a:pt x="415" y="141"/>
                    </a:lnTo>
                    <a:lnTo>
                      <a:pt x="411" y="136"/>
                    </a:lnTo>
                    <a:lnTo>
                      <a:pt x="405" y="130"/>
                    </a:lnTo>
                    <a:lnTo>
                      <a:pt x="401" y="126"/>
                    </a:lnTo>
                    <a:lnTo>
                      <a:pt x="396" y="120"/>
                    </a:lnTo>
                    <a:lnTo>
                      <a:pt x="392" y="115"/>
                    </a:lnTo>
                    <a:lnTo>
                      <a:pt x="386" y="109"/>
                    </a:lnTo>
                    <a:lnTo>
                      <a:pt x="380" y="105"/>
                    </a:lnTo>
                    <a:lnTo>
                      <a:pt x="374" y="101"/>
                    </a:lnTo>
                    <a:lnTo>
                      <a:pt x="369" y="95"/>
                    </a:lnTo>
                    <a:lnTo>
                      <a:pt x="363" y="92"/>
                    </a:lnTo>
                    <a:lnTo>
                      <a:pt x="355" y="88"/>
                    </a:lnTo>
                    <a:lnTo>
                      <a:pt x="350" y="84"/>
                    </a:lnTo>
                    <a:lnTo>
                      <a:pt x="342" y="80"/>
                    </a:lnTo>
                    <a:lnTo>
                      <a:pt x="336" y="78"/>
                    </a:lnTo>
                    <a:lnTo>
                      <a:pt x="328" y="74"/>
                    </a:lnTo>
                    <a:lnTo>
                      <a:pt x="323" y="72"/>
                    </a:lnTo>
                    <a:lnTo>
                      <a:pt x="321" y="70"/>
                    </a:lnTo>
                    <a:lnTo>
                      <a:pt x="319" y="70"/>
                    </a:lnTo>
                    <a:lnTo>
                      <a:pt x="317" y="70"/>
                    </a:lnTo>
                    <a:lnTo>
                      <a:pt x="315" y="70"/>
                    </a:lnTo>
                    <a:lnTo>
                      <a:pt x="313" y="69"/>
                    </a:lnTo>
                    <a:lnTo>
                      <a:pt x="311" y="69"/>
                    </a:lnTo>
                    <a:lnTo>
                      <a:pt x="309" y="69"/>
                    </a:lnTo>
                    <a:lnTo>
                      <a:pt x="307" y="67"/>
                    </a:lnTo>
                    <a:lnTo>
                      <a:pt x="305" y="67"/>
                    </a:lnTo>
                    <a:lnTo>
                      <a:pt x="303" y="67"/>
                    </a:lnTo>
                    <a:lnTo>
                      <a:pt x="302" y="67"/>
                    </a:lnTo>
                    <a:lnTo>
                      <a:pt x="300" y="67"/>
                    </a:lnTo>
                    <a:lnTo>
                      <a:pt x="296" y="65"/>
                    </a:lnTo>
                    <a:lnTo>
                      <a:pt x="292" y="65"/>
                    </a:lnTo>
                    <a:lnTo>
                      <a:pt x="290" y="65"/>
                    </a:lnTo>
                    <a:lnTo>
                      <a:pt x="288" y="65"/>
                    </a:lnTo>
                    <a:lnTo>
                      <a:pt x="286" y="63"/>
                    </a:lnTo>
                    <a:lnTo>
                      <a:pt x="284" y="63"/>
                    </a:lnTo>
                    <a:lnTo>
                      <a:pt x="280" y="63"/>
                    </a:lnTo>
                    <a:lnTo>
                      <a:pt x="277" y="63"/>
                    </a:lnTo>
                    <a:lnTo>
                      <a:pt x="275" y="63"/>
                    </a:lnTo>
                    <a:lnTo>
                      <a:pt x="271" y="63"/>
                    </a:lnTo>
                    <a:lnTo>
                      <a:pt x="267" y="61"/>
                    </a:lnTo>
                    <a:lnTo>
                      <a:pt x="263" y="61"/>
                    </a:lnTo>
                    <a:lnTo>
                      <a:pt x="254" y="63"/>
                    </a:lnTo>
                    <a:lnTo>
                      <a:pt x="246" y="63"/>
                    </a:lnTo>
                    <a:lnTo>
                      <a:pt x="238" y="63"/>
                    </a:lnTo>
                    <a:lnTo>
                      <a:pt x="231" y="65"/>
                    </a:lnTo>
                    <a:lnTo>
                      <a:pt x="223" y="67"/>
                    </a:lnTo>
                    <a:lnTo>
                      <a:pt x="215" y="69"/>
                    </a:lnTo>
                    <a:lnTo>
                      <a:pt x="208" y="70"/>
                    </a:lnTo>
                    <a:lnTo>
                      <a:pt x="200" y="72"/>
                    </a:lnTo>
                    <a:lnTo>
                      <a:pt x="192" y="76"/>
                    </a:lnTo>
                    <a:lnTo>
                      <a:pt x="185" y="80"/>
                    </a:lnTo>
                    <a:lnTo>
                      <a:pt x="179" y="84"/>
                    </a:lnTo>
                    <a:lnTo>
                      <a:pt x="171" y="88"/>
                    </a:lnTo>
                    <a:lnTo>
                      <a:pt x="165" y="92"/>
                    </a:lnTo>
                    <a:lnTo>
                      <a:pt x="158" y="95"/>
                    </a:lnTo>
                    <a:lnTo>
                      <a:pt x="152" y="101"/>
                    </a:lnTo>
                    <a:lnTo>
                      <a:pt x="146" y="105"/>
                    </a:lnTo>
                    <a:lnTo>
                      <a:pt x="140" y="111"/>
                    </a:lnTo>
                    <a:lnTo>
                      <a:pt x="135" y="116"/>
                    </a:lnTo>
                    <a:lnTo>
                      <a:pt x="131" y="122"/>
                    </a:lnTo>
                    <a:lnTo>
                      <a:pt x="125" y="128"/>
                    </a:lnTo>
                    <a:lnTo>
                      <a:pt x="119" y="134"/>
                    </a:lnTo>
                    <a:lnTo>
                      <a:pt x="116" y="139"/>
                    </a:lnTo>
                    <a:lnTo>
                      <a:pt x="112" y="147"/>
                    </a:lnTo>
                    <a:lnTo>
                      <a:pt x="108" y="153"/>
                    </a:lnTo>
                    <a:lnTo>
                      <a:pt x="104" y="161"/>
                    </a:lnTo>
                    <a:lnTo>
                      <a:pt x="100" y="168"/>
                    </a:lnTo>
                    <a:lnTo>
                      <a:pt x="98" y="174"/>
                    </a:lnTo>
                    <a:lnTo>
                      <a:pt x="94" y="182"/>
                    </a:lnTo>
                    <a:lnTo>
                      <a:pt x="92" y="189"/>
                    </a:lnTo>
                    <a:lnTo>
                      <a:pt x="91" y="199"/>
                    </a:lnTo>
                    <a:lnTo>
                      <a:pt x="89" y="207"/>
                    </a:lnTo>
                    <a:lnTo>
                      <a:pt x="87" y="214"/>
                    </a:lnTo>
                    <a:lnTo>
                      <a:pt x="87" y="212"/>
                    </a:lnTo>
                    <a:lnTo>
                      <a:pt x="85" y="212"/>
                    </a:lnTo>
                    <a:lnTo>
                      <a:pt x="85" y="210"/>
                    </a:lnTo>
                    <a:lnTo>
                      <a:pt x="83" y="210"/>
                    </a:lnTo>
                    <a:lnTo>
                      <a:pt x="81" y="209"/>
                    </a:lnTo>
                    <a:lnTo>
                      <a:pt x="81" y="209"/>
                    </a:lnTo>
                    <a:lnTo>
                      <a:pt x="79" y="207"/>
                    </a:lnTo>
                    <a:lnTo>
                      <a:pt x="77" y="207"/>
                    </a:lnTo>
                    <a:lnTo>
                      <a:pt x="77" y="205"/>
                    </a:lnTo>
                    <a:lnTo>
                      <a:pt x="75" y="205"/>
                    </a:lnTo>
                    <a:lnTo>
                      <a:pt x="73" y="205"/>
                    </a:lnTo>
                    <a:lnTo>
                      <a:pt x="73" y="203"/>
                    </a:lnTo>
                    <a:lnTo>
                      <a:pt x="71" y="203"/>
                    </a:lnTo>
                    <a:lnTo>
                      <a:pt x="69" y="201"/>
                    </a:lnTo>
                    <a:lnTo>
                      <a:pt x="69" y="201"/>
                    </a:lnTo>
                    <a:lnTo>
                      <a:pt x="68" y="201"/>
                    </a:lnTo>
                    <a:lnTo>
                      <a:pt x="66" y="199"/>
                    </a:lnTo>
                    <a:lnTo>
                      <a:pt x="64" y="199"/>
                    </a:lnTo>
                    <a:lnTo>
                      <a:pt x="64" y="199"/>
                    </a:lnTo>
                    <a:lnTo>
                      <a:pt x="62" y="199"/>
                    </a:lnTo>
                    <a:lnTo>
                      <a:pt x="60" y="197"/>
                    </a:lnTo>
                    <a:lnTo>
                      <a:pt x="58" y="197"/>
                    </a:lnTo>
                    <a:lnTo>
                      <a:pt x="56" y="197"/>
                    </a:lnTo>
                    <a:lnTo>
                      <a:pt x="56" y="197"/>
                    </a:lnTo>
                    <a:lnTo>
                      <a:pt x="54" y="197"/>
                    </a:lnTo>
                    <a:lnTo>
                      <a:pt x="52" y="197"/>
                    </a:lnTo>
                    <a:lnTo>
                      <a:pt x="50" y="197"/>
                    </a:lnTo>
                    <a:lnTo>
                      <a:pt x="50" y="195"/>
                    </a:lnTo>
                    <a:lnTo>
                      <a:pt x="48" y="195"/>
                    </a:lnTo>
                    <a:lnTo>
                      <a:pt x="46" y="195"/>
                    </a:lnTo>
                    <a:lnTo>
                      <a:pt x="45" y="195"/>
                    </a:lnTo>
                    <a:lnTo>
                      <a:pt x="43" y="195"/>
                    </a:lnTo>
                    <a:lnTo>
                      <a:pt x="43" y="195"/>
                    </a:lnTo>
                    <a:lnTo>
                      <a:pt x="41" y="195"/>
                    </a:lnTo>
                    <a:lnTo>
                      <a:pt x="39" y="195"/>
                    </a:lnTo>
                    <a:lnTo>
                      <a:pt x="37" y="195"/>
                    </a:lnTo>
                    <a:lnTo>
                      <a:pt x="35" y="197"/>
                    </a:lnTo>
                    <a:lnTo>
                      <a:pt x="35" y="197"/>
                    </a:lnTo>
                    <a:lnTo>
                      <a:pt x="33" y="197"/>
                    </a:lnTo>
                    <a:lnTo>
                      <a:pt x="31" y="197"/>
                    </a:lnTo>
                    <a:lnTo>
                      <a:pt x="29" y="197"/>
                    </a:lnTo>
                    <a:lnTo>
                      <a:pt x="29" y="197"/>
                    </a:lnTo>
                    <a:lnTo>
                      <a:pt x="27" y="197"/>
                    </a:lnTo>
                    <a:lnTo>
                      <a:pt x="25" y="199"/>
                    </a:lnTo>
                    <a:lnTo>
                      <a:pt x="25" y="199"/>
                    </a:lnTo>
                    <a:lnTo>
                      <a:pt x="23" y="199"/>
                    </a:lnTo>
                    <a:lnTo>
                      <a:pt x="22" y="199"/>
                    </a:lnTo>
                    <a:lnTo>
                      <a:pt x="20" y="201"/>
                    </a:lnTo>
                    <a:lnTo>
                      <a:pt x="20" y="201"/>
                    </a:lnTo>
                    <a:lnTo>
                      <a:pt x="18" y="201"/>
                    </a:lnTo>
                    <a:lnTo>
                      <a:pt x="16" y="203"/>
                    </a:lnTo>
                    <a:lnTo>
                      <a:pt x="16" y="203"/>
                    </a:lnTo>
                    <a:lnTo>
                      <a:pt x="14" y="203"/>
                    </a:lnTo>
                    <a:lnTo>
                      <a:pt x="12" y="205"/>
                    </a:lnTo>
                    <a:lnTo>
                      <a:pt x="12" y="205"/>
                    </a:lnTo>
                    <a:lnTo>
                      <a:pt x="10" y="205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6" y="209"/>
                    </a:lnTo>
                    <a:lnTo>
                      <a:pt x="4" y="209"/>
                    </a:lnTo>
                    <a:lnTo>
                      <a:pt x="4" y="210"/>
                    </a:lnTo>
                    <a:lnTo>
                      <a:pt x="2" y="210"/>
                    </a:lnTo>
                    <a:lnTo>
                      <a:pt x="2" y="212"/>
                    </a:lnTo>
                    <a:lnTo>
                      <a:pt x="0" y="212"/>
                    </a:lnTo>
                    <a:lnTo>
                      <a:pt x="2" y="207"/>
                    </a:lnTo>
                    <a:lnTo>
                      <a:pt x="2" y="199"/>
                    </a:lnTo>
                    <a:lnTo>
                      <a:pt x="4" y="191"/>
                    </a:lnTo>
                    <a:lnTo>
                      <a:pt x="6" y="186"/>
                    </a:lnTo>
                    <a:lnTo>
                      <a:pt x="8" y="178"/>
                    </a:lnTo>
                    <a:lnTo>
                      <a:pt x="10" y="172"/>
                    </a:lnTo>
                    <a:lnTo>
                      <a:pt x="12" y="164"/>
                    </a:lnTo>
                    <a:lnTo>
                      <a:pt x="14" y="159"/>
                    </a:lnTo>
                    <a:lnTo>
                      <a:pt x="18" y="153"/>
                    </a:lnTo>
                    <a:lnTo>
                      <a:pt x="20" y="145"/>
                    </a:lnTo>
                    <a:lnTo>
                      <a:pt x="23" y="139"/>
                    </a:lnTo>
                    <a:lnTo>
                      <a:pt x="25" y="134"/>
                    </a:lnTo>
                    <a:lnTo>
                      <a:pt x="29" y="128"/>
                    </a:lnTo>
                    <a:lnTo>
                      <a:pt x="33" y="122"/>
                    </a:lnTo>
                    <a:lnTo>
                      <a:pt x="35" y="116"/>
                    </a:lnTo>
                    <a:lnTo>
                      <a:pt x="39" y="111"/>
                    </a:lnTo>
                    <a:lnTo>
                      <a:pt x="43" y="105"/>
                    </a:lnTo>
                    <a:lnTo>
                      <a:pt x="46" y="99"/>
                    </a:lnTo>
                    <a:lnTo>
                      <a:pt x="52" y="93"/>
                    </a:lnTo>
                    <a:lnTo>
                      <a:pt x="56" y="88"/>
                    </a:lnTo>
                    <a:lnTo>
                      <a:pt x="60" y="84"/>
                    </a:lnTo>
                    <a:lnTo>
                      <a:pt x="66" y="78"/>
                    </a:lnTo>
                    <a:lnTo>
                      <a:pt x="69" y="72"/>
                    </a:lnTo>
                    <a:lnTo>
                      <a:pt x="75" y="69"/>
                    </a:lnTo>
                    <a:lnTo>
                      <a:pt x="79" y="63"/>
                    </a:lnTo>
                    <a:lnTo>
                      <a:pt x="85" y="59"/>
                    </a:lnTo>
                    <a:lnTo>
                      <a:pt x="91" y="55"/>
                    </a:lnTo>
                    <a:lnTo>
                      <a:pt x="96" y="49"/>
                    </a:lnTo>
                    <a:lnTo>
                      <a:pt x="102" y="46"/>
                    </a:lnTo>
                    <a:lnTo>
                      <a:pt x="108" y="42"/>
                    </a:lnTo>
                    <a:lnTo>
                      <a:pt x="114" y="38"/>
                    </a:lnTo>
                    <a:lnTo>
                      <a:pt x="119" y="34"/>
                    </a:lnTo>
                    <a:lnTo>
                      <a:pt x="125" y="30"/>
                    </a:lnTo>
                    <a:lnTo>
                      <a:pt x="133" y="26"/>
                    </a:lnTo>
                    <a:lnTo>
                      <a:pt x="139" y="24"/>
                    </a:lnTo>
                    <a:lnTo>
                      <a:pt x="146" y="21"/>
                    </a:lnTo>
                    <a:lnTo>
                      <a:pt x="154" y="17"/>
                    </a:lnTo>
                    <a:lnTo>
                      <a:pt x="162" y="15"/>
                    </a:lnTo>
                    <a:lnTo>
                      <a:pt x="167" y="13"/>
                    </a:lnTo>
                    <a:lnTo>
                      <a:pt x="175" y="11"/>
                    </a:lnTo>
                    <a:lnTo>
                      <a:pt x="183" y="7"/>
                    </a:lnTo>
                    <a:lnTo>
                      <a:pt x="190" y="5"/>
                    </a:lnTo>
                    <a:lnTo>
                      <a:pt x="198" y="5"/>
                    </a:lnTo>
                    <a:lnTo>
                      <a:pt x="204" y="3"/>
                    </a:lnTo>
                    <a:lnTo>
                      <a:pt x="211" y="1"/>
                    </a:lnTo>
                    <a:lnTo>
                      <a:pt x="219" y="1"/>
                    </a:lnTo>
                    <a:lnTo>
                      <a:pt x="227" y="1"/>
                    </a:lnTo>
                    <a:lnTo>
                      <a:pt x="234" y="0"/>
                    </a:lnTo>
                    <a:lnTo>
                      <a:pt x="242" y="0"/>
                    </a:lnTo>
                    <a:lnTo>
                      <a:pt x="250" y="0"/>
                    </a:lnTo>
                    <a:lnTo>
                      <a:pt x="257" y="0"/>
                    </a:lnTo>
                    <a:lnTo>
                      <a:pt x="265" y="1"/>
                    </a:lnTo>
                    <a:lnTo>
                      <a:pt x="273" y="1"/>
                    </a:lnTo>
                    <a:lnTo>
                      <a:pt x="280" y="1"/>
                    </a:lnTo>
                    <a:lnTo>
                      <a:pt x="288" y="3"/>
                    </a:lnTo>
                    <a:lnTo>
                      <a:pt x="296" y="5"/>
                    </a:lnTo>
                    <a:lnTo>
                      <a:pt x="303" y="7"/>
                    </a:lnTo>
                    <a:lnTo>
                      <a:pt x="309" y="7"/>
                    </a:lnTo>
                    <a:lnTo>
                      <a:pt x="317" y="11"/>
                    </a:lnTo>
                    <a:lnTo>
                      <a:pt x="325" y="13"/>
                    </a:lnTo>
                    <a:lnTo>
                      <a:pt x="332" y="15"/>
                    </a:lnTo>
                    <a:lnTo>
                      <a:pt x="340" y="19"/>
                    </a:lnTo>
                    <a:lnTo>
                      <a:pt x="346" y="21"/>
                    </a:lnTo>
                    <a:lnTo>
                      <a:pt x="353" y="24"/>
                    </a:lnTo>
                    <a:lnTo>
                      <a:pt x="361" y="28"/>
                    </a:lnTo>
                    <a:lnTo>
                      <a:pt x="369" y="32"/>
                    </a:lnTo>
                    <a:lnTo>
                      <a:pt x="374" y="36"/>
                    </a:lnTo>
                    <a:lnTo>
                      <a:pt x="382" y="40"/>
                    </a:lnTo>
                    <a:lnTo>
                      <a:pt x="388" y="46"/>
                    </a:lnTo>
                    <a:lnTo>
                      <a:pt x="396" y="49"/>
                    </a:lnTo>
                    <a:lnTo>
                      <a:pt x="401" y="55"/>
                    </a:lnTo>
                    <a:lnTo>
                      <a:pt x="407" y="61"/>
                    </a:lnTo>
                    <a:lnTo>
                      <a:pt x="413" y="67"/>
                    </a:lnTo>
                    <a:lnTo>
                      <a:pt x="419" y="72"/>
                    </a:lnTo>
                    <a:lnTo>
                      <a:pt x="424" y="78"/>
                    </a:lnTo>
                    <a:lnTo>
                      <a:pt x="430" y="84"/>
                    </a:lnTo>
                    <a:lnTo>
                      <a:pt x="436" y="90"/>
                    </a:lnTo>
                    <a:lnTo>
                      <a:pt x="440" y="95"/>
                    </a:lnTo>
                    <a:lnTo>
                      <a:pt x="445" y="103"/>
                    </a:lnTo>
                    <a:lnTo>
                      <a:pt x="449" y="109"/>
                    </a:lnTo>
                    <a:lnTo>
                      <a:pt x="453" y="116"/>
                    </a:lnTo>
                    <a:lnTo>
                      <a:pt x="457" y="124"/>
                    </a:lnTo>
                    <a:lnTo>
                      <a:pt x="461" y="130"/>
                    </a:lnTo>
                    <a:lnTo>
                      <a:pt x="465" y="138"/>
                    </a:lnTo>
                    <a:lnTo>
                      <a:pt x="468" y="145"/>
                    </a:lnTo>
                    <a:lnTo>
                      <a:pt x="470" y="153"/>
                    </a:lnTo>
                    <a:lnTo>
                      <a:pt x="474" y="161"/>
                    </a:lnTo>
                    <a:lnTo>
                      <a:pt x="476" y="168"/>
                    </a:lnTo>
                    <a:lnTo>
                      <a:pt x="478" y="176"/>
                    </a:lnTo>
                    <a:lnTo>
                      <a:pt x="480" y="184"/>
                    </a:lnTo>
                    <a:lnTo>
                      <a:pt x="482" y="191"/>
                    </a:lnTo>
                    <a:lnTo>
                      <a:pt x="484" y="199"/>
                    </a:lnTo>
                    <a:lnTo>
                      <a:pt x="486" y="209"/>
                    </a:lnTo>
                    <a:lnTo>
                      <a:pt x="486" y="216"/>
                    </a:lnTo>
                    <a:lnTo>
                      <a:pt x="488" y="224"/>
                    </a:lnTo>
                    <a:lnTo>
                      <a:pt x="488" y="232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41"/>
                    </a:lnTo>
                    <a:lnTo>
                      <a:pt x="488" y="247"/>
                    </a:lnTo>
                    <a:lnTo>
                      <a:pt x="488" y="253"/>
                    </a:lnTo>
                    <a:lnTo>
                      <a:pt x="486" y="258"/>
                    </a:lnTo>
                    <a:lnTo>
                      <a:pt x="486" y="262"/>
                    </a:lnTo>
                    <a:lnTo>
                      <a:pt x="486" y="268"/>
                    </a:lnTo>
                    <a:lnTo>
                      <a:pt x="484" y="274"/>
                    </a:lnTo>
                    <a:lnTo>
                      <a:pt x="484" y="279"/>
                    </a:lnTo>
                    <a:lnTo>
                      <a:pt x="482" y="285"/>
                    </a:lnTo>
                    <a:lnTo>
                      <a:pt x="482" y="291"/>
                    </a:lnTo>
                    <a:lnTo>
                      <a:pt x="480" y="295"/>
                    </a:lnTo>
                    <a:lnTo>
                      <a:pt x="478" y="301"/>
                    </a:lnTo>
                    <a:lnTo>
                      <a:pt x="476" y="306"/>
                    </a:lnTo>
                    <a:lnTo>
                      <a:pt x="474" y="312"/>
                    </a:lnTo>
                    <a:lnTo>
                      <a:pt x="474" y="316"/>
                    </a:lnTo>
                    <a:lnTo>
                      <a:pt x="472" y="322"/>
                    </a:lnTo>
                    <a:lnTo>
                      <a:pt x="468" y="327"/>
                    </a:lnTo>
                    <a:lnTo>
                      <a:pt x="467" y="331"/>
                    </a:lnTo>
                    <a:lnTo>
                      <a:pt x="465" y="337"/>
                    </a:lnTo>
                    <a:lnTo>
                      <a:pt x="463" y="341"/>
                    </a:lnTo>
                    <a:lnTo>
                      <a:pt x="461" y="347"/>
                    </a:lnTo>
                    <a:lnTo>
                      <a:pt x="457" y="350"/>
                    </a:lnTo>
                    <a:lnTo>
                      <a:pt x="455" y="356"/>
                    </a:lnTo>
                    <a:lnTo>
                      <a:pt x="451" y="360"/>
                    </a:lnTo>
                    <a:lnTo>
                      <a:pt x="449" y="366"/>
                    </a:lnTo>
                    <a:lnTo>
                      <a:pt x="445" y="370"/>
                    </a:lnTo>
                    <a:lnTo>
                      <a:pt x="444" y="375"/>
                    </a:lnTo>
                    <a:lnTo>
                      <a:pt x="440" y="379"/>
                    </a:lnTo>
                    <a:lnTo>
                      <a:pt x="436" y="383"/>
                    </a:lnTo>
                    <a:lnTo>
                      <a:pt x="432" y="387"/>
                    </a:lnTo>
                    <a:lnTo>
                      <a:pt x="428" y="393"/>
                    </a:lnTo>
                    <a:lnTo>
                      <a:pt x="426" y="396"/>
                    </a:lnTo>
                    <a:lnTo>
                      <a:pt x="422" y="398"/>
                    </a:lnTo>
                    <a:lnTo>
                      <a:pt x="421" y="402"/>
                    </a:lnTo>
                    <a:lnTo>
                      <a:pt x="419" y="404"/>
                    </a:lnTo>
                    <a:lnTo>
                      <a:pt x="415" y="408"/>
                    </a:lnTo>
                    <a:lnTo>
                      <a:pt x="413" y="410"/>
                    </a:lnTo>
                    <a:lnTo>
                      <a:pt x="411" y="414"/>
                    </a:lnTo>
                    <a:lnTo>
                      <a:pt x="407" y="416"/>
                    </a:lnTo>
                    <a:lnTo>
                      <a:pt x="405" y="417"/>
                    </a:lnTo>
                    <a:lnTo>
                      <a:pt x="401" y="421"/>
                    </a:lnTo>
                    <a:lnTo>
                      <a:pt x="399" y="423"/>
                    </a:lnTo>
                    <a:lnTo>
                      <a:pt x="396" y="425"/>
                    </a:lnTo>
                    <a:lnTo>
                      <a:pt x="394" y="427"/>
                    </a:lnTo>
                    <a:lnTo>
                      <a:pt x="390" y="431"/>
                    </a:lnTo>
                    <a:lnTo>
                      <a:pt x="388" y="433"/>
                    </a:lnTo>
                    <a:lnTo>
                      <a:pt x="384" y="435"/>
                    </a:lnTo>
                    <a:lnTo>
                      <a:pt x="380" y="437"/>
                    </a:lnTo>
                    <a:lnTo>
                      <a:pt x="378" y="439"/>
                    </a:lnTo>
                    <a:lnTo>
                      <a:pt x="374" y="440"/>
                    </a:lnTo>
                    <a:lnTo>
                      <a:pt x="373" y="444"/>
                    </a:lnTo>
                    <a:lnTo>
                      <a:pt x="369" y="446"/>
                    </a:lnTo>
                    <a:lnTo>
                      <a:pt x="365" y="448"/>
                    </a:lnTo>
                    <a:lnTo>
                      <a:pt x="363" y="450"/>
                    </a:lnTo>
                    <a:lnTo>
                      <a:pt x="359" y="452"/>
                    </a:lnTo>
                    <a:lnTo>
                      <a:pt x="355" y="454"/>
                    </a:lnTo>
                    <a:lnTo>
                      <a:pt x="351" y="454"/>
                    </a:lnTo>
                    <a:lnTo>
                      <a:pt x="350" y="456"/>
                    </a:lnTo>
                    <a:lnTo>
                      <a:pt x="346" y="458"/>
                    </a:lnTo>
                    <a:lnTo>
                      <a:pt x="342" y="460"/>
                    </a:lnTo>
                    <a:lnTo>
                      <a:pt x="338" y="462"/>
                    </a:lnTo>
                    <a:lnTo>
                      <a:pt x="336" y="464"/>
                    </a:lnTo>
                    <a:lnTo>
                      <a:pt x="332" y="464"/>
                    </a:lnTo>
                    <a:lnTo>
                      <a:pt x="328" y="465"/>
                    </a:lnTo>
                    <a:lnTo>
                      <a:pt x="325" y="467"/>
                    </a:lnTo>
                    <a:lnTo>
                      <a:pt x="321" y="469"/>
                    </a:lnTo>
                    <a:lnTo>
                      <a:pt x="317" y="471"/>
                    </a:lnTo>
                    <a:lnTo>
                      <a:pt x="315" y="473"/>
                    </a:lnTo>
                    <a:lnTo>
                      <a:pt x="311" y="475"/>
                    </a:lnTo>
                    <a:lnTo>
                      <a:pt x="307" y="477"/>
                    </a:lnTo>
                    <a:lnTo>
                      <a:pt x="305" y="479"/>
                    </a:lnTo>
                    <a:lnTo>
                      <a:pt x="302" y="481"/>
                    </a:lnTo>
                    <a:lnTo>
                      <a:pt x="298" y="483"/>
                    </a:lnTo>
                    <a:lnTo>
                      <a:pt x="296" y="485"/>
                    </a:lnTo>
                    <a:lnTo>
                      <a:pt x="292" y="487"/>
                    </a:lnTo>
                    <a:lnTo>
                      <a:pt x="290" y="490"/>
                    </a:lnTo>
                    <a:lnTo>
                      <a:pt x="286" y="492"/>
                    </a:lnTo>
                    <a:lnTo>
                      <a:pt x="284" y="494"/>
                    </a:lnTo>
                    <a:lnTo>
                      <a:pt x="280" y="496"/>
                    </a:lnTo>
                    <a:lnTo>
                      <a:pt x="279" y="500"/>
                    </a:lnTo>
                    <a:lnTo>
                      <a:pt x="275" y="502"/>
                    </a:lnTo>
                    <a:lnTo>
                      <a:pt x="273" y="506"/>
                    </a:lnTo>
                    <a:lnTo>
                      <a:pt x="269" y="508"/>
                    </a:lnTo>
                    <a:lnTo>
                      <a:pt x="267" y="510"/>
                    </a:lnTo>
                    <a:lnTo>
                      <a:pt x="265" y="513"/>
                    </a:lnTo>
                    <a:lnTo>
                      <a:pt x="263" y="515"/>
                    </a:lnTo>
                    <a:lnTo>
                      <a:pt x="259" y="519"/>
                    </a:lnTo>
                    <a:lnTo>
                      <a:pt x="257" y="523"/>
                    </a:lnTo>
                    <a:lnTo>
                      <a:pt x="256" y="525"/>
                    </a:lnTo>
                    <a:lnTo>
                      <a:pt x="254" y="529"/>
                    </a:lnTo>
                    <a:lnTo>
                      <a:pt x="252" y="531"/>
                    </a:lnTo>
                    <a:lnTo>
                      <a:pt x="250" y="534"/>
                    </a:lnTo>
                    <a:lnTo>
                      <a:pt x="248" y="538"/>
                    </a:lnTo>
                    <a:lnTo>
                      <a:pt x="246" y="542"/>
                    </a:lnTo>
                    <a:lnTo>
                      <a:pt x="244" y="544"/>
                    </a:lnTo>
                    <a:lnTo>
                      <a:pt x="242" y="548"/>
                    </a:lnTo>
                    <a:lnTo>
                      <a:pt x="240" y="544"/>
                    </a:lnTo>
                    <a:lnTo>
                      <a:pt x="238" y="542"/>
                    </a:lnTo>
                    <a:lnTo>
                      <a:pt x="236" y="538"/>
                    </a:lnTo>
                    <a:lnTo>
                      <a:pt x="234" y="534"/>
                    </a:lnTo>
                    <a:lnTo>
                      <a:pt x="233" y="531"/>
                    </a:lnTo>
                    <a:lnTo>
                      <a:pt x="229" y="529"/>
                    </a:lnTo>
                    <a:lnTo>
                      <a:pt x="227" y="525"/>
                    </a:lnTo>
                    <a:lnTo>
                      <a:pt x="225" y="523"/>
                    </a:lnTo>
                    <a:lnTo>
                      <a:pt x="223" y="519"/>
                    </a:lnTo>
                    <a:lnTo>
                      <a:pt x="221" y="517"/>
                    </a:lnTo>
                    <a:lnTo>
                      <a:pt x="217" y="513"/>
                    </a:lnTo>
                    <a:lnTo>
                      <a:pt x="215" y="511"/>
                    </a:lnTo>
                    <a:lnTo>
                      <a:pt x="213" y="508"/>
                    </a:lnTo>
                    <a:lnTo>
                      <a:pt x="210" y="506"/>
                    </a:lnTo>
                    <a:lnTo>
                      <a:pt x="208" y="502"/>
                    </a:lnTo>
                    <a:lnTo>
                      <a:pt x="206" y="500"/>
                    </a:lnTo>
                    <a:lnTo>
                      <a:pt x="202" y="498"/>
                    </a:lnTo>
                    <a:lnTo>
                      <a:pt x="200" y="494"/>
                    </a:lnTo>
                    <a:lnTo>
                      <a:pt x="196" y="492"/>
                    </a:lnTo>
                    <a:lnTo>
                      <a:pt x="194" y="490"/>
                    </a:lnTo>
                    <a:lnTo>
                      <a:pt x="190" y="488"/>
                    </a:lnTo>
                    <a:lnTo>
                      <a:pt x="188" y="485"/>
                    </a:lnTo>
                    <a:lnTo>
                      <a:pt x="185" y="483"/>
                    </a:lnTo>
                    <a:lnTo>
                      <a:pt x="181" y="481"/>
                    </a:lnTo>
                    <a:lnTo>
                      <a:pt x="179" y="479"/>
                    </a:lnTo>
                    <a:lnTo>
                      <a:pt x="175" y="477"/>
                    </a:lnTo>
                    <a:lnTo>
                      <a:pt x="171" y="475"/>
                    </a:lnTo>
                    <a:lnTo>
                      <a:pt x="169" y="473"/>
                    </a:lnTo>
                    <a:lnTo>
                      <a:pt x="165" y="471"/>
                    </a:lnTo>
                    <a:lnTo>
                      <a:pt x="162" y="469"/>
                    </a:lnTo>
                    <a:lnTo>
                      <a:pt x="158" y="467"/>
                    </a:lnTo>
                    <a:lnTo>
                      <a:pt x="156" y="465"/>
                    </a:lnTo>
                    <a:lnTo>
                      <a:pt x="152" y="465"/>
                    </a:lnTo>
                    <a:lnTo>
                      <a:pt x="148" y="464"/>
                    </a:lnTo>
                    <a:lnTo>
                      <a:pt x="146" y="462"/>
                    </a:lnTo>
                    <a:lnTo>
                      <a:pt x="142" y="462"/>
                    </a:lnTo>
                    <a:lnTo>
                      <a:pt x="140" y="460"/>
                    </a:lnTo>
                    <a:lnTo>
                      <a:pt x="137" y="458"/>
                    </a:lnTo>
                    <a:lnTo>
                      <a:pt x="133" y="456"/>
                    </a:lnTo>
                    <a:lnTo>
                      <a:pt x="131" y="456"/>
                    </a:lnTo>
                    <a:lnTo>
                      <a:pt x="127" y="454"/>
                    </a:lnTo>
                    <a:lnTo>
                      <a:pt x="125" y="452"/>
                    </a:lnTo>
                    <a:lnTo>
                      <a:pt x="121" y="450"/>
                    </a:lnTo>
                    <a:lnTo>
                      <a:pt x="119" y="448"/>
                    </a:lnTo>
                    <a:lnTo>
                      <a:pt x="116" y="446"/>
                    </a:lnTo>
                    <a:lnTo>
                      <a:pt x="114" y="444"/>
                    </a:lnTo>
                    <a:lnTo>
                      <a:pt x="110" y="442"/>
                    </a:lnTo>
                    <a:lnTo>
                      <a:pt x="108" y="440"/>
                    </a:lnTo>
                    <a:lnTo>
                      <a:pt x="106" y="439"/>
                    </a:lnTo>
                    <a:lnTo>
                      <a:pt x="102" y="439"/>
                    </a:lnTo>
                    <a:lnTo>
                      <a:pt x="100" y="435"/>
                    </a:lnTo>
                    <a:lnTo>
                      <a:pt x="96" y="433"/>
                    </a:lnTo>
                    <a:lnTo>
                      <a:pt x="94" y="431"/>
                    </a:lnTo>
                    <a:lnTo>
                      <a:pt x="92" y="429"/>
                    </a:lnTo>
                    <a:lnTo>
                      <a:pt x="89" y="427"/>
                    </a:lnTo>
                    <a:lnTo>
                      <a:pt x="87" y="425"/>
                    </a:lnTo>
                    <a:lnTo>
                      <a:pt x="85" y="423"/>
                    </a:lnTo>
                    <a:lnTo>
                      <a:pt x="81" y="421"/>
                    </a:lnTo>
                    <a:lnTo>
                      <a:pt x="79" y="419"/>
                    </a:lnTo>
                    <a:lnTo>
                      <a:pt x="77" y="416"/>
                    </a:lnTo>
                    <a:lnTo>
                      <a:pt x="73" y="414"/>
                    </a:lnTo>
                    <a:lnTo>
                      <a:pt x="71" y="412"/>
                    </a:lnTo>
                    <a:lnTo>
                      <a:pt x="69" y="410"/>
                    </a:lnTo>
                    <a:lnTo>
                      <a:pt x="68" y="408"/>
                    </a:lnTo>
                    <a:lnTo>
                      <a:pt x="66" y="408"/>
                    </a:lnTo>
                    <a:lnTo>
                      <a:pt x="64" y="410"/>
                    </a:lnTo>
                    <a:lnTo>
                      <a:pt x="62" y="412"/>
                    </a:lnTo>
                    <a:lnTo>
                      <a:pt x="60" y="414"/>
                    </a:lnTo>
                    <a:lnTo>
                      <a:pt x="58" y="416"/>
                    </a:lnTo>
                    <a:lnTo>
                      <a:pt x="58" y="417"/>
                    </a:lnTo>
                    <a:lnTo>
                      <a:pt x="56" y="417"/>
                    </a:lnTo>
                    <a:lnTo>
                      <a:pt x="54" y="419"/>
                    </a:lnTo>
                    <a:lnTo>
                      <a:pt x="52" y="421"/>
                    </a:lnTo>
                    <a:lnTo>
                      <a:pt x="50" y="423"/>
                    </a:lnTo>
                    <a:lnTo>
                      <a:pt x="50" y="425"/>
                    </a:lnTo>
                    <a:lnTo>
                      <a:pt x="48" y="427"/>
                    </a:lnTo>
                    <a:lnTo>
                      <a:pt x="46" y="429"/>
                    </a:lnTo>
                    <a:lnTo>
                      <a:pt x="45" y="431"/>
                    </a:lnTo>
                    <a:lnTo>
                      <a:pt x="45" y="433"/>
                    </a:lnTo>
                    <a:lnTo>
                      <a:pt x="43" y="435"/>
                    </a:lnTo>
                    <a:lnTo>
                      <a:pt x="43" y="431"/>
                    </a:lnTo>
                    <a:lnTo>
                      <a:pt x="43" y="429"/>
                    </a:lnTo>
                    <a:lnTo>
                      <a:pt x="41" y="425"/>
                    </a:lnTo>
                    <a:lnTo>
                      <a:pt x="41" y="421"/>
                    </a:lnTo>
                    <a:lnTo>
                      <a:pt x="41" y="416"/>
                    </a:lnTo>
                    <a:lnTo>
                      <a:pt x="39" y="408"/>
                    </a:lnTo>
                    <a:lnTo>
                      <a:pt x="37" y="402"/>
                    </a:lnTo>
                    <a:lnTo>
                      <a:pt x="37" y="396"/>
                    </a:lnTo>
                    <a:lnTo>
                      <a:pt x="35" y="389"/>
                    </a:lnTo>
                    <a:lnTo>
                      <a:pt x="33" y="383"/>
                    </a:lnTo>
                    <a:lnTo>
                      <a:pt x="33" y="379"/>
                    </a:lnTo>
                    <a:lnTo>
                      <a:pt x="31" y="377"/>
                    </a:lnTo>
                    <a:lnTo>
                      <a:pt x="31" y="373"/>
                    </a:lnTo>
                    <a:lnTo>
                      <a:pt x="31" y="370"/>
                    </a:lnTo>
                    <a:lnTo>
                      <a:pt x="29" y="368"/>
                    </a:lnTo>
                    <a:lnTo>
                      <a:pt x="29" y="364"/>
                    </a:lnTo>
                    <a:lnTo>
                      <a:pt x="27" y="360"/>
                    </a:lnTo>
                    <a:lnTo>
                      <a:pt x="27" y="358"/>
                    </a:lnTo>
                    <a:lnTo>
                      <a:pt x="25" y="350"/>
                    </a:lnTo>
                    <a:lnTo>
                      <a:pt x="23" y="345"/>
                    </a:lnTo>
                    <a:lnTo>
                      <a:pt x="22" y="341"/>
                    </a:lnTo>
                    <a:lnTo>
                      <a:pt x="22" y="339"/>
                    </a:lnTo>
                    <a:lnTo>
                      <a:pt x="20" y="335"/>
                    </a:lnTo>
                    <a:lnTo>
                      <a:pt x="20" y="333"/>
                    </a:lnTo>
                    <a:lnTo>
                      <a:pt x="20" y="331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0904" name="Rectangle 8"/>
            <p:cNvSpPr>
              <a:spLocks noChangeArrowheads="1"/>
            </p:cNvSpPr>
            <p:nvPr/>
          </p:nvSpPr>
          <p:spPr bwMode="auto">
            <a:xfrm>
              <a:off x="793" y="4020"/>
              <a:ext cx="238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808080"/>
                  </a:solidFill>
                  <a:latin typeface="Arial" charset="0"/>
                </a:rPr>
                <a:t>RESEARCH INSTITUTE OF TECHNOLOGY (NITI)</a:t>
              </a:r>
              <a:endParaRPr lang="ru-RU" sz="1200">
                <a:solidFill>
                  <a:srgbClr val="808080"/>
                </a:solidFill>
              </a:endParaRPr>
            </a:p>
          </p:txBody>
        </p:sp>
        <p:sp>
          <p:nvSpPr>
            <p:cNvPr id="80905" name="Rectangle 9"/>
            <p:cNvSpPr>
              <a:spLocks noChangeArrowheads="1"/>
            </p:cNvSpPr>
            <p:nvPr/>
          </p:nvSpPr>
          <p:spPr bwMode="auto">
            <a:xfrm>
              <a:off x="793" y="3929"/>
              <a:ext cx="53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808080"/>
                  </a:solidFill>
                  <a:latin typeface="Arial" charset="0"/>
                </a:rPr>
                <a:t>ALEXANDROV</a:t>
              </a:r>
              <a:endParaRPr lang="ru-RU" sz="900">
                <a:solidFill>
                  <a:srgbClr val="808080"/>
                </a:solidFill>
              </a:endParaRPr>
            </a:p>
          </p:txBody>
        </p:sp>
        <p:sp>
          <p:nvSpPr>
            <p:cNvPr id="80906" name="Line 10"/>
            <p:cNvSpPr>
              <a:spLocks noChangeShapeType="1"/>
            </p:cNvSpPr>
            <p:nvPr/>
          </p:nvSpPr>
          <p:spPr bwMode="auto">
            <a:xfrm>
              <a:off x="1338" y="3974"/>
              <a:ext cx="41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80908" name="Text Box 12"/>
          <p:cNvSpPr txBox="1">
            <a:spLocks noChangeArrowheads="1"/>
          </p:cNvSpPr>
          <p:nvPr/>
        </p:nvSpPr>
        <p:spPr bwMode="auto">
          <a:xfrm>
            <a:off x="0" y="4041775"/>
            <a:ext cx="40687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A50021"/>
                </a:solidFill>
                <a:latin typeface="Arial" charset="0"/>
              </a:rPr>
              <a:t>KMS PHRS heat exchanger-condenser model</a:t>
            </a:r>
            <a:endParaRPr lang="ru-RU" b="1">
              <a:solidFill>
                <a:srgbClr val="A50021"/>
              </a:solidFill>
              <a:latin typeface="Arial" charset="0"/>
            </a:endParaRPr>
          </a:p>
        </p:txBody>
      </p:sp>
      <p:pic>
        <p:nvPicPr>
          <p:cNvPr id="80909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96863"/>
            <a:ext cx="41878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C5F6C-F31B-4029-B63F-C4319B040DC5}" type="slidenum">
              <a:rPr lang="ru-RU"/>
              <a:pPr/>
              <a:t>15</a:t>
            </a:fld>
            <a:endParaRPr lang="ru-RU"/>
          </a:p>
        </p:txBody>
      </p:sp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9025" tIns="19512" rIns="39025" bIns="19512" anchor="ctr">
            <a:spAutoFit/>
          </a:bodyPr>
          <a:lstStyle/>
          <a:p>
            <a:pPr algn="ctr" eaLnBrk="1" hangingPunct="1"/>
            <a:endParaRPr lang="ru-RU" sz="18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0" y="3981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9025" tIns="19512" rIns="39025" bIns="19512" anchor="ctr">
            <a:spAutoFit/>
          </a:bodyPr>
          <a:lstStyle/>
          <a:p>
            <a:pPr algn="ctr" eaLnBrk="1" hangingPunct="1"/>
            <a:endParaRPr lang="ru-RU" sz="180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104452" name="Group 4"/>
          <p:cNvGrpSpPr>
            <a:grpSpLocks/>
          </p:cNvGrpSpPr>
          <p:nvPr/>
        </p:nvGrpSpPr>
        <p:grpSpPr bwMode="auto">
          <a:xfrm>
            <a:off x="647700" y="6200775"/>
            <a:ext cx="7272338" cy="431800"/>
            <a:chOff x="499" y="3906"/>
            <a:chExt cx="5012" cy="272"/>
          </a:xfrm>
        </p:grpSpPr>
        <p:grpSp>
          <p:nvGrpSpPr>
            <p:cNvPr id="104453" name="Group 5"/>
            <p:cNvGrpSpPr>
              <a:grpSpLocks/>
            </p:cNvGrpSpPr>
            <p:nvPr/>
          </p:nvGrpSpPr>
          <p:grpSpPr bwMode="auto">
            <a:xfrm>
              <a:off x="499" y="3906"/>
              <a:ext cx="249" cy="272"/>
              <a:chOff x="590" y="148"/>
              <a:chExt cx="244" cy="274"/>
            </a:xfrm>
          </p:grpSpPr>
          <p:sp>
            <p:nvSpPr>
              <p:cNvPr id="104454" name="Freeform 6"/>
              <p:cNvSpPr>
                <a:spLocks/>
              </p:cNvSpPr>
              <p:nvPr/>
            </p:nvSpPr>
            <p:spPr bwMode="auto">
              <a:xfrm>
                <a:off x="639" y="199"/>
                <a:ext cx="155" cy="104"/>
              </a:xfrm>
              <a:custGeom>
                <a:avLst/>
                <a:gdLst>
                  <a:gd name="T0" fmla="*/ 0 w 311"/>
                  <a:gd name="T1" fmla="*/ 127 h 209"/>
                  <a:gd name="T2" fmla="*/ 56 w 311"/>
                  <a:gd name="T3" fmla="*/ 127 h 209"/>
                  <a:gd name="T4" fmla="*/ 56 w 311"/>
                  <a:gd name="T5" fmla="*/ 192 h 209"/>
                  <a:gd name="T6" fmla="*/ 106 w 311"/>
                  <a:gd name="T7" fmla="*/ 192 h 209"/>
                  <a:gd name="T8" fmla="*/ 125 w 311"/>
                  <a:gd name="T9" fmla="*/ 0 h 209"/>
                  <a:gd name="T10" fmla="*/ 169 w 311"/>
                  <a:gd name="T11" fmla="*/ 0 h 209"/>
                  <a:gd name="T12" fmla="*/ 182 w 311"/>
                  <a:gd name="T13" fmla="*/ 192 h 209"/>
                  <a:gd name="T14" fmla="*/ 230 w 311"/>
                  <a:gd name="T15" fmla="*/ 192 h 209"/>
                  <a:gd name="T16" fmla="*/ 230 w 311"/>
                  <a:gd name="T17" fmla="*/ 127 h 209"/>
                  <a:gd name="T18" fmla="*/ 311 w 311"/>
                  <a:gd name="T19" fmla="*/ 127 h 209"/>
                  <a:gd name="T20" fmla="*/ 311 w 311"/>
                  <a:gd name="T21" fmla="*/ 142 h 209"/>
                  <a:gd name="T22" fmla="*/ 248 w 311"/>
                  <a:gd name="T23" fmla="*/ 142 h 209"/>
                  <a:gd name="T24" fmla="*/ 248 w 311"/>
                  <a:gd name="T25" fmla="*/ 209 h 209"/>
                  <a:gd name="T26" fmla="*/ 165 w 311"/>
                  <a:gd name="T27" fmla="*/ 209 h 209"/>
                  <a:gd name="T28" fmla="*/ 154 w 311"/>
                  <a:gd name="T29" fmla="*/ 15 h 209"/>
                  <a:gd name="T30" fmla="*/ 138 w 311"/>
                  <a:gd name="T31" fmla="*/ 15 h 209"/>
                  <a:gd name="T32" fmla="*/ 121 w 311"/>
                  <a:gd name="T33" fmla="*/ 209 h 209"/>
                  <a:gd name="T34" fmla="*/ 39 w 311"/>
                  <a:gd name="T35" fmla="*/ 209 h 209"/>
                  <a:gd name="T36" fmla="*/ 39 w 311"/>
                  <a:gd name="T37" fmla="*/ 142 h 209"/>
                  <a:gd name="T38" fmla="*/ 0 w 311"/>
                  <a:gd name="T39" fmla="*/ 142 h 209"/>
                  <a:gd name="T40" fmla="*/ 0 w 311"/>
                  <a:gd name="T41" fmla="*/ 12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1" h="209">
                    <a:moveTo>
                      <a:pt x="0" y="127"/>
                    </a:moveTo>
                    <a:lnTo>
                      <a:pt x="56" y="127"/>
                    </a:lnTo>
                    <a:lnTo>
                      <a:pt x="56" y="192"/>
                    </a:lnTo>
                    <a:lnTo>
                      <a:pt x="106" y="192"/>
                    </a:lnTo>
                    <a:lnTo>
                      <a:pt x="125" y="0"/>
                    </a:lnTo>
                    <a:lnTo>
                      <a:pt x="169" y="0"/>
                    </a:lnTo>
                    <a:lnTo>
                      <a:pt x="182" y="192"/>
                    </a:lnTo>
                    <a:lnTo>
                      <a:pt x="230" y="192"/>
                    </a:lnTo>
                    <a:lnTo>
                      <a:pt x="230" y="127"/>
                    </a:lnTo>
                    <a:lnTo>
                      <a:pt x="311" y="127"/>
                    </a:lnTo>
                    <a:lnTo>
                      <a:pt x="311" y="142"/>
                    </a:lnTo>
                    <a:lnTo>
                      <a:pt x="248" y="142"/>
                    </a:lnTo>
                    <a:lnTo>
                      <a:pt x="248" y="209"/>
                    </a:lnTo>
                    <a:lnTo>
                      <a:pt x="165" y="209"/>
                    </a:lnTo>
                    <a:lnTo>
                      <a:pt x="154" y="15"/>
                    </a:lnTo>
                    <a:lnTo>
                      <a:pt x="138" y="15"/>
                    </a:lnTo>
                    <a:lnTo>
                      <a:pt x="121" y="209"/>
                    </a:lnTo>
                    <a:lnTo>
                      <a:pt x="39" y="209"/>
                    </a:lnTo>
                    <a:lnTo>
                      <a:pt x="39" y="142"/>
                    </a:lnTo>
                    <a:lnTo>
                      <a:pt x="0" y="142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4455" name="Freeform 7"/>
              <p:cNvSpPr>
                <a:spLocks/>
              </p:cNvSpPr>
              <p:nvPr/>
            </p:nvSpPr>
            <p:spPr bwMode="auto">
              <a:xfrm>
                <a:off x="593" y="257"/>
                <a:ext cx="40" cy="40"/>
              </a:xfrm>
              <a:custGeom>
                <a:avLst/>
                <a:gdLst>
                  <a:gd name="T0" fmla="*/ 81 w 81"/>
                  <a:gd name="T1" fmla="*/ 37 h 81"/>
                  <a:gd name="T2" fmla="*/ 79 w 81"/>
                  <a:gd name="T3" fmla="*/ 31 h 81"/>
                  <a:gd name="T4" fmla="*/ 77 w 81"/>
                  <a:gd name="T5" fmla="*/ 25 h 81"/>
                  <a:gd name="T6" fmla="*/ 75 w 81"/>
                  <a:gd name="T7" fmla="*/ 19 h 81"/>
                  <a:gd name="T8" fmla="*/ 71 w 81"/>
                  <a:gd name="T9" fmla="*/ 15 h 81"/>
                  <a:gd name="T10" fmla="*/ 67 w 81"/>
                  <a:gd name="T11" fmla="*/ 10 h 81"/>
                  <a:gd name="T12" fmla="*/ 62 w 81"/>
                  <a:gd name="T13" fmla="*/ 8 h 81"/>
                  <a:gd name="T14" fmla="*/ 58 w 81"/>
                  <a:gd name="T15" fmla="*/ 4 h 81"/>
                  <a:gd name="T16" fmla="*/ 52 w 81"/>
                  <a:gd name="T17" fmla="*/ 2 h 81"/>
                  <a:gd name="T18" fmla="*/ 46 w 81"/>
                  <a:gd name="T19" fmla="*/ 0 h 81"/>
                  <a:gd name="T20" fmla="*/ 40 w 81"/>
                  <a:gd name="T21" fmla="*/ 0 h 81"/>
                  <a:gd name="T22" fmla="*/ 35 w 81"/>
                  <a:gd name="T23" fmla="*/ 0 h 81"/>
                  <a:gd name="T24" fmla="*/ 27 w 81"/>
                  <a:gd name="T25" fmla="*/ 2 h 81"/>
                  <a:gd name="T26" fmla="*/ 23 w 81"/>
                  <a:gd name="T27" fmla="*/ 4 h 81"/>
                  <a:gd name="T28" fmla="*/ 17 w 81"/>
                  <a:gd name="T29" fmla="*/ 8 h 81"/>
                  <a:gd name="T30" fmla="*/ 14 w 81"/>
                  <a:gd name="T31" fmla="*/ 10 h 81"/>
                  <a:gd name="T32" fmla="*/ 8 w 81"/>
                  <a:gd name="T33" fmla="*/ 15 h 81"/>
                  <a:gd name="T34" fmla="*/ 6 w 81"/>
                  <a:gd name="T35" fmla="*/ 19 h 81"/>
                  <a:gd name="T36" fmla="*/ 2 w 81"/>
                  <a:gd name="T37" fmla="*/ 25 h 81"/>
                  <a:gd name="T38" fmla="*/ 0 w 81"/>
                  <a:gd name="T39" fmla="*/ 31 h 81"/>
                  <a:gd name="T40" fmla="*/ 0 w 81"/>
                  <a:gd name="T41" fmla="*/ 37 h 81"/>
                  <a:gd name="T42" fmla="*/ 0 w 81"/>
                  <a:gd name="T43" fmla="*/ 42 h 81"/>
                  <a:gd name="T44" fmla="*/ 0 w 81"/>
                  <a:gd name="T45" fmla="*/ 48 h 81"/>
                  <a:gd name="T46" fmla="*/ 2 w 81"/>
                  <a:gd name="T47" fmla="*/ 54 h 81"/>
                  <a:gd name="T48" fmla="*/ 4 w 81"/>
                  <a:gd name="T49" fmla="*/ 60 h 81"/>
                  <a:gd name="T50" fmla="*/ 8 w 81"/>
                  <a:gd name="T51" fmla="*/ 65 h 81"/>
                  <a:gd name="T52" fmla="*/ 12 w 81"/>
                  <a:gd name="T53" fmla="*/ 69 h 81"/>
                  <a:gd name="T54" fmla="*/ 16 w 81"/>
                  <a:gd name="T55" fmla="*/ 73 h 81"/>
                  <a:gd name="T56" fmla="*/ 21 w 81"/>
                  <a:gd name="T57" fmla="*/ 75 h 81"/>
                  <a:gd name="T58" fmla="*/ 25 w 81"/>
                  <a:gd name="T59" fmla="*/ 79 h 81"/>
                  <a:gd name="T60" fmla="*/ 31 w 81"/>
                  <a:gd name="T61" fmla="*/ 81 h 81"/>
                  <a:gd name="T62" fmla="*/ 39 w 81"/>
                  <a:gd name="T63" fmla="*/ 81 h 81"/>
                  <a:gd name="T64" fmla="*/ 44 w 81"/>
                  <a:gd name="T65" fmla="*/ 81 h 81"/>
                  <a:gd name="T66" fmla="*/ 50 w 81"/>
                  <a:gd name="T67" fmla="*/ 79 h 81"/>
                  <a:gd name="T68" fmla="*/ 56 w 81"/>
                  <a:gd name="T69" fmla="*/ 77 h 81"/>
                  <a:gd name="T70" fmla="*/ 62 w 81"/>
                  <a:gd name="T71" fmla="*/ 75 h 81"/>
                  <a:gd name="T72" fmla="*/ 65 w 81"/>
                  <a:gd name="T73" fmla="*/ 71 h 81"/>
                  <a:gd name="T74" fmla="*/ 69 w 81"/>
                  <a:gd name="T75" fmla="*/ 67 h 81"/>
                  <a:gd name="T76" fmla="*/ 73 w 81"/>
                  <a:gd name="T77" fmla="*/ 63 h 81"/>
                  <a:gd name="T78" fmla="*/ 77 w 81"/>
                  <a:gd name="T79" fmla="*/ 58 h 81"/>
                  <a:gd name="T80" fmla="*/ 79 w 81"/>
                  <a:gd name="T81" fmla="*/ 52 h 81"/>
                  <a:gd name="T82" fmla="*/ 79 w 81"/>
                  <a:gd name="T83" fmla="*/ 46 h 81"/>
                  <a:gd name="T84" fmla="*/ 81 w 81"/>
                  <a:gd name="T85" fmla="*/ 4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" h="81">
                    <a:moveTo>
                      <a:pt x="81" y="40"/>
                    </a:moveTo>
                    <a:lnTo>
                      <a:pt x="81" y="38"/>
                    </a:lnTo>
                    <a:lnTo>
                      <a:pt x="81" y="37"/>
                    </a:lnTo>
                    <a:lnTo>
                      <a:pt x="79" y="35"/>
                    </a:lnTo>
                    <a:lnTo>
                      <a:pt x="79" y="33"/>
                    </a:lnTo>
                    <a:lnTo>
                      <a:pt x="79" y="31"/>
                    </a:lnTo>
                    <a:lnTo>
                      <a:pt x="79" y="29"/>
                    </a:lnTo>
                    <a:lnTo>
                      <a:pt x="77" y="27"/>
                    </a:lnTo>
                    <a:lnTo>
                      <a:pt x="77" y="25"/>
                    </a:lnTo>
                    <a:lnTo>
                      <a:pt x="77" y="23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3" y="17"/>
                    </a:lnTo>
                    <a:lnTo>
                      <a:pt x="73" y="15"/>
                    </a:lnTo>
                    <a:lnTo>
                      <a:pt x="71" y="15"/>
                    </a:lnTo>
                    <a:lnTo>
                      <a:pt x="69" y="14"/>
                    </a:lnTo>
                    <a:lnTo>
                      <a:pt x="69" y="12"/>
                    </a:lnTo>
                    <a:lnTo>
                      <a:pt x="67" y="10"/>
                    </a:lnTo>
                    <a:lnTo>
                      <a:pt x="65" y="10"/>
                    </a:lnTo>
                    <a:lnTo>
                      <a:pt x="63" y="8"/>
                    </a:lnTo>
                    <a:lnTo>
                      <a:pt x="62" y="8"/>
                    </a:lnTo>
                    <a:lnTo>
                      <a:pt x="62" y="6"/>
                    </a:lnTo>
                    <a:lnTo>
                      <a:pt x="60" y="4"/>
                    </a:lnTo>
                    <a:lnTo>
                      <a:pt x="58" y="4"/>
                    </a:lnTo>
                    <a:lnTo>
                      <a:pt x="56" y="4"/>
                    </a:lnTo>
                    <a:lnTo>
                      <a:pt x="54" y="2"/>
                    </a:lnTo>
                    <a:lnTo>
                      <a:pt x="52" y="2"/>
                    </a:lnTo>
                    <a:lnTo>
                      <a:pt x="50" y="2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5" y="2"/>
                    </a:lnTo>
                    <a:lnTo>
                      <a:pt x="25" y="4"/>
                    </a:lnTo>
                    <a:lnTo>
                      <a:pt x="23" y="4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2" y="12"/>
                    </a:lnTo>
                    <a:lnTo>
                      <a:pt x="10" y="14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6" y="17"/>
                    </a:lnTo>
                    <a:lnTo>
                      <a:pt x="6" y="19"/>
                    </a:lnTo>
                    <a:lnTo>
                      <a:pt x="4" y="21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2" y="27"/>
                    </a:lnTo>
                    <a:lnTo>
                      <a:pt x="2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2" y="52"/>
                    </a:lnTo>
                    <a:lnTo>
                      <a:pt x="2" y="54"/>
                    </a:lnTo>
                    <a:lnTo>
                      <a:pt x="2" y="56"/>
                    </a:lnTo>
                    <a:lnTo>
                      <a:pt x="4" y="58"/>
                    </a:lnTo>
                    <a:lnTo>
                      <a:pt x="4" y="60"/>
                    </a:lnTo>
                    <a:lnTo>
                      <a:pt x="6" y="61"/>
                    </a:lnTo>
                    <a:lnTo>
                      <a:pt x="6" y="63"/>
                    </a:lnTo>
                    <a:lnTo>
                      <a:pt x="8" y="65"/>
                    </a:lnTo>
                    <a:lnTo>
                      <a:pt x="8" y="65"/>
                    </a:lnTo>
                    <a:lnTo>
                      <a:pt x="10" y="67"/>
                    </a:lnTo>
                    <a:lnTo>
                      <a:pt x="12" y="69"/>
                    </a:lnTo>
                    <a:lnTo>
                      <a:pt x="14" y="71"/>
                    </a:lnTo>
                    <a:lnTo>
                      <a:pt x="14" y="71"/>
                    </a:lnTo>
                    <a:lnTo>
                      <a:pt x="16" y="73"/>
                    </a:lnTo>
                    <a:lnTo>
                      <a:pt x="17" y="73"/>
                    </a:lnTo>
                    <a:lnTo>
                      <a:pt x="19" y="75"/>
                    </a:lnTo>
                    <a:lnTo>
                      <a:pt x="21" y="75"/>
                    </a:lnTo>
                    <a:lnTo>
                      <a:pt x="23" y="77"/>
                    </a:lnTo>
                    <a:lnTo>
                      <a:pt x="25" y="77"/>
                    </a:lnTo>
                    <a:lnTo>
                      <a:pt x="25" y="79"/>
                    </a:lnTo>
                    <a:lnTo>
                      <a:pt x="27" y="79"/>
                    </a:lnTo>
                    <a:lnTo>
                      <a:pt x="29" y="79"/>
                    </a:lnTo>
                    <a:lnTo>
                      <a:pt x="31" y="81"/>
                    </a:lnTo>
                    <a:lnTo>
                      <a:pt x="35" y="81"/>
                    </a:lnTo>
                    <a:lnTo>
                      <a:pt x="37" y="81"/>
                    </a:lnTo>
                    <a:lnTo>
                      <a:pt x="39" y="81"/>
                    </a:lnTo>
                    <a:lnTo>
                      <a:pt x="40" y="81"/>
                    </a:lnTo>
                    <a:lnTo>
                      <a:pt x="42" y="81"/>
                    </a:lnTo>
                    <a:lnTo>
                      <a:pt x="44" y="81"/>
                    </a:lnTo>
                    <a:lnTo>
                      <a:pt x="46" y="81"/>
                    </a:lnTo>
                    <a:lnTo>
                      <a:pt x="48" y="81"/>
                    </a:lnTo>
                    <a:lnTo>
                      <a:pt x="50" y="79"/>
                    </a:lnTo>
                    <a:lnTo>
                      <a:pt x="52" y="79"/>
                    </a:lnTo>
                    <a:lnTo>
                      <a:pt x="54" y="79"/>
                    </a:lnTo>
                    <a:lnTo>
                      <a:pt x="56" y="77"/>
                    </a:lnTo>
                    <a:lnTo>
                      <a:pt x="58" y="77"/>
                    </a:lnTo>
                    <a:lnTo>
                      <a:pt x="60" y="75"/>
                    </a:lnTo>
                    <a:lnTo>
                      <a:pt x="62" y="75"/>
                    </a:lnTo>
                    <a:lnTo>
                      <a:pt x="62" y="73"/>
                    </a:lnTo>
                    <a:lnTo>
                      <a:pt x="63" y="73"/>
                    </a:lnTo>
                    <a:lnTo>
                      <a:pt x="65" y="71"/>
                    </a:lnTo>
                    <a:lnTo>
                      <a:pt x="67" y="71"/>
                    </a:lnTo>
                    <a:lnTo>
                      <a:pt x="69" y="69"/>
                    </a:lnTo>
                    <a:lnTo>
                      <a:pt x="69" y="67"/>
                    </a:lnTo>
                    <a:lnTo>
                      <a:pt x="71" y="65"/>
                    </a:lnTo>
                    <a:lnTo>
                      <a:pt x="73" y="65"/>
                    </a:lnTo>
                    <a:lnTo>
                      <a:pt x="73" y="63"/>
                    </a:lnTo>
                    <a:lnTo>
                      <a:pt x="75" y="61"/>
                    </a:lnTo>
                    <a:lnTo>
                      <a:pt x="75" y="60"/>
                    </a:lnTo>
                    <a:lnTo>
                      <a:pt x="77" y="58"/>
                    </a:lnTo>
                    <a:lnTo>
                      <a:pt x="77" y="56"/>
                    </a:lnTo>
                    <a:lnTo>
                      <a:pt x="77" y="54"/>
                    </a:lnTo>
                    <a:lnTo>
                      <a:pt x="79" y="52"/>
                    </a:lnTo>
                    <a:lnTo>
                      <a:pt x="79" y="50"/>
                    </a:lnTo>
                    <a:lnTo>
                      <a:pt x="79" y="48"/>
                    </a:lnTo>
                    <a:lnTo>
                      <a:pt x="79" y="46"/>
                    </a:lnTo>
                    <a:lnTo>
                      <a:pt x="81" y="44"/>
                    </a:lnTo>
                    <a:lnTo>
                      <a:pt x="81" y="42"/>
                    </a:lnTo>
                    <a:lnTo>
                      <a:pt x="81" y="40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4456" name="Freeform 8"/>
              <p:cNvSpPr>
                <a:spLocks/>
              </p:cNvSpPr>
              <p:nvPr/>
            </p:nvSpPr>
            <p:spPr bwMode="auto">
              <a:xfrm>
                <a:off x="590" y="148"/>
                <a:ext cx="244" cy="274"/>
              </a:xfrm>
              <a:custGeom>
                <a:avLst/>
                <a:gdLst>
                  <a:gd name="T0" fmla="*/ 52 w 488"/>
                  <a:gd name="T1" fmla="*/ 352 h 548"/>
                  <a:gd name="T2" fmla="*/ 91 w 488"/>
                  <a:gd name="T3" fmla="*/ 368 h 548"/>
                  <a:gd name="T4" fmla="*/ 116 w 488"/>
                  <a:gd name="T5" fmla="*/ 377 h 548"/>
                  <a:gd name="T6" fmla="*/ 87 w 488"/>
                  <a:gd name="T7" fmla="*/ 391 h 548"/>
                  <a:gd name="T8" fmla="*/ 108 w 488"/>
                  <a:gd name="T9" fmla="*/ 410 h 548"/>
                  <a:gd name="T10" fmla="*/ 135 w 488"/>
                  <a:gd name="T11" fmla="*/ 423 h 548"/>
                  <a:gd name="T12" fmla="*/ 162 w 488"/>
                  <a:gd name="T13" fmla="*/ 429 h 548"/>
                  <a:gd name="T14" fmla="*/ 171 w 488"/>
                  <a:gd name="T15" fmla="*/ 429 h 548"/>
                  <a:gd name="T16" fmla="*/ 188 w 488"/>
                  <a:gd name="T17" fmla="*/ 425 h 548"/>
                  <a:gd name="T18" fmla="*/ 206 w 488"/>
                  <a:gd name="T19" fmla="*/ 404 h 548"/>
                  <a:gd name="T20" fmla="*/ 217 w 488"/>
                  <a:gd name="T21" fmla="*/ 373 h 548"/>
                  <a:gd name="T22" fmla="*/ 223 w 488"/>
                  <a:gd name="T23" fmla="*/ 341 h 548"/>
                  <a:gd name="T24" fmla="*/ 263 w 488"/>
                  <a:gd name="T25" fmla="*/ 366 h 548"/>
                  <a:gd name="T26" fmla="*/ 275 w 488"/>
                  <a:gd name="T27" fmla="*/ 398 h 548"/>
                  <a:gd name="T28" fmla="*/ 292 w 488"/>
                  <a:gd name="T29" fmla="*/ 423 h 548"/>
                  <a:gd name="T30" fmla="*/ 305 w 488"/>
                  <a:gd name="T31" fmla="*/ 429 h 548"/>
                  <a:gd name="T32" fmla="*/ 311 w 488"/>
                  <a:gd name="T33" fmla="*/ 429 h 548"/>
                  <a:gd name="T34" fmla="*/ 334 w 488"/>
                  <a:gd name="T35" fmla="*/ 427 h 548"/>
                  <a:gd name="T36" fmla="*/ 357 w 488"/>
                  <a:gd name="T37" fmla="*/ 419 h 548"/>
                  <a:gd name="T38" fmla="*/ 378 w 488"/>
                  <a:gd name="T39" fmla="*/ 408 h 548"/>
                  <a:gd name="T40" fmla="*/ 407 w 488"/>
                  <a:gd name="T41" fmla="*/ 377 h 548"/>
                  <a:gd name="T42" fmla="*/ 434 w 488"/>
                  <a:gd name="T43" fmla="*/ 333 h 548"/>
                  <a:gd name="T44" fmla="*/ 447 w 488"/>
                  <a:gd name="T45" fmla="*/ 285 h 548"/>
                  <a:gd name="T46" fmla="*/ 449 w 488"/>
                  <a:gd name="T47" fmla="*/ 262 h 548"/>
                  <a:gd name="T48" fmla="*/ 442 w 488"/>
                  <a:gd name="T49" fmla="*/ 195 h 548"/>
                  <a:gd name="T50" fmla="*/ 396 w 488"/>
                  <a:gd name="T51" fmla="*/ 120 h 548"/>
                  <a:gd name="T52" fmla="*/ 323 w 488"/>
                  <a:gd name="T53" fmla="*/ 72 h 548"/>
                  <a:gd name="T54" fmla="*/ 300 w 488"/>
                  <a:gd name="T55" fmla="*/ 67 h 548"/>
                  <a:gd name="T56" fmla="*/ 263 w 488"/>
                  <a:gd name="T57" fmla="*/ 61 h 548"/>
                  <a:gd name="T58" fmla="*/ 171 w 488"/>
                  <a:gd name="T59" fmla="*/ 88 h 548"/>
                  <a:gd name="T60" fmla="*/ 108 w 488"/>
                  <a:gd name="T61" fmla="*/ 153 h 548"/>
                  <a:gd name="T62" fmla="*/ 83 w 488"/>
                  <a:gd name="T63" fmla="*/ 210 h 548"/>
                  <a:gd name="T64" fmla="*/ 68 w 488"/>
                  <a:gd name="T65" fmla="*/ 201 h 548"/>
                  <a:gd name="T66" fmla="*/ 50 w 488"/>
                  <a:gd name="T67" fmla="*/ 195 h 548"/>
                  <a:gd name="T68" fmla="*/ 31 w 488"/>
                  <a:gd name="T69" fmla="*/ 197 h 548"/>
                  <a:gd name="T70" fmla="*/ 16 w 488"/>
                  <a:gd name="T71" fmla="*/ 203 h 548"/>
                  <a:gd name="T72" fmla="*/ 0 w 488"/>
                  <a:gd name="T73" fmla="*/ 212 h 548"/>
                  <a:gd name="T74" fmla="*/ 25 w 488"/>
                  <a:gd name="T75" fmla="*/ 134 h 548"/>
                  <a:gd name="T76" fmla="*/ 75 w 488"/>
                  <a:gd name="T77" fmla="*/ 69 h 548"/>
                  <a:gd name="T78" fmla="*/ 146 w 488"/>
                  <a:gd name="T79" fmla="*/ 21 h 548"/>
                  <a:gd name="T80" fmla="*/ 234 w 488"/>
                  <a:gd name="T81" fmla="*/ 0 h 548"/>
                  <a:gd name="T82" fmla="*/ 325 w 488"/>
                  <a:gd name="T83" fmla="*/ 13 h 548"/>
                  <a:gd name="T84" fmla="*/ 407 w 488"/>
                  <a:gd name="T85" fmla="*/ 61 h 548"/>
                  <a:gd name="T86" fmla="*/ 465 w 488"/>
                  <a:gd name="T87" fmla="*/ 138 h 548"/>
                  <a:gd name="T88" fmla="*/ 488 w 488"/>
                  <a:gd name="T89" fmla="*/ 232 h 548"/>
                  <a:gd name="T90" fmla="*/ 486 w 488"/>
                  <a:gd name="T91" fmla="*/ 258 h 548"/>
                  <a:gd name="T92" fmla="*/ 472 w 488"/>
                  <a:gd name="T93" fmla="*/ 322 h 548"/>
                  <a:gd name="T94" fmla="*/ 440 w 488"/>
                  <a:gd name="T95" fmla="*/ 379 h 548"/>
                  <a:gd name="T96" fmla="*/ 405 w 488"/>
                  <a:gd name="T97" fmla="*/ 417 h 548"/>
                  <a:gd name="T98" fmla="*/ 369 w 488"/>
                  <a:gd name="T99" fmla="*/ 446 h 548"/>
                  <a:gd name="T100" fmla="*/ 328 w 488"/>
                  <a:gd name="T101" fmla="*/ 465 h 548"/>
                  <a:gd name="T102" fmla="*/ 290 w 488"/>
                  <a:gd name="T103" fmla="*/ 490 h 548"/>
                  <a:gd name="T104" fmla="*/ 257 w 488"/>
                  <a:gd name="T105" fmla="*/ 523 h 548"/>
                  <a:gd name="T106" fmla="*/ 234 w 488"/>
                  <a:gd name="T107" fmla="*/ 534 h 548"/>
                  <a:gd name="T108" fmla="*/ 206 w 488"/>
                  <a:gd name="T109" fmla="*/ 500 h 548"/>
                  <a:gd name="T110" fmla="*/ 169 w 488"/>
                  <a:gd name="T111" fmla="*/ 473 h 548"/>
                  <a:gd name="T112" fmla="*/ 131 w 488"/>
                  <a:gd name="T113" fmla="*/ 456 h 548"/>
                  <a:gd name="T114" fmla="*/ 96 w 488"/>
                  <a:gd name="T115" fmla="*/ 433 h 548"/>
                  <a:gd name="T116" fmla="*/ 68 w 488"/>
                  <a:gd name="T117" fmla="*/ 408 h 548"/>
                  <a:gd name="T118" fmla="*/ 48 w 488"/>
                  <a:gd name="T119" fmla="*/ 427 h 548"/>
                  <a:gd name="T120" fmla="*/ 37 w 488"/>
                  <a:gd name="T121" fmla="*/ 396 h 548"/>
                  <a:gd name="T122" fmla="*/ 23 w 488"/>
                  <a:gd name="T123" fmla="*/ 345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88" h="548">
                    <a:moveTo>
                      <a:pt x="20" y="331"/>
                    </a:moveTo>
                    <a:lnTo>
                      <a:pt x="22" y="333"/>
                    </a:lnTo>
                    <a:lnTo>
                      <a:pt x="25" y="335"/>
                    </a:lnTo>
                    <a:lnTo>
                      <a:pt x="27" y="339"/>
                    </a:lnTo>
                    <a:lnTo>
                      <a:pt x="31" y="341"/>
                    </a:lnTo>
                    <a:lnTo>
                      <a:pt x="33" y="343"/>
                    </a:lnTo>
                    <a:lnTo>
                      <a:pt x="37" y="345"/>
                    </a:lnTo>
                    <a:lnTo>
                      <a:pt x="39" y="347"/>
                    </a:lnTo>
                    <a:lnTo>
                      <a:pt x="43" y="348"/>
                    </a:lnTo>
                    <a:lnTo>
                      <a:pt x="46" y="348"/>
                    </a:lnTo>
                    <a:lnTo>
                      <a:pt x="48" y="350"/>
                    </a:lnTo>
                    <a:lnTo>
                      <a:pt x="52" y="352"/>
                    </a:lnTo>
                    <a:lnTo>
                      <a:pt x="54" y="354"/>
                    </a:lnTo>
                    <a:lnTo>
                      <a:pt x="58" y="356"/>
                    </a:lnTo>
                    <a:lnTo>
                      <a:pt x="62" y="358"/>
                    </a:lnTo>
                    <a:lnTo>
                      <a:pt x="64" y="358"/>
                    </a:lnTo>
                    <a:lnTo>
                      <a:pt x="68" y="360"/>
                    </a:lnTo>
                    <a:lnTo>
                      <a:pt x="71" y="362"/>
                    </a:lnTo>
                    <a:lnTo>
                      <a:pt x="73" y="362"/>
                    </a:lnTo>
                    <a:lnTo>
                      <a:pt x="77" y="364"/>
                    </a:lnTo>
                    <a:lnTo>
                      <a:pt x="81" y="366"/>
                    </a:lnTo>
                    <a:lnTo>
                      <a:pt x="85" y="366"/>
                    </a:lnTo>
                    <a:lnTo>
                      <a:pt x="87" y="368"/>
                    </a:lnTo>
                    <a:lnTo>
                      <a:pt x="91" y="368"/>
                    </a:lnTo>
                    <a:lnTo>
                      <a:pt x="94" y="370"/>
                    </a:lnTo>
                    <a:lnTo>
                      <a:pt x="98" y="370"/>
                    </a:lnTo>
                    <a:lnTo>
                      <a:pt x="102" y="370"/>
                    </a:lnTo>
                    <a:lnTo>
                      <a:pt x="104" y="371"/>
                    </a:lnTo>
                    <a:lnTo>
                      <a:pt x="108" y="371"/>
                    </a:lnTo>
                    <a:lnTo>
                      <a:pt x="112" y="371"/>
                    </a:lnTo>
                    <a:lnTo>
                      <a:pt x="116" y="373"/>
                    </a:lnTo>
                    <a:lnTo>
                      <a:pt x="119" y="373"/>
                    </a:lnTo>
                    <a:lnTo>
                      <a:pt x="121" y="373"/>
                    </a:lnTo>
                    <a:lnTo>
                      <a:pt x="119" y="375"/>
                    </a:lnTo>
                    <a:lnTo>
                      <a:pt x="117" y="375"/>
                    </a:lnTo>
                    <a:lnTo>
                      <a:pt x="116" y="377"/>
                    </a:lnTo>
                    <a:lnTo>
                      <a:pt x="112" y="377"/>
                    </a:lnTo>
                    <a:lnTo>
                      <a:pt x="110" y="379"/>
                    </a:lnTo>
                    <a:lnTo>
                      <a:pt x="108" y="379"/>
                    </a:lnTo>
                    <a:lnTo>
                      <a:pt x="106" y="381"/>
                    </a:lnTo>
                    <a:lnTo>
                      <a:pt x="104" y="381"/>
                    </a:lnTo>
                    <a:lnTo>
                      <a:pt x="100" y="383"/>
                    </a:lnTo>
                    <a:lnTo>
                      <a:pt x="98" y="385"/>
                    </a:lnTo>
                    <a:lnTo>
                      <a:pt x="96" y="385"/>
                    </a:lnTo>
                    <a:lnTo>
                      <a:pt x="94" y="387"/>
                    </a:lnTo>
                    <a:lnTo>
                      <a:pt x="92" y="389"/>
                    </a:lnTo>
                    <a:lnTo>
                      <a:pt x="91" y="389"/>
                    </a:lnTo>
                    <a:lnTo>
                      <a:pt x="87" y="391"/>
                    </a:lnTo>
                    <a:lnTo>
                      <a:pt x="85" y="393"/>
                    </a:lnTo>
                    <a:lnTo>
                      <a:pt x="87" y="394"/>
                    </a:lnTo>
                    <a:lnTo>
                      <a:pt x="89" y="396"/>
                    </a:lnTo>
                    <a:lnTo>
                      <a:pt x="91" y="398"/>
                    </a:lnTo>
                    <a:lnTo>
                      <a:pt x="92" y="398"/>
                    </a:lnTo>
                    <a:lnTo>
                      <a:pt x="94" y="400"/>
                    </a:lnTo>
                    <a:lnTo>
                      <a:pt x="96" y="402"/>
                    </a:lnTo>
                    <a:lnTo>
                      <a:pt x="98" y="404"/>
                    </a:lnTo>
                    <a:lnTo>
                      <a:pt x="102" y="406"/>
                    </a:lnTo>
                    <a:lnTo>
                      <a:pt x="104" y="406"/>
                    </a:lnTo>
                    <a:lnTo>
                      <a:pt x="106" y="408"/>
                    </a:lnTo>
                    <a:lnTo>
                      <a:pt x="108" y="410"/>
                    </a:lnTo>
                    <a:lnTo>
                      <a:pt x="110" y="412"/>
                    </a:lnTo>
                    <a:lnTo>
                      <a:pt x="112" y="412"/>
                    </a:lnTo>
                    <a:lnTo>
                      <a:pt x="114" y="414"/>
                    </a:lnTo>
                    <a:lnTo>
                      <a:pt x="116" y="414"/>
                    </a:lnTo>
                    <a:lnTo>
                      <a:pt x="119" y="416"/>
                    </a:lnTo>
                    <a:lnTo>
                      <a:pt x="121" y="417"/>
                    </a:lnTo>
                    <a:lnTo>
                      <a:pt x="123" y="417"/>
                    </a:lnTo>
                    <a:lnTo>
                      <a:pt x="125" y="419"/>
                    </a:lnTo>
                    <a:lnTo>
                      <a:pt x="127" y="419"/>
                    </a:lnTo>
                    <a:lnTo>
                      <a:pt x="131" y="421"/>
                    </a:lnTo>
                    <a:lnTo>
                      <a:pt x="133" y="421"/>
                    </a:lnTo>
                    <a:lnTo>
                      <a:pt x="135" y="423"/>
                    </a:lnTo>
                    <a:lnTo>
                      <a:pt x="137" y="423"/>
                    </a:lnTo>
                    <a:lnTo>
                      <a:pt x="140" y="423"/>
                    </a:lnTo>
                    <a:lnTo>
                      <a:pt x="142" y="425"/>
                    </a:lnTo>
                    <a:lnTo>
                      <a:pt x="144" y="425"/>
                    </a:lnTo>
                    <a:lnTo>
                      <a:pt x="148" y="425"/>
                    </a:lnTo>
                    <a:lnTo>
                      <a:pt x="150" y="427"/>
                    </a:lnTo>
                    <a:lnTo>
                      <a:pt x="152" y="427"/>
                    </a:lnTo>
                    <a:lnTo>
                      <a:pt x="156" y="427"/>
                    </a:lnTo>
                    <a:lnTo>
                      <a:pt x="158" y="427"/>
                    </a:lnTo>
                    <a:lnTo>
                      <a:pt x="160" y="429"/>
                    </a:lnTo>
                    <a:lnTo>
                      <a:pt x="162" y="429"/>
                    </a:lnTo>
                    <a:lnTo>
                      <a:pt x="162" y="429"/>
                    </a:lnTo>
                    <a:lnTo>
                      <a:pt x="163" y="429"/>
                    </a:lnTo>
                    <a:lnTo>
                      <a:pt x="165" y="429"/>
                    </a:lnTo>
                    <a:lnTo>
                      <a:pt x="167" y="429"/>
                    </a:lnTo>
                    <a:lnTo>
                      <a:pt x="169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3" y="429"/>
                    </a:lnTo>
                    <a:lnTo>
                      <a:pt x="173" y="429"/>
                    </a:lnTo>
                    <a:lnTo>
                      <a:pt x="175" y="429"/>
                    </a:lnTo>
                    <a:lnTo>
                      <a:pt x="177" y="429"/>
                    </a:lnTo>
                    <a:lnTo>
                      <a:pt x="179" y="429"/>
                    </a:lnTo>
                    <a:lnTo>
                      <a:pt x="179" y="429"/>
                    </a:lnTo>
                    <a:lnTo>
                      <a:pt x="181" y="429"/>
                    </a:lnTo>
                    <a:lnTo>
                      <a:pt x="183" y="427"/>
                    </a:lnTo>
                    <a:lnTo>
                      <a:pt x="183" y="427"/>
                    </a:lnTo>
                    <a:lnTo>
                      <a:pt x="185" y="427"/>
                    </a:lnTo>
                    <a:lnTo>
                      <a:pt x="186" y="425"/>
                    </a:lnTo>
                    <a:lnTo>
                      <a:pt x="188" y="425"/>
                    </a:lnTo>
                    <a:lnTo>
                      <a:pt x="188" y="425"/>
                    </a:lnTo>
                    <a:lnTo>
                      <a:pt x="190" y="423"/>
                    </a:lnTo>
                    <a:lnTo>
                      <a:pt x="190" y="423"/>
                    </a:lnTo>
                    <a:lnTo>
                      <a:pt x="192" y="421"/>
                    </a:lnTo>
                    <a:lnTo>
                      <a:pt x="194" y="421"/>
                    </a:lnTo>
                    <a:lnTo>
                      <a:pt x="196" y="419"/>
                    </a:lnTo>
                    <a:lnTo>
                      <a:pt x="198" y="416"/>
                    </a:lnTo>
                    <a:lnTo>
                      <a:pt x="198" y="414"/>
                    </a:lnTo>
                    <a:lnTo>
                      <a:pt x="200" y="412"/>
                    </a:lnTo>
                    <a:lnTo>
                      <a:pt x="202" y="410"/>
                    </a:lnTo>
                    <a:lnTo>
                      <a:pt x="204" y="408"/>
                    </a:lnTo>
                    <a:lnTo>
                      <a:pt x="206" y="404"/>
                    </a:lnTo>
                    <a:lnTo>
                      <a:pt x="206" y="402"/>
                    </a:lnTo>
                    <a:lnTo>
                      <a:pt x="208" y="400"/>
                    </a:lnTo>
                    <a:lnTo>
                      <a:pt x="210" y="396"/>
                    </a:lnTo>
                    <a:lnTo>
                      <a:pt x="210" y="394"/>
                    </a:lnTo>
                    <a:lnTo>
                      <a:pt x="211" y="393"/>
                    </a:lnTo>
                    <a:lnTo>
                      <a:pt x="213" y="389"/>
                    </a:lnTo>
                    <a:lnTo>
                      <a:pt x="213" y="387"/>
                    </a:lnTo>
                    <a:lnTo>
                      <a:pt x="215" y="385"/>
                    </a:lnTo>
                    <a:lnTo>
                      <a:pt x="215" y="381"/>
                    </a:lnTo>
                    <a:lnTo>
                      <a:pt x="217" y="379"/>
                    </a:lnTo>
                    <a:lnTo>
                      <a:pt x="217" y="377"/>
                    </a:lnTo>
                    <a:lnTo>
                      <a:pt x="217" y="373"/>
                    </a:lnTo>
                    <a:lnTo>
                      <a:pt x="219" y="371"/>
                    </a:lnTo>
                    <a:lnTo>
                      <a:pt x="219" y="368"/>
                    </a:lnTo>
                    <a:lnTo>
                      <a:pt x="221" y="366"/>
                    </a:lnTo>
                    <a:lnTo>
                      <a:pt x="221" y="364"/>
                    </a:lnTo>
                    <a:lnTo>
                      <a:pt x="221" y="360"/>
                    </a:lnTo>
                    <a:lnTo>
                      <a:pt x="221" y="358"/>
                    </a:lnTo>
                    <a:lnTo>
                      <a:pt x="223" y="354"/>
                    </a:lnTo>
                    <a:lnTo>
                      <a:pt x="223" y="352"/>
                    </a:lnTo>
                    <a:lnTo>
                      <a:pt x="223" y="348"/>
                    </a:lnTo>
                    <a:lnTo>
                      <a:pt x="223" y="347"/>
                    </a:lnTo>
                    <a:lnTo>
                      <a:pt x="223" y="343"/>
                    </a:lnTo>
                    <a:lnTo>
                      <a:pt x="223" y="341"/>
                    </a:lnTo>
                    <a:lnTo>
                      <a:pt x="223" y="337"/>
                    </a:lnTo>
                    <a:lnTo>
                      <a:pt x="259" y="337"/>
                    </a:lnTo>
                    <a:lnTo>
                      <a:pt x="259" y="341"/>
                    </a:lnTo>
                    <a:lnTo>
                      <a:pt x="259" y="343"/>
                    </a:lnTo>
                    <a:lnTo>
                      <a:pt x="259" y="347"/>
                    </a:lnTo>
                    <a:lnTo>
                      <a:pt x="259" y="348"/>
                    </a:lnTo>
                    <a:lnTo>
                      <a:pt x="259" y="352"/>
                    </a:lnTo>
                    <a:lnTo>
                      <a:pt x="261" y="354"/>
                    </a:lnTo>
                    <a:lnTo>
                      <a:pt x="261" y="358"/>
                    </a:lnTo>
                    <a:lnTo>
                      <a:pt x="261" y="360"/>
                    </a:lnTo>
                    <a:lnTo>
                      <a:pt x="261" y="364"/>
                    </a:lnTo>
                    <a:lnTo>
                      <a:pt x="263" y="366"/>
                    </a:lnTo>
                    <a:lnTo>
                      <a:pt x="263" y="368"/>
                    </a:lnTo>
                    <a:lnTo>
                      <a:pt x="263" y="371"/>
                    </a:lnTo>
                    <a:lnTo>
                      <a:pt x="265" y="373"/>
                    </a:lnTo>
                    <a:lnTo>
                      <a:pt x="265" y="377"/>
                    </a:lnTo>
                    <a:lnTo>
                      <a:pt x="267" y="379"/>
                    </a:lnTo>
                    <a:lnTo>
                      <a:pt x="267" y="381"/>
                    </a:lnTo>
                    <a:lnTo>
                      <a:pt x="269" y="385"/>
                    </a:lnTo>
                    <a:lnTo>
                      <a:pt x="269" y="387"/>
                    </a:lnTo>
                    <a:lnTo>
                      <a:pt x="271" y="391"/>
                    </a:lnTo>
                    <a:lnTo>
                      <a:pt x="271" y="393"/>
                    </a:lnTo>
                    <a:lnTo>
                      <a:pt x="273" y="394"/>
                    </a:lnTo>
                    <a:lnTo>
                      <a:pt x="275" y="398"/>
                    </a:lnTo>
                    <a:lnTo>
                      <a:pt x="275" y="400"/>
                    </a:lnTo>
                    <a:lnTo>
                      <a:pt x="277" y="402"/>
                    </a:lnTo>
                    <a:lnTo>
                      <a:pt x="279" y="404"/>
                    </a:lnTo>
                    <a:lnTo>
                      <a:pt x="279" y="408"/>
                    </a:lnTo>
                    <a:lnTo>
                      <a:pt x="280" y="410"/>
                    </a:lnTo>
                    <a:lnTo>
                      <a:pt x="282" y="412"/>
                    </a:lnTo>
                    <a:lnTo>
                      <a:pt x="284" y="414"/>
                    </a:lnTo>
                    <a:lnTo>
                      <a:pt x="286" y="417"/>
                    </a:lnTo>
                    <a:lnTo>
                      <a:pt x="288" y="419"/>
                    </a:lnTo>
                    <a:lnTo>
                      <a:pt x="290" y="421"/>
                    </a:lnTo>
                    <a:lnTo>
                      <a:pt x="290" y="421"/>
                    </a:lnTo>
                    <a:lnTo>
                      <a:pt x="292" y="423"/>
                    </a:lnTo>
                    <a:lnTo>
                      <a:pt x="292" y="423"/>
                    </a:lnTo>
                    <a:lnTo>
                      <a:pt x="294" y="425"/>
                    </a:lnTo>
                    <a:lnTo>
                      <a:pt x="294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8" y="427"/>
                    </a:lnTo>
                    <a:lnTo>
                      <a:pt x="300" y="427"/>
                    </a:lnTo>
                    <a:lnTo>
                      <a:pt x="300" y="427"/>
                    </a:lnTo>
                    <a:lnTo>
                      <a:pt x="302" y="429"/>
                    </a:lnTo>
                    <a:lnTo>
                      <a:pt x="303" y="429"/>
                    </a:lnTo>
                    <a:lnTo>
                      <a:pt x="305" y="429"/>
                    </a:lnTo>
                    <a:lnTo>
                      <a:pt x="305" y="429"/>
                    </a:lnTo>
                    <a:lnTo>
                      <a:pt x="307" y="429"/>
                    </a:lnTo>
                    <a:lnTo>
                      <a:pt x="309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3" y="429"/>
                    </a:lnTo>
                    <a:lnTo>
                      <a:pt x="315" y="429"/>
                    </a:lnTo>
                    <a:lnTo>
                      <a:pt x="317" y="429"/>
                    </a:lnTo>
                    <a:lnTo>
                      <a:pt x="319" y="429"/>
                    </a:lnTo>
                    <a:lnTo>
                      <a:pt x="321" y="429"/>
                    </a:lnTo>
                    <a:lnTo>
                      <a:pt x="323" y="429"/>
                    </a:lnTo>
                    <a:lnTo>
                      <a:pt x="325" y="429"/>
                    </a:lnTo>
                    <a:lnTo>
                      <a:pt x="325" y="427"/>
                    </a:lnTo>
                    <a:lnTo>
                      <a:pt x="327" y="427"/>
                    </a:lnTo>
                    <a:lnTo>
                      <a:pt x="330" y="427"/>
                    </a:lnTo>
                    <a:lnTo>
                      <a:pt x="332" y="427"/>
                    </a:lnTo>
                    <a:lnTo>
                      <a:pt x="334" y="427"/>
                    </a:lnTo>
                    <a:lnTo>
                      <a:pt x="336" y="425"/>
                    </a:lnTo>
                    <a:lnTo>
                      <a:pt x="338" y="425"/>
                    </a:lnTo>
                    <a:lnTo>
                      <a:pt x="340" y="425"/>
                    </a:lnTo>
                    <a:lnTo>
                      <a:pt x="342" y="425"/>
                    </a:lnTo>
                    <a:lnTo>
                      <a:pt x="344" y="423"/>
                    </a:lnTo>
                    <a:lnTo>
                      <a:pt x="346" y="423"/>
                    </a:lnTo>
                    <a:lnTo>
                      <a:pt x="348" y="423"/>
                    </a:lnTo>
                    <a:lnTo>
                      <a:pt x="350" y="421"/>
                    </a:lnTo>
                    <a:lnTo>
                      <a:pt x="351" y="421"/>
                    </a:lnTo>
                    <a:lnTo>
                      <a:pt x="353" y="421"/>
                    </a:lnTo>
                    <a:lnTo>
                      <a:pt x="355" y="419"/>
                    </a:lnTo>
                    <a:lnTo>
                      <a:pt x="357" y="419"/>
                    </a:lnTo>
                    <a:lnTo>
                      <a:pt x="359" y="417"/>
                    </a:lnTo>
                    <a:lnTo>
                      <a:pt x="361" y="417"/>
                    </a:lnTo>
                    <a:lnTo>
                      <a:pt x="363" y="416"/>
                    </a:lnTo>
                    <a:lnTo>
                      <a:pt x="365" y="416"/>
                    </a:lnTo>
                    <a:lnTo>
                      <a:pt x="367" y="414"/>
                    </a:lnTo>
                    <a:lnTo>
                      <a:pt x="369" y="414"/>
                    </a:lnTo>
                    <a:lnTo>
                      <a:pt x="371" y="412"/>
                    </a:lnTo>
                    <a:lnTo>
                      <a:pt x="373" y="412"/>
                    </a:lnTo>
                    <a:lnTo>
                      <a:pt x="374" y="410"/>
                    </a:lnTo>
                    <a:lnTo>
                      <a:pt x="376" y="410"/>
                    </a:lnTo>
                    <a:lnTo>
                      <a:pt x="376" y="408"/>
                    </a:lnTo>
                    <a:lnTo>
                      <a:pt x="378" y="408"/>
                    </a:lnTo>
                    <a:lnTo>
                      <a:pt x="380" y="406"/>
                    </a:lnTo>
                    <a:lnTo>
                      <a:pt x="382" y="404"/>
                    </a:lnTo>
                    <a:lnTo>
                      <a:pt x="384" y="404"/>
                    </a:lnTo>
                    <a:lnTo>
                      <a:pt x="386" y="402"/>
                    </a:lnTo>
                    <a:lnTo>
                      <a:pt x="388" y="398"/>
                    </a:lnTo>
                    <a:lnTo>
                      <a:pt x="392" y="396"/>
                    </a:lnTo>
                    <a:lnTo>
                      <a:pt x="394" y="393"/>
                    </a:lnTo>
                    <a:lnTo>
                      <a:pt x="397" y="391"/>
                    </a:lnTo>
                    <a:lnTo>
                      <a:pt x="399" y="387"/>
                    </a:lnTo>
                    <a:lnTo>
                      <a:pt x="403" y="383"/>
                    </a:lnTo>
                    <a:lnTo>
                      <a:pt x="405" y="379"/>
                    </a:lnTo>
                    <a:lnTo>
                      <a:pt x="407" y="377"/>
                    </a:lnTo>
                    <a:lnTo>
                      <a:pt x="411" y="373"/>
                    </a:lnTo>
                    <a:lnTo>
                      <a:pt x="413" y="370"/>
                    </a:lnTo>
                    <a:lnTo>
                      <a:pt x="415" y="366"/>
                    </a:lnTo>
                    <a:lnTo>
                      <a:pt x="417" y="362"/>
                    </a:lnTo>
                    <a:lnTo>
                      <a:pt x="421" y="360"/>
                    </a:lnTo>
                    <a:lnTo>
                      <a:pt x="422" y="356"/>
                    </a:lnTo>
                    <a:lnTo>
                      <a:pt x="424" y="352"/>
                    </a:lnTo>
                    <a:lnTo>
                      <a:pt x="426" y="348"/>
                    </a:lnTo>
                    <a:lnTo>
                      <a:pt x="428" y="345"/>
                    </a:lnTo>
                    <a:lnTo>
                      <a:pt x="430" y="341"/>
                    </a:lnTo>
                    <a:lnTo>
                      <a:pt x="432" y="337"/>
                    </a:lnTo>
                    <a:lnTo>
                      <a:pt x="434" y="333"/>
                    </a:lnTo>
                    <a:lnTo>
                      <a:pt x="434" y="329"/>
                    </a:lnTo>
                    <a:lnTo>
                      <a:pt x="436" y="325"/>
                    </a:lnTo>
                    <a:lnTo>
                      <a:pt x="438" y="322"/>
                    </a:lnTo>
                    <a:lnTo>
                      <a:pt x="440" y="318"/>
                    </a:lnTo>
                    <a:lnTo>
                      <a:pt x="440" y="314"/>
                    </a:lnTo>
                    <a:lnTo>
                      <a:pt x="442" y="310"/>
                    </a:lnTo>
                    <a:lnTo>
                      <a:pt x="444" y="304"/>
                    </a:lnTo>
                    <a:lnTo>
                      <a:pt x="444" y="301"/>
                    </a:lnTo>
                    <a:lnTo>
                      <a:pt x="445" y="297"/>
                    </a:lnTo>
                    <a:lnTo>
                      <a:pt x="445" y="293"/>
                    </a:lnTo>
                    <a:lnTo>
                      <a:pt x="447" y="289"/>
                    </a:lnTo>
                    <a:lnTo>
                      <a:pt x="447" y="285"/>
                    </a:lnTo>
                    <a:lnTo>
                      <a:pt x="447" y="283"/>
                    </a:lnTo>
                    <a:lnTo>
                      <a:pt x="449" y="281"/>
                    </a:lnTo>
                    <a:lnTo>
                      <a:pt x="449" y="279"/>
                    </a:lnTo>
                    <a:lnTo>
                      <a:pt x="449" y="278"/>
                    </a:lnTo>
                    <a:lnTo>
                      <a:pt x="449" y="276"/>
                    </a:lnTo>
                    <a:lnTo>
                      <a:pt x="449" y="274"/>
                    </a:lnTo>
                    <a:lnTo>
                      <a:pt x="449" y="272"/>
                    </a:lnTo>
                    <a:lnTo>
                      <a:pt x="449" y="270"/>
                    </a:lnTo>
                    <a:lnTo>
                      <a:pt x="449" y="268"/>
                    </a:lnTo>
                    <a:lnTo>
                      <a:pt x="449" y="266"/>
                    </a:lnTo>
                    <a:lnTo>
                      <a:pt x="449" y="264"/>
                    </a:lnTo>
                    <a:lnTo>
                      <a:pt x="449" y="262"/>
                    </a:lnTo>
                    <a:lnTo>
                      <a:pt x="451" y="260"/>
                    </a:lnTo>
                    <a:lnTo>
                      <a:pt x="451" y="258"/>
                    </a:lnTo>
                    <a:lnTo>
                      <a:pt x="451" y="256"/>
                    </a:lnTo>
                    <a:lnTo>
                      <a:pt x="451" y="255"/>
                    </a:lnTo>
                    <a:lnTo>
                      <a:pt x="449" y="247"/>
                    </a:lnTo>
                    <a:lnTo>
                      <a:pt x="449" y="239"/>
                    </a:lnTo>
                    <a:lnTo>
                      <a:pt x="449" y="232"/>
                    </a:lnTo>
                    <a:lnTo>
                      <a:pt x="447" y="224"/>
                    </a:lnTo>
                    <a:lnTo>
                      <a:pt x="447" y="216"/>
                    </a:lnTo>
                    <a:lnTo>
                      <a:pt x="445" y="209"/>
                    </a:lnTo>
                    <a:lnTo>
                      <a:pt x="444" y="201"/>
                    </a:lnTo>
                    <a:lnTo>
                      <a:pt x="442" y="195"/>
                    </a:lnTo>
                    <a:lnTo>
                      <a:pt x="438" y="187"/>
                    </a:lnTo>
                    <a:lnTo>
                      <a:pt x="436" y="182"/>
                    </a:lnTo>
                    <a:lnTo>
                      <a:pt x="434" y="174"/>
                    </a:lnTo>
                    <a:lnTo>
                      <a:pt x="430" y="168"/>
                    </a:lnTo>
                    <a:lnTo>
                      <a:pt x="426" y="161"/>
                    </a:lnTo>
                    <a:lnTo>
                      <a:pt x="422" y="155"/>
                    </a:lnTo>
                    <a:lnTo>
                      <a:pt x="419" y="149"/>
                    </a:lnTo>
                    <a:lnTo>
                      <a:pt x="415" y="141"/>
                    </a:lnTo>
                    <a:lnTo>
                      <a:pt x="411" y="136"/>
                    </a:lnTo>
                    <a:lnTo>
                      <a:pt x="405" y="130"/>
                    </a:lnTo>
                    <a:lnTo>
                      <a:pt x="401" y="126"/>
                    </a:lnTo>
                    <a:lnTo>
                      <a:pt x="396" y="120"/>
                    </a:lnTo>
                    <a:lnTo>
                      <a:pt x="392" y="115"/>
                    </a:lnTo>
                    <a:lnTo>
                      <a:pt x="386" y="109"/>
                    </a:lnTo>
                    <a:lnTo>
                      <a:pt x="380" y="105"/>
                    </a:lnTo>
                    <a:lnTo>
                      <a:pt x="374" y="101"/>
                    </a:lnTo>
                    <a:lnTo>
                      <a:pt x="369" y="95"/>
                    </a:lnTo>
                    <a:lnTo>
                      <a:pt x="363" y="92"/>
                    </a:lnTo>
                    <a:lnTo>
                      <a:pt x="355" y="88"/>
                    </a:lnTo>
                    <a:lnTo>
                      <a:pt x="350" y="84"/>
                    </a:lnTo>
                    <a:lnTo>
                      <a:pt x="342" y="80"/>
                    </a:lnTo>
                    <a:lnTo>
                      <a:pt x="336" y="78"/>
                    </a:lnTo>
                    <a:lnTo>
                      <a:pt x="328" y="74"/>
                    </a:lnTo>
                    <a:lnTo>
                      <a:pt x="323" y="72"/>
                    </a:lnTo>
                    <a:lnTo>
                      <a:pt x="321" y="70"/>
                    </a:lnTo>
                    <a:lnTo>
                      <a:pt x="319" y="70"/>
                    </a:lnTo>
                    <a:lnTo>
                      <a:pt x="317" y="70"/>
                    </a:lnTo>
                    <a:lnTo>
                      <a:pt x="315" y="70"/>
                    </a:lnTo>
                    <a:lnTo>
                      <a:pt x="313" y="69"/>
                    </a:lnTo>
                    <a:lnTo>
                      <a:pt x="311" y="69"/>
                    </a:lnTo>
                    <a:lnTo>
                      <a:pt x="309" y="69"/>
                    </a:lnTo>
                    <a:lnTo>
                      <a:pt x="307" y="67"/>
                    </a:lnTo>
                    <a:lnTo>
                      <a:pt x="305" y="67"/>
                    </a:lnTo>
                    <a:lnTo>
                      <a:pt x="303" y="67"/>
                    </a:lnTo>
                    <a:lnTo>
                      <a:pt x="302" y="67"/>
                    </a:lnTo>
                    <a:lnTo>
                      <a:pt x="300" y="67"/>
                    </a:lnTo>
                    <a:lnTo>
                      <a:pt x="296" y="65"/>
                    </a:lnTo>
                    <a:lnTo>
                      <a:pt x="292" y="65"/>
                    </a:lnTo>
                    <a:lnTo>
                      <a:pt x="290" y="65"/>
                    </a:lnTo>
                    <a:lnTo>
                      <a:pt x="288" y="65"/>
                    </a:lnTo>
                    <a:lnTo>
                      <a:pt x="286" y="63"/>
                    </a:lnTo>
                    <a:lnTo>
                      <a:pt x="284" y="63"/>
                    </a:lnTo>
                    <a:lnTo>
                      <a:pt x="280" y="63"/>
                    </a:lnTo>
                    <a:lnTo>
                      <a:pt x="277" y="63"/>
                    </a:lnTo>
                    <a:lnTo>
                      <a:pt x="275" y="63"/>
                    </a:lnTo>
                    <a:lnTo>
                      <a:pt x="271" y="63"/>
                    </a:lnTo>
                    <a:lnTo>
                      <a:pt x="267" y="61"/>
                    </a:lnTo>
                    <a:lnTo>
                      <a:pt x="263" y="61"/>
                    </a:lnTo>
                    <a:lnTo>
                      <a:pt x="254" y="63"/>
                    </a:lnTo>
                    <a:lnTo>
                      <a:pt x="246" y="63"/>
                    </a:lnTo>
                    <a:lnTo>
                      <a:pt x="238" y="63"/>
                    </a:lnTo>
                    <a:lnTo>
                      <a:pt x="231" y="65"/>
                    </a:lnTo>
                    <a:lnTo>
                      <a:pt x="223" y="67"/>
                    </a:lnTo>
                    <a:lnTo>
                      <a:pt x="215" y="69"/>
                    </a:lnTo>
                    <a:lnTo>
                      <a:pt x="208" y="70"/>
                    </a:lnTo>
                    <a:lnTo>
                      <a:pt x="200" y="72"/>
                    </a:lnTo>
                    <a:lnTo>
                      <a:pt x="192" y="76"/>
                    </a:lnTo>
                    <a:lnTo>
                      <a:pt x="185" y="80"/>
                    </a:lnTo>
                    <a:lnTo>
                      <a:pt x="179" y="84"/>
                    </a:lnTo>
                    <a:lnTo>
                      <a:pt x="171" y="88"/>
                    </a:lnTo>
                    <a:lnTo>
                      <a:pt x="165" y="92"/>
                    </a:lnTo>
                    <a:lnTo>
                      <a:pt x="158" y="95"/>
                    </a:lnTo>
                    <a:lnTo>
                      <a:pt x="152" y="101"/>
                    </a:lnTo>
                    <a:lnTo>
                      <a:pt x="146" y="105"/>
                    </a:lnTo>
                    <a:lnTo>
                      <a:pt x="140" y="111"/>
                    </a:lnTo>
                    <a:lnTo>
                      <a:pt x="135" y="116"/>
                    </a:lnTo>
                    <a:lnTo>
                      <a:pt x="131" y="122"/>
                    </a:lnTo>
                    <a:lnTo>
                      <a:pt x="125" y="128"/>
                    </a:lnTo>
                    <a:lnTo>
                      <a:pt x="119" y="134"/>
                    </a:lnTo>
                    <a:lnTo>
                      <a:pt x="116" y="139"/>
                    </a:lnTo>
                    <a:lnTo>
                      <a:pt x="112" y="147"/>
                    </a:lnTo>
                    <a:lnTo>
                      <a:pt x="108" y="153"/>
                    </a:lnTo>
                    <a:lnTo>
                      <a:pt x="104" y="161"/>
                    </a:lnTo>
                    <a:lnTo>
                      <a:pt x="100" y="168"/>
                    </a:lnTo>
                    <a:lnTo>
                      <a:pt x="98" y="174"/>
                    </a:lnTo>
                    <a:lnTo>
                      <a:pt x="94" y="182"/>
                    </a:lnTo>
                    <a:lnTo>
                      <a:pt x="92" y="189"/>
                    </a:lnTo>
                    <a:lnTo>
                      <a:pt x="91" y="199"/>
                    </a:lnTo>
                    <a:lnTo>
                      <a:pt x="89" y="207"/>
                    </a:lnTo>
                    <a:lnTo>
                      <a:pt x="87" y="214"/>
                    </a:lnTo>
                    <a:lnTo>
                      <a:pt x="87" y="212"/>
                    </a:lnTo>
                    <a:lnTo>
                      <a:pt x="85" y="212"/>
                    </a:lnTo>
                    <a:lnTo>
                      <a:pt x="85" y="210"/>
                    </a:lnTo>
                    <a:lnTo>
                      <a:pt x="83" y="210"/>
                    </a:lnTo>
                    <a:lnTo>
                      <a:pt x="81" y="209"/>
                    </a:lnTo>
                    <a:lnTo>
                      <a:pt x="81" y="209"/>
                    </a:lnTo>
                    <a:lnTo>
                      <a:pt x="79" y="207"/>
                    </a:lnTo>
                    <a:lnTo>
                      <a:pt x="77" y="207"/>
                    </a:lnTo>
                    <a:lnTo>
                      <a:pt x="77" y="205"/>
                    </a:lnTo>
                    <a:lnTo>
                      <a:pt x="75" y="205"/>
                    </a:lnTo>
                    <a:lnTo>
                      <a:pt x="73" y="205"/>
                    </a:lnTo>
                    <a:lnTo>
                      <a:pt x="73" y="203"/>
                    </a:lnTo>
                    <a:lnTo>
                      <a:pt x="71" y="203"/>
                    </a:lnTo>
                    <a:lnTo>
                      <a:pt x="69" y="201"/>
                    </a:lnTo>
                    <a:lnTo>
                      <a:pt x="69" y="201"/>
                    </a:lnTo>
                    <a:lnTo>
                      <a:pt x="68" y="201"/>
                    </a:lnTo>
                    <a:lnTo>
                      <a:pt x="66" y="199"/>
                    </a:lnTo>
                    <a:lnTo>
                      <a:pt x="64" y="199"/>
                    </a:lnTo>
                    <a:lnTo>
                      <a:pt x="64" y="199"/>
                    </a:lnTo>
                    <a:lnTo>
                      <a:pt x="62" y="199"/>
                    </a:lnTo>
                    <a:lnTo>
                      <a:pt x="60" y="197"/>
                    </a:lnTo>
                    <a:lnTo>
                      <a:pt x="58" y="197"/>
                    </a:lnTo>
                    <a:lnTo>
                      <a:pt x="56" y="197"/>
                    </a:lnTo>
                    <a:lnTo>
                      <a:pt x="56" y="197"/>
                    </a:lnTo>
                    <a:lnTo>
                      <a:pt x="54" y="197"/>
                    </a:lnTo>
                    <a:lnTo>
                      <a:pt x="52" y="197"/>
                    </a:lnTo>
                    <a:lnTo>
                      <a:pt x="50" y="197"/>
                    </a:lnTo>
                    <a:lnTo>
                      <a:pt x="50" y="195"/>
                    </a:lnTo>
                    <a:lnTo>
                      <a:pt x="48" y="195"/>
                    </a:lnTo>
                    <a:lnTo>
                      <a:pt x="46" y="195"/>
                    </a:lnTo>
                    <a:lnTo>
                      <a:pt x="45" y="195"/>
                    </a:lnTo>
                    <a:lnTo>
                      <a:pt x="43" y="195"/>
                    </a:lnTo>
                    <a:lnTo>
                      <a:pt x="43" y="195"/>
                    </a:lnTo>
                    <a:lnTo>
                      <a:pt x="41" y="195"/>
                    </a:lnTo>
                    <a:lnTo>
                      <a:pt x="39" y="195"/>
                    </a:lnTo>
                    <a:lnTo>
                      <a:pt x="37" y="195"/>
                    </a:lnTo>
                    <a:lnTo>
                      <a:pt x="35" y="197"/>
                    </a:lnTo>
                    <a:lnTo>
                      <a:pt x="35" y="197"/>
                    </a:lnTo>
                    <a:lnTo>
                      <a:pt x="33" y="197"/>
                    </a:lnTo>
                    <a:lnTo>
                      <a:pt x="31" y="197"/>
                    </a:lnTo>
                    <a:lnTo>
                      <a:pt x="29" y="197"/>
                    </a:lnTo>
                    <a:lnTo>
                      <a:pt x="29" y="197"/>
                    </a:lnTo>
                    <a:lnTo>
                      <a:pt x="27" y="197"/>
                    </a:lnTo>
                    <a:lnTo>
                      <a:pt x="25" y="199"/>
                    </a:lnTo>
                    <a:lnTo>
                      <a:pt x="25" y="199"/>
                    </a:lnTo>
                    <a:lnTo>
                      <a:pt x="23" y="199"/>
                    </a:lnTo>
                    <a:lnTo>
                      <a:pt x="22" y="199"/>
                    </a:lnTo>
                    <a:lnTo>
                      <a:pt x="20" y="201"/>
                    </a:lnTo>
                    <a:lnTo>
                      <a:pt x="20" y="201"/>
                    </a:lnTo>
                    <a:lnTo>
                      <a:pt x="18" y="201"/>
                    </a:lnTo>
                    <a:lnTo>
                      <a:pt x="16" y="203"/>
                    </a:lnTo>
                    <a:lnTo>
                      <a:pt x="16" y="203"/>
                    </a:lnTo>
                    <a:lnTo>
                      <a:pt x="14" y="203"/>
                    </a:lnTo>
                    <a:lnTo>
                      <a:pt x="12" y="205"/>
                    </a:lnTo>
                    <a:lnTo>
                      <a:pt x="12" y="205"/>
                    </a:lnTo>
                    <a:lnTo>
                      <a:pt x="10" y="205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6" y="209"/>
                    </a:lnTo>
                    <a:lnTo>
                      <a:pt x="4" y="209"/>
                    </a:lnTo>
                    <a:lnTo>
                      <a:pt x="4" y="210"/>
                    </a:lnTo>
                    <a:lnTo>
                      <a:pt x="2" y="210"/>
                    </a:lnTo>
                    <a:lnTo>
                      <a:pt x="2" y="212"/>
                    </a:lnTo>
                    <a:lnTo>
                      <a:pt x="0" y="212"/>
                    </a:lnTo>
                    <a:lnTo>
                      <a:pt x="2" y="207"/>
                    </a:lnTo>
                    <a:lnTo>
                      <a:pt x="2" y="199"/>
                    </a:lnTo>
                    <a:lnTo>
                      <a:pt x="4" y="191"/>
                    </a:lnTo>
                    <a:lnTo>
                      <a:pt x="6" y="186"/>
                    </a:lnTo>
                    <a:lnTo>
                      <a:pt x="8" y="178"/>
                    </a:lnTo>
                    <a:lnTo>
                      <a:pt x="10" y="172"/>
                    </a:lnTo>
                    <a:lnTo>
                      <a:pt x="12" y="164"/>
                    </a:lnTo>
                    <a:lnTo>
                      <a:pt x="14" y="159"/>
                    </a:lnTo>
                    <a:lnTo>
                      <a:pt x="18" y="153"/>
                    </a:lnTo>
                    <a:lnTo>
                      <a:pt x="20" y="145"/>
                    </a:lnTo>
                    <a:lnTo>
                      <a:pt x="23" y="139"/>
                    </a:lnTo>
                    <a:lnTo>
                      <a:pt x="25" y="134"/>
                    </a:lnTo>
                    <a:lnTo>
                      <a:pt x="29" y="128"/>
                    </a:lnTo>
                    <a:lnTo>
                      <a:pt x="33" y="122"/>
                    </a:lnTo>
                    <a:lnTo>
                      <a:pt x="35" y="116"/>
                    </a:lnTo>
                    <a:lnTo>
                      <a:pt x="39" y="111"/>
                    </a:lnTo>
                    <a:lnTo>
                      <a:pt x="43" y="105"/>
                    </a:lnTo>
                    <a:lnTo>
                      <a:pt x="46" y="99"/>
                    </a:lnTo>
                    <a:lnTo>
                      <a:pt x="52" y="93"/>
                    </a:lnTo>
                    <a:lnTo>
                      <a:pt x="56" y="88"/>
                    </a:lnTo>
                    <a:lnTo>
                      <a:pt x="60" y="84"/>
                    </a:lnTo>
                    <a:lnTo>
                      <a:pt x="66" y="78"/>
                    </a:lnTo>
                    <a:lnTo>
                      <a:pt x="69" y="72"/>
                    </a:lnTo>
                    <a:lnTo>
                      <a:pt x="75" y="69"/>
                    </a:lnTo>
                    <a:lnTo>
                      <a:pt x="79" y="63"/>
                    </a:lnTo>
                    <a:lnTo>
                      <a:pt x="85" y="59"/>
                    </a:lnTo>
                    <a:lnTo>
                      <a:pt x="91" y="55"/>
                    </a:lnTo>
                    <a:lnTo>
                      <a:pt x="96" y="49"/>
                    </a:lnTo>
                    <a:lnTo>
                      <a:pt x="102" y="46"/>
                    </a:lnTo>
                    <a:lnTo>
                      <a:pt x="108" y="42"/>
                    </a:lnTo>
                    <a:lnTo>
                      <a:pt x="114" y="38"/>
                    </a:lnTo>
                    <a:lnTo>
                      <a:pt x="119" y="34"/>
                    </a:lnTo>
                    <a:lnTo>
                      <a:pt x="125" y="30"/>
                    </a:lnTo>
                    <a:lnTo>
                      <a:pt x="133" y="26"/>
                    </a:lnTo>
                    <a:lnTo>
                      <a:pt x="139" y="24"/>
                    </a:lnTo>
                    <a:lnTo>
                      <a:pt x="146" y="21"/>
                    </a:lnTo>
                    <a:lnTo>
                      <a:pt x="154" y="17"/>
                    </a:lnTo>
                    <a:lnTo>
                      <a:pt x="162" y="15"/>
                    </a:lnTo>
                    <a:lnTo>
                      <a:pt x="167" y="13"/>
                    </a:lnTo>
                    <a:lnTo>
                      <a:pt x="175" y="11"/>
                    </a:lnTo>
                    <a:lnTo>
                      <a:pt x="183" y="7"/>
                    </a:lnTo>
                    <a:lnTo>
                      <a:pt x="190" y="5"/>
                    </a:lnTo>
                    <a:lnTo>
                      <a:pt x="198" y="5"/>
                    </a:lnTo>
                    <a:lnTo>
                      <a:pt x="204" y="3"/>
                    </a:lnTo>
                    <a:lnTo>
                      <a:pt x="211" y="1"/>
                    </a:lnTo>
                    <a:lnTo>
                      <a:pt x="219" y="1"/>
                    </a:lnTo>
                    <a:lnTo>
                      <a:pt x="227" y="1"/>
                    </a:lnTo>
                    <a:lnTo>
                      <a:pt x="234" y="0"/>
                    </a:lnTo>
                    <a:lnTo>
                      <a:pt x="242" y="0"/>
                    </a:lnTo>
                    <a:lnTo>
                      <a:pt x="250" y="0"/>
                    </a:lnTo>
                    <a:lnTo>
                      <a:pt x="257" y="0"/>
                    </a:lnTo>
                    <a:lnTo>
                      <a:pt x="265" y="1"/>
                    </a:lnTo>
                    <a:lnTo>
                      <a:pt x="273" y="1"/>
                    </a:lnTo>
                    <a:lnTo>
                      <a:pt x="280" y="1"/>
                    </a:lnTo>
                    <a:lnTo>
                      <a:pt x="288" y="3"/>
                    </a:lnTo>
                    <a:lnTo>
                      <a:pt x="296" y="5"/>
                    </a:lnTo>
                    <a:lnTo>
                      <a:pt x="303" y="7"/>
                    </a:lnTo>
                    <a:lnTo>
                      <a:pt x="309" y="7"/>
                    </a:lnTo>
                    <a:lnTo>
                      <a:pt x="317" y="11"/>
                    </a:lnTo>
                    <a:lnTo>
                      <a:pt x="325" y="13"/>
                    </a:lnTo>
                    <a:lnTo>
                      <a:pt x="332" y="15"/>
                    </a:lnTo>
                    <a:lnTo>
                      <a:pt x="340" y="19"/>
                    </a:lnTo>
                    <a:lnTo>
                      <a:pt x="346" y="21"/>
                    </a:lnTo>
                    <a:lnTo>
                      <a:pt x="353" y="24"/>
                    </a:lnTo>
                    <a:lnTo>
                      <a:pt x="361" y="28"/>
                    </a:lnTo>
                    <a:lnTo>
                      <a:pt x="369" y="32"/>
                    </a:lnTo>
                    <a:lnTo>
                      <a:pt x="374" y="36"/>
                    </a:lnTo>
                    <a:lnTo>
                      <a:pt x="382" y="40"/>
                    </a:lnTo>
                    <a:lnTo>
                      <a:pt x="388" y="46"/>
                    </a:lnTo>
                    <a:lnTo>
                      <a:pt x="396" y="49"/>
                    </a:lnTo>
                    <a:lnTo>
                      <a:pt x="401" y="55"/>
                    </a:lnTo>
                    <a:lnTo>
                      <a:pt x="407" y="61"/>
                    </a:lnTo>
                    <a:lnTo>
                      <a:pt x="413" y="67"/>
                    </a:lnTo>
                    <a:lnTo>
                      <a:pt x="419" y="72"/>
                    </a:lnTo>
                    <a:lnTo>
                      <a:pt x="424" y="78"/>
                    </a:lnTo>
                    <a:lnTo>
                      <a:pt x="430" y="84"/>
                    </a:lnTo>
                    <a:lnTo>
                      <a:pt x="436" y="90"/>
                    </a:lnTo>
                    <a:lnTo>
                      <a:pt x="440" y="95"/>
                    </a:lnTo>
                    <a:lnTo>
                      <a:pt x="445" y="103"/>
                    </a:lnTo>
                    <a:lnTo>
                      <a:pt x="449" y="109"/>
                    </a:lnTo>
                    <a:lnTo>
                      <a:pt x="453" y="116"/>
                    </a:lnTo>
                    <a:lnTo>
                      <a:pt x="457" y="124"/>
                    </a:lnTo>
                    <a:lnTo>
                      <a:pt x="461" y="130"/>
                    </a:lnTo>
                    <a:lnTo>
                      <a:pt x="465" y="138"/>
                    </a:lnTo>
                    <a:lnTo>
                      <a:pt x="468" y="145"/>
                    </a:lnTo>
                    <a:lnTo>
                      <a:pt x="470" y="153"/>
                    </a:lnTo>
                    <a:lnTo>
                      <a:pt x="474" y="161"/>
                    </a:lnTo>
                    <a:lnTo>
                      <a:pt x="476" y="168"/>
                    </a:lnTo>
                    <a:lnTo>
                      <a:pt x="478" y="176"/>
                    </a:lnTo>
                    <a:lnTo>
                      <a:pt x="480" y="184"/>
                    </a:lnTo>
                    <a:lnTo>
                      <a:pt x="482" y="191"/>
                    </a:lnTo>
                    <a:lnTo>
                      <a:pt x="484" y="199"/>
                    </a:lnTo>
                    <a:lnTo>
                      <a:pt x="486" y="209"/>
                    </a:lnTo>
                    <a:lnTo>
                      <a:pt x="486" y="216"/>
                    </a:lnTo>
                    <a:lnTo>
                      <a:pt x="488" y="224"/>
                    </a:lnTo>
                    <a:lnTo>
                      <a:pt x="488" y="232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41"/>
                    </a:lnTo>
                    <a:lnTo>
                      <a:pt x="488" y="247"/>
                    </a:lnTo>
                    <a:lnTo>
                      <a:pt x="488" y="253"/>
                    </a:lnTo>
                    <a:lnTo>
                      <a:pt x="486" y="258"/>
                    </a:lnTo>
                    <a:lnTo>
                      <a:pt x="486" y="262"/>
                    </a:lnTo>
                    <a:lnTo>
                      <a:pt x="486" y="268"/>
                    </a:lnTo>
                    <a:lnTo>
                      <a:pt x="484" y="274"/>
                    </a:lnTo>
                    <a:lnTo>
                      <a:pt x="484" y="279"/>
                    </a:lnTo>
                    <a:lnTo>
                      <a:pt x="482" y="285"/>
                    </a:lnTo>
                    <a:lnTo>
                      <a:pt x="482" y="291"/>
                    </a:lnTo>
                    <a:lnTo>
                      <a:pt x="480" y="295"/>
                    </a:lnTo>
                    <a:lnTo>
                      <a:pt x="478" y="301"/>
                    </a:lnTo>
                    <a:lnTo>
                      <a:pt x="476" y="306"/>
                    </a:lnTo>
                    <a:lnTo>
                      <a:pt x="474" y="312"/>
                    </a:lnTo>
                    <a:lnTo>
                      <a:pt x="474" y="316"/>
                    </a:lnTo>
                    <a:lnTo>
                      <a:pt x="472" y="322"/>
                    </a:lnTo>
                    <a:lnTo>
                      <a:pt x="468" y="327"/>
                    </a:lnTo>
                    <a:lnTo>
                      <a:pt x="467" y="331"/>
                    </a:lnTo>
                    <a:lnTo>
                      <a:pt x="465" y="337"/>
                    </a:lnTo>
                    <a:lnTo>
                      <a:pt x="463" y="341"/>
                    </a:lnTo>
                    <a:lnTo>
                      <a:pt x="461" y="347"/>
                    </a:lnTo>
                    <a:lnTo>
                      <a:pt x="457" y="350"/>
                    </a:lnTo>
                    <a:lnTo>
                      <a:pt x="455" y="356"/>
                    </a:lnTo>
                    <a:lnTo>
                      <a:pt x="451" y="360"/>
                    </a:lnTo>
                    <a:lnTo>
                      <a:pt x="449" y="366"/>
                    </a:lnTo>
                    <a:lnTo>
                      <a:pt x="445" y="370"/>
                    </a:lnTo>
                    <a:lnTo>
                      <a:pt x="444" y="375"/>
                    </a:lnTo>
                    <a:lnTo>
                      <a:pt x="440" y="379"/>
                    </a:lnTo>
                    <a:lnTo>
                      <a:pt x="436" y="383"/>
                    </a:lnTo>
                    <a:lnTo>
                      <a:pt x="432" y="387"/>
                    </a:lnTo>
                    <a:lnTo>
                      <a:pt x="428" y="393"/>
                    </a:lnTo>
                    <a:lnTo>
                      <a:pt x="426" y="396"/>
                    </a:lnTo>
                    <a:lnTo>
                      <a:pt x="422" y="398"/>
                    </a:lnTo>
                    <a:lnTo>
                      <a:pt x="421" y="402"/>
                    </a:lnTo>
                    <a:lnTo>
                      <a:pt x="419" y="404"/>
                    </a:lnTo>
                    <a:lnTo>
                      <a:pt x="415" y="408"/>
                    </a:lnTo>
                    <a:lnTo>
                      <a:pt x="413" y="410"/>
                    </a:lnTo>
                    <a:lnTo>
                      <a:pt x="411" y="414"/>
                    </a:lnTo>
                    <a:lnTo>
                      <a:pt x="407" y="416"/>
                    </a:lnTo>
                    <a:lnTo>
                      <a:pt x="405" y="417"/>
                    </a:lnTo>
                    <a:lnTo>
                      <a:pt x="401" y="421"/>
                    </a:lnTo>
                    <a:lnTo>
                      <a:pt x="399" y="423"/>
                    </a:lnTo>
                    <a:lnTo>
                      <a:pt x="396" y="425"/>
                    </a:lnTo>
                    <a:lnTo>
                      <a:pt x="394" y="427"/>
                    </a:lnTo>
                    <a:lnTo>
                      <a:pt x="390" y="431"/>
                    </a:lnTo>
                    <a:lnTo>
                      <a:pt x="388" y="433"/>
                    </a:lnTo>
                    <a:lnTo>
                      <a:pt x="384" y="435"/>
                    </a:lnTo>
                    <a:lnTo>
                      <a:pt x="380" y="437"/>
                    </a:lnTo>
                    <a:lnTo>
                      <a:pt x="378" y="439"/>
                    </a:lnTo>
                    <a:lnTo>
                      <a:pt x="374" y="440"/>
                    </a:lnTo>
                    <a:lnTo>
                      <a:pt x="373" y="444"/>
                    </a:lnTo>
                    <a:lnTo>
                      <a:pt x="369" y="446"/>
                    </a:lnTo>
                    <a:lnTo>
                      <a:pt x="365" y="448"/>
                    </a:lnTo>
                    <a:lnTo>
                      <a:pt x="363" y="450"/>
                    </a:lnTo>
                    <a:lnTo>
                      <a:pt x="359" y="452"/>
                    </a:lnTo>
                    <a:lnTo>
                      <a:pt x="355" y="454"/>
                    </a:lnTo>
                    <a:lnTo>
                      <a:pt x="351" y="454"/>
                    </a:lnTo>
                    <a:lnTo>
                      <a:pt x="350" y="456"/>
                    </a:lnTo>
                    <a:lnTo>
                      <a:pt x="346" y="458"/>
                    </a:lnTo>
                    <a:lnTo>
                      <a:pt x="342" y="460"/>
                    </a:lnTo>
                    <a:lnTo>
                      <a:pt x="338" y="462"/>
                    </a:lnTo>
                    <a:lnTo>
                      <a:pt x="336" y="464"/>
                    </a:lnTo>
                    <a:lnTo>
                      <a:pt x="332" y="464"/>
                    </a:lnTo>
                    <a:lnTo>
                      <a:pt x="328" y="465"/>
                    </a:lnTo>
                    <a:lnTo>
                      <a:pt x="325" y="467"/>
                    </a:lnTo>
                    <a:lnTo>
                      <a:pt x="321" y="469"/>
                    </a:lnTo>
                    <a:lnTo>
                      <a:pt x="317" y="471"/>
                    </a:lnTo>
                    <a:lnTo>
                      <a:pt x="315" y="473"/>
                    </a:lnTo>
                    <a:lnTo>
                      <a:pt x="311" y="475"/>
                    </a:lnTo>
                    <a:lnTo>
                      <a:pt x="307" y="477"/>
                    </a:lnTo>
                    <a:lnTo>
                      <a:pt x="305" y="479"/>
                    </a:lnTo>
                    <a:lnTo>
                      <a:pt x="302" y="481"/>
                    </a:lnTo>
                    <a:lnTo>
                      <a:pt x="298" y="483"/>
                    </a:lnTo>
                    <a:lnTo>
                      <a:pt x="296" y="485"/>
                    </a:lnTo>
                    <a:lnTo>
                      <a:pt x="292" y="487"/>
                    </a:lnTo>
                    <a:lnTo>
                      <a:pt x="290" y="490"/>
                    </a:lnTo>
                    <a:lnTo>
                      <a:pt x="286" y="492"/>
                    </a:lnTo>
                    <a:lnTo>
                      <a:pt x="284" y="494"/>
                    </a:lnTo>
                    <a:lnTo>
                      <a:pt x="280" y="496"/>
                    </a:lnTo>
                    <a:lnTo>
                      <a:pt x="279" y="500"/>
                    </a:lnTo>
                    <a:lnTo>
                      <a:pt x="275" y="502"/>
                    </a:lnTo>
                    <a:lnTo>
                      <a:pt x="273" y="506"/>
                    </a:lnTo>
                    <a:lnTo>
                      <a:pt x="269" y="508"/>
                    </a:lnTo>
                    <a:lnTo>
                      <a:pt x="267" y="510"/>
                    </a:lnTo>
                    <a:lnTo>
                      <a:pt x="265" y="513"/>
                    </a:lnTo>
                    <a:lnTo>
                      <a:pt x="263" y="515"/>
                    </a:lnTo>
                    <a:lnTo>
                      <a:pt x="259" y="519"/>
                    </a:lnTo>
                    <a:lnTo>
                      <a:pt x="257" y="523"/>
                    </a:lnTo>
                    <a:lnTo>
                      <a:pt x="256" y="525"/>
                    </a:lnTo>
                    <a:lnTo>
                      <a:pt x="254" y="529"/>
                    </a:lnTo>
                    <a:lnTo>
                      <a:pt x="252" y="531"/>
                    </a:lnTo>
                    <a:lnTo>
                      <a:pt x="250" y="534"/>
                    </a:lnTo>
                    <a:lnTo>
                      <a:pt x="248" y="538"/>
                    </a:lnTo>
                    <a:lnTo>
                      <a:pt x="246" y="542"/>
                    </a:lnTo>
                    <a:lnTo>
                      <a:pt x="244" y="544"/>
                    </a:lnTo>
                    <a:lnTo>
                      <a:pt x="242" y="548"/>
                    </a:lnTo>
                    <a:lnTo>
                      <a:pt x="240" y="544"/>
                    </a:lnTo>
                    <a:lnTo>
                      <a:pt x="238" y="542"/>
                    </a:lnTo>
                    <a:lnTo>
                      <a:pt x="236" y="538"/>
                    </a:lnTo>
                    <a:lnTo>
                      <a:pt x="234" y="534"/>
                    </a:lnTo>
                    <a:lnTo>
                      <a:pt x="233" y="531"/>
                    </a:lnTo>
                    <a:lnTo>
                      <a:pt x="229" y="529"/>
                    </a:lnTo>
                    <a:lnTo>
                      <a:pt x="227" y="525"/>
                    </a:lnTo>
                    <a:lnTo>
                      <a:pt x="225" y="523"/>
                    </a:lnTo>
                    <a:lnTo>
                      <a:pt x="223" y="519"/>
                    </a:lnTo>
                    <a:lnTo>
                      <a:pt x="221" y="517"/>
                    </a:lnTo>
                    <a:lnTo>
                      <a:pt x="217" y="513"/>
                    </a:lnTo>
                    <a:lnTo>
                      <a:pt x="215" y="511"/>
                    </a:lnTo>
                    <a:lnTo>
                      <a:pt x="213" y="508"/>
                    </a:lnTo>
                    <a:lnTo>
                      <a:pt x="210" y="506"/>
                    </a:lnTo>
                    <a:lnTo>
                      <a:pt x="208" y="502"/>
                    </a:lnTo>
                    <a:lnTo>
                      <a:pt x="206" y="500"/>
                    </a:lnTo>
                    <a:lnTo>
                      <a:pt x="202" y="498"/>
                    </a:lnTo>
                    <a:lnTo>
                      <a:pt x="200" y="494"/>
                    </a:lnTo>
                    <a:lnTo>
                      <a:pt x="196" y="492"/>
                    </a:lnTo>
                    <a:lnTo>
                      <a:pt x="194" y="490"/>
                    </a:lnTo>
                    <a:lnTo>
                      <a:pt x="190" y="488"/>
                    </a:lnTo>
                    <a:lnTo>
                      <a:pt x="188" y="485"/>
                    </a:lnTo>
                    <a:lnTo>
                      <a:pt x="185" y="483"/>
                    </a:lnTo>
                    <a:lnTo>
                      <a:pt x="181" y="481"/>
                    </a:lnTo>
                    <a:lnTo>
                      <a:pt x="179" y="479"/>
                    </a:lnTo>
                    <a:lnTo>
                      <a:pt x="175" y="477"/>
                    </a:lnTo>
                    <a:lnTo>
                      <a:pt x="171" y="475"/>
                    </a:lnTo>
                    <a:lnTo>
                      <a:pt x="169" y="473"/>
                    </a:lnTo>
                    <a:lnTo>
                      <a:pt x="165" y="471"/>
                    </a:lnTo>
                    <a:lnTo>
                      <a:pt x="162" y="469"/>
                    </a:lnTo>
                    <a:lnTo>
                      <a:pt x="158" y="467"/>
                    </a:lnTo>
                    <a:lnTo>
                      <a:pt x="156" y="465"/>
                    </a:lnTo>
                    <a:lnTo>
                      <a:pt x="152" y="465"/>
                    </a:lnTo>
                    <a:lnTo>
                      <a:pt x="148" y="464"/>
                    </a:lnTo>
                    <a:lnTo>
                      <a:pt x="146" y="462"/>
                    </a:lnTo>
                    <a:lnTo>
                      <a:pt x="142" y="462"/>
                    </a:lnTo>
                    <a:lnTo>
                      <a:pt x="140" y="460"/>
                    </a:lnTo>
                    <a:lnTo>
                      <a:pt x="137" y="458"/>
                    </a:lnTo>
                    <a:lnTo>
                      <a:pt x="133" y="456"/>
                    </a:lnTo>
                    <a:lnTo>
                      <a:pt x="131" y="456"/>
                    </a:lnTo>
                    <a:lnTo>
                      <a:pt x="127" y="454"/>
                    </a:lnTo>
                    <a:lnTo>
                      <a:pt x="125" y="452"/>
                    </a:lnTo>
                    <a:lnTo>
                      <a:pt x="121" y="450"/>
                    </a:lnTo>
                    <a:lnTo>
                      <a:pt x="119" y="448"/>
                    </a:lnTo>
                    <a:lnTo>
                      <a:pt x="116" y="446"/>
                    </a:lnTo>
                    <a:lnTo>
                      <a:pt x="114" y="444"/>
                    </a:lnTo>
                    <a:lnTo>
                      <a:pt x="110" y="442"/>
                    </a:lnTo>
                    <a:lnTo>
                      <a:pt x="108" y="440"/>
                    </a:lnTo>
                    <a:lnTo>
                      <a:pt x="106" y="439"/>
                    </a:lnTo>
                    <a:lnTo>
                      <a:pt x="102" y="439"/>
                    </a:lnTo>
                    <a:lnTo>
                      <a:pt x="100" y="435"/>
                    </a:lnTo>
                    <a:lnTo>
                      <a:pt x="96" y="433"/>
                    </a:lnTo>
                    <a:lnTo>
                      <a:pt x="94" y="431"/>
                    </a:lnTo>
                    <a:lnTo>
                      <a:pt x="92" y="429"/>
                    </a:lnTo>
                    <a:lnTo>
                      <a:pt x="89" y="427"/>
                    </a:lnTo>
                    <a:lnTo>
                      <a:pt x="87" y="425"/>
                    </a:lnTo>
                    <a:lnTo>
                      <a:pt x="85" y="423"/>
                    </a:lnTo>
                    <a:lnTo>
                      <a:pt x="81" y="421"/>
                    </a:lnTo>
                    <a:lnTo>
                      <a:pt x="79" y="419"/>
                    </a:lnTo>
                    <a:lnTo>
                      <a:pt x="77" y="416"/>
                    </a:lnTo>
                    <a:lnTo>
                      <a:pt x="73" y="414"/>
                    </a:lnTo>
                    <a:lnTo>
                      <a:pt x="71" y="412"/>
                    </a:lnTo>
                    <a:lnTo>
                      <a:pt x="69" y="410"/>
                    </a:lnTo>
                    <a:lnTo>
                      <a:pt x="68" y="408"/>
                    </a:lnTo>
                    <a:lnTo>
                      <a:pt x="66" y="408"/>
                    </a:lnTo>
                    <a:lnTo>
                      <a:pt x="64" y="410"/>
                    </a:lnTo>
                    <a:lnTo>
                      <a:pt x="62" y="412"/>
                    </a:lnTo>
                    <a:lnTo>
                      <a:pt x="60" y="414"/>
                    </a:lnTo>
                    <a:lnTo>
                      <a:pt x="58" y="416"/>
                    </a:lnTo>
                    <a:lnTo>
                      <a:pt x="58" y="417"/>
                    </a:lnTo>
                    <a:lnTo>
                      <a:pt x="56" y="417"/>
                    </a:lnTo>
                    <a:lnTo>
                      <a:pt x="54" y="419"/>
                    </a:lnTo>
                    <a:lnTo>
                      <a:pt x="52" y="421"/>
                    </a:lnTo>
                    <a:lnTo>
                      <a:pt x="50" y="423"/>
                    </a:lnTo>
                    <a:lnTo>
                      <a:pt x="50" y="425"/>
                    </a:lnTo>
                    <a:lnTo>
                      <a:pt x="48" y="427"/>
                    </a:lnTo>
                    <a:lnTo>
                      <a:pt x="46" y="429"/>
                    </a:lnTo>
                    <a:lnTo>
                      <a:pt x="45" y="431"/>
                    </a:lnTo>
                    <a:lnTo>
                      <a:pt x="45" y="433"/>
                    </a:lnTo>
                    <a:lnTo>
                      <a:pt x="43" y="435"/>
                    </a:lnTo>
                    <a:lnTo>
                      <a:pt x="43" y="431"/>
                    </a:lnTo>
                    <a:lnTo>
                      <a:pt x="43" y="429"/>
                    </a:lnTo>
                    <a:lnTo>
                      <a:pt x="41" y="425"/>
                    </a:lnTo>
                    <a:lnTo>
                      <a:pt x="41" y="421"/>
                    </a:lnTo>
                    <a:lnTo>
                      <a:pt x="41" y="416"/>
                    </a:lnTo>
                    <a:lnTo>
                      <a:pt x="39" y="408"/>
                    </a:lnTo>
                    <a:lnTo>
                      <a:pt x="37" y="402"/>
                    </a:lnTo>
                    <a:lnTo>
                      <a:pt x="37" y="396"/>
                    </a:lnTo>
                    <a:lnTo>
                      <a:pt x="35" y="389"/>
                    </a:lnTo>
                    <a:lnTo>
                      <a:pt x="33" y="383"/>
                    </a:lnTo>
                    <a:lnTo>
                      <a:pt x="33" y="379"/>
                    </a:lnTo>
                    <a:lnTo>
                      <a:pt x="31" y="377"/>
                    </a:lnTo>
                    <a:lnTo>
                      <a:pt x="31" y="373"/>
                    </a:lnTo>
                    <a:lnTo>
                      <a:pt x="31" y="370"/>
                    </a:lnTo>
                    <a:lnTo>
                      <a:pt x="29" y="368"/>
                    </a:lnTo>
                    <a:lnTo>
                      <a:pt x="29" y="364"/>
                    </a:lnTo>
                    <a:lnTo>
                      <a:pt x="27" y="360"/>
                    </a:lnTo>
                    <a:lnTo>
                      <a:pt x="27" y="358"/>
                    </a:lnTo>
                    <a:lnTo>
                      <a:pt x="25" y="350"/>
                    </a:lnTo>
                    <a:lnTo>
                      <a:pt x="23" y="345"/>
                    </a:lnTo>
                    <a:lnTo>
                      <a:pt x="22" y="341"/>
                    </a:lnTo>
                    <a:lnTo>
                      <a:pt x="22" y="339"/>
                    </a:lnTo>
                    <a:lnTo>
                      <a:pt x="20" y="335"/>
                    </a:lnTo>
                    <a:lnTo>
                      <a:pt x="20" y="333"/>
                    </a:lnTo>
                    <a:lnTo>
                      <a:pt x="20" y="331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04457" name="Rectangle 9"/>
            <p:cNvSpPr>
              <a:spLocks noChangeArrowheads="1"/>
            </p:cNvSpPr>
            <p:nvPr/>
          </p:nvSpPr>
          <p:spPr bwMode="auto">
            <a:xfrm>
              <a:off x="793" y="4020"/>
              <a:ext cx="240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808080"/>
                  </a:solidFill>
                  <a:latin typeface="Arial" charset="0"/>
                </a:rPr>
                <a:t>RESEARCH INSTITUTE OF TECHNOLOGY (NITI)</a:t>
              </a:r>
              <a:endParaRPr lang="ru-RU" sz="1200">
                <a:solidFill>
                  <a:srgbClr val="808080"/>
                </a:solidFill>
              </a:endParaRPr>
            </a:p>
          </p:txBody>
        </p:sp>
        <p:sp>
          <p:nvSpPr>
            <p:cNvPr id="104458" name="Rectangle 10"/>
            <p:cNvSpPr>
              <a:spLocks noChangeArrowheads="1"/>
            </p:cNvSpPr>
            <p:nvPr/>
          </p:nvSpPr>
          <p:spPr bwMode="auto">
            <a:xfrm>
              <a:off x="793" y="3929"/>
              <a:ext cx="539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808080"/>
                  </a:solidFill>
                  <a:latin typeface="Arial" charset="0"/>
                </a:rPr>
                <a:t>ALEXANDROV</a:t>
              </a:r>
              <a:endParaRPr lang="ru-RU" sz="900">
                <a:solidFill>
                  <a:srgbClr val="808080"/>
                </a:solidFill>
              </a:endParaRPr>
            </a:p>
          </p:txBody>
        </p:sp>
        <p:sp>
          <p:nvSpPr>
            <p:cNvPr id="104459" name="Line 11"/>
            <p:cNvSpPr>
              <a:spLocks noChangeShapeType="1"/>
            </p:cNvSpPr>
            <p:nvPr/>
          </p:nvSpPr>
          <p:spPr bwMode="auto">
            <a:xfrm>
              <a:off x="1338" y="3974"/>
              <a:ext cx="41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104460" name="Picture 12" descr="3V4R1154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88913"/>
            <a:ext cx="4319587" cy="598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61" name="Text Box 13"/>
          <p:cNvSpPr txBox="1">
            <a:spLocks noChangeArrowheads="1"/>
          </p:cNvSpPr>
          <p:nvPr/>
        </p:nvSpPr>
        <p:spPr bwMode="auto">
          <a:xfrm>
            <a:off x="0" y="3824288"/>
            <a:ext cx="40687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A50021"/>
                </a:solidFill>
                <a:latin typeface="Arial" charset="0"/>
              </a:rPr>
              <a:t>PHRS heat </a:t>
            </a:r>
            <a:br>
              <a:rPr lang="en-US" b="1">
                <a:solidFill>
                  <a:srgbClr val="A50021"/>
                </a:solidFill>
                <a:latin typeface="Arial" charset="0"/>
              </a:rPr>
            </a:br>
            <a:r>
              <a:rPr lang="en-US" b="1">
                <a:solidFill>
                  <a:srgbClr val="A50021"/>
                </a:solidFill>
                <a:latin typeface="Arial" charset="0"/>
              </a:rPr>
              <a:t>exchanger-condenser installed inside </a:t>
            </a:r>
            <a:br>
              <a:rPr lang="en-US" b="1">
                <a:solidFill>
                  <a:srgbClr val="A50021"/>
                </a:solidFill>
                <a:latin typeface="Arial" charset="0"/>
              </a:rPr>
            </a:br>
            <a:r>
              <a:rPr lang="en-US" b="1">
                <a:solidFill>
                  <a:srgbClr val="A50021"/>
                </a:solidFill>
                <a:latin typeface="Arial" charset="0"/>
              </a:rPr>
              <a:t>the containment</a:t>
            </a:r>
            <a:endParaRPr lang="ru-RU" b="1">
              <a:solidFill>
                <a:srgbClr val="A50021"/>
              </a:solidFill>
              <a:latin typeface="Arial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8CD04-E35C-43C6-A7CC-B02F23834A7D}" type="slidenum">
              <a:rPr lang="ru-RU"/>
              <a:pPr/>
              <a:t>16</a:t>
            </a:fld>
            <a:endParaRPr lang="ru-RU"/>
          </a:p>
        </p:txBody>
      </p:sp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9025" tIns="19512" rIns="39025" bIns="19512" anchor="ctr">
            <a:spAutoFit/>
          </a:bodyPr>
          <a:lstStyle/>
          <a:p>
            <a:pPr algn="ctr" eaLnBrk="1" hangingPunct="1"/>
            <a:endParaRPr lang="ru-RU" sz="18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0" y="3981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9025" tIns="19512" rIns="39025" bIns="19512" anchor="ctr">
            <a:spAutoFit/>
          </a:bodyPr>
          <a:lstStyle/>
          <a:p>
            <a:pPr algn="ctr" eaLnBrk="1" hangingPunct="1"/>
            <a:endParaRPr lang="ru-RU" sz="180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114692" name="Group 4"/>
          <p:cNvGrpSpPr>
            <a:grpSpLocks/>
          </p:cNvGrpSpPr>
          <p:nvPr/>
        </p:nvGrpSpPr>
        <p:grpSpPr bwMode="auto">
          <a:xfrm>
            <a:off x="647700" y="6200775"/>
            <a:ext cx="7272338" cy="431800"/>
            <a:chOff x="499" y="3906"/>
            <a:chExt cx="5012" cy="272"/>
          </a:xfrm>
        </p:grpSpPr>
        <p:grpSp>
          <p:nvGrpSpPr>
            <p:cNvPr id="114693" name="Group 5"/>
            <p:cNvGrpSpPr>
              <a:grpSpLocks/>
            </p:cNvGrpSpPr>
            <p:nvPr/>
          </p:nvGrpSpPr>
          <p:grpSpPr bwMode="auto">
            <a:xfrm>
              <a:off x="499" y="3906"/>
              <a:ext cx="249" cy="272"/>
              <a:chOff x="590" y="148"/>
              <a:chExt cx="244" cy="274"/>
            </a:xfrm>
          </p:grpSpPr>
          <p:sp>
            <p:nvSpPr>
              <p:cNvPr id="114694" name="Freeform 6"/>
              <p:cNvSpPr>
                <a:spLocks/>
              </p:cNvSpPr>
              <p:nvPr/>
            </p:nvSpPr>
            <p:spPr bwMode="auto">
              <a:xfrm>
                <a:off x="639" y="199"/>
                <a:ext cx="155" cy="104"/>
              </a:xfrm>
              <a:custGeom>
                <a:avLst/>
                <a:gdLst>
                  <a:gd name="T0" fmla="*/ 0 w 311"/>
                  <a:gd name="T1" fmla="*/ 127 h 209"/>
                  <a:gd name="T2" fmla="*/ 56 w 311"/>
                  <a:gd name="T3" fmla="*/ 127 h 209"/>
                  <a:gd name="T4" fmla="*/ 56 w 311"/>
                  <a:gd name="T5" fmla="*/ 192 h 209"/>
                  <a:gd name="T6" fmla="*/ 106 w 311"/>
                  <a:gd name="T7" fmla="*/ 192 h 209"/>
                  <a:gd name="T8" fmla="*/ 125 w 311"/>
                  <a:gd name="T9" fmla="*/ 0 h 209"/>
                  <a:gd name="T10" fmla="*/ 169 w 311"/>
                  <a:gd name="T11" fmla="*/ 0 h 209"/>
                  <a:gd name="T12" fmla="*/ 182 w 311"/>
                  <a:gd name="T13" fmla="*/ 192 h 209"/>
                  <a:gd name="T14" fmla="*/ 230 w 311"/>
                  <a:gd name="T15" fmla="*/ 192 h 209"/>
                  <a:gd name="T16" fmla="*/ 230 w 311"/>
                  <a:gd name="T17" fmla="*/ 127 h 209"/>
                  <a:gd name="T18" fmla="*/ 311 w 311"/>
                  <a:gd name="T19" fmla="*/ 127 h 209"/>
                  <a:gd name="T20" fmla="*/ 311 w 311"/>
                  <a:gd name="T21" fmla="*/ 142 h 209"/>
                  <a:gd name="T22" fmla="*/ 248 w 311"/>
                  <a:gd name="T23" fmla="*/ 142 h 209"/>
                  <a:gd name="T24" fmla="*/ 248 w 311"/>
                  <a:gd name="T25" fmla="*/ 209 h 209"/>
                  <a:gd name="T26" fmla="*/ 165 w 311"/>
                  <a:gd name="T27" fmla="*/ 209 h 209"/>
                  <a:gd name="T28" fmla="*/ 154 w 311"/>
                  <a:gd name="T29" fmla="*/ 15 h 209"/>
                  <a:gd name="T30" fmla="*/ 138 w 311"/>
                  <a:gd name="T31" fmla="*/ 15 h 209"/>
                  <a:gd name="T32" fmla="*/ 121 w 311"/>
                  <a:gd name="T33" fmla="*/ 209 h 209"/>
                  <a:gd name="T34" fmla="*/ 39 w 311"/>
                  <a:gd name="T35" fmla="*/ 209 h 209"/>
                  <a:gd name="T36" fmla="*/ 39 w 311"/>
                  <a:gd name="T37" fmla="*/ 142 h 209"/>
                  <a:gd name="T38" fmla="*/ 0 w 311"/>
                  <a:gd name="T39" fmla="*/ 142 h 209"/>
                  <a:gd name="T40" fmla="*/ 0 w 311"/>
                  <a:gd name="T41" fmla="*/ 12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1" h="209">
                    <a:moveTo>
                      <a:pt x="0" y="127"/>
                    </a:moveTo>
                    <a:lnTo>
                      <a:pt x="56" y="127"/>
                    </a:lnTo>
                    <a:lnTo>
                      <a:pt x="56" y="192"/>
                    </a:lnTo>
                    <a:lnTo>
                      <a:pt x="106" y="192"/>
                    </a:lnTo>
                    <a:lnTo>
                      <a:pt x="125" y="0"/>
                    </a:lnTo>
                    <a:lnTo>
                      <a:pt x="169" y="0"/>
                    </a:lnTo>
                    <a:lnTo>
                      <a:pt x="182" y="192"/>
                    </a:lnTo>
                    <a:lnTo>
                      <a:pt x="230" y="192"/>
                    </a:lnTo>
                    <a:lnTo>
                      <a:pt x="230" y="127"/>
                    </a:lnTo>
                    <a:lnTo>
                      <a:pt x="311" y="127"/>
                    </a:lnTo>
                    <a:lnTo>
                      <a:pt x="311" y="142"/>
                    </a:lnTo>
                    <a:lnTo>
                      <a:pt x="248" y="142"/>
                    </a:lnTo>
                    <a:lnTo>
                      <a:pt x="248" y="209"/>
                    </a:lnTo>
                    <a:lnTo>
                      <a:pt x="165" y="209"/>
                    </a:lnTo>
                    <a:lnTo>
                      <a:pt x="154" y="15"/>
                    </a:lnTo>
                    <a:lnTo>
                      <a:pt x="138" y="15"/>
                    </a:lnTo>
                    <a:lnTo>
                      <a:pt x="121" y="209"/>
                    </a:lnTo>
                    <a:lnTo>
                      <a:pt x="39" y="209"/>
                    </a:lnTo>
                    <a:lnTo>
                      <a:pt x="39" y="142"/>
                    </a:lnTo>
                    <a:lnTo>
                      <a:pt x="0" y="142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4695" name="Freeform 7"/>
              <p:cNvSpPr>
                <a:spLocks/>
              </p:cNvSpPr>
              <p:nvPr/>
            </p:nvSpPr>
            <p:spPr bwMode="auto">
              <a:xfrm>
                <a:off x="593" y="257"/>
                <a:ext cx="40" cy="40"/>
              </a:xfrm>
              <a:custGeom>
                <a:avLst/>
                <a:gdLst>
                  <a:gd name="T0" fmla="*/ 81 w 81"/>
                  <a:gd name="T1" fmla="*/ 37 h 81"/>
                  <a:gd name="T2" fmla="*/ 79 w 81"/>
                  <a:gd name="T3" fmla="*/ 31 h 81"/>
                  <a:gd name="T4" fmla="*/ 77 w 81"/>
                  <a:gd name="T5" fmla="*/ 25 h 81"/>
                  <a:gd name="T6" fmla="*/ 75 w 81"/>
                  <a:gd name="T7" fmla="*/ 19 h 81"/>
                  <a:gd name="T8" fmla="*/ 71 w 81"/>
                  <a:gd name="T9" fmla="*/ 15 h 81"/>
                  <a:gd name="T10" fmla="*/ 67 w 81"/>
                  <a:gd name="T11" fmla="*/ 10 h 81"/>
                  <a:gd name="T12" fmla="*/ 62 w 81"/>
                  <a:gd name="T13" fmla="*/ 8 h 81"/>
                  <a:gd name="T14" fmla="*/ 58 w 81"/>
                  <a:gd name="T15" fmla="*/ 4 h 81"/>
                  <a:gd name="T16" fmla="*/ 52 w 81"/>
                  <a:gd name="T17" fmla="*/ 2 h 81"/>
                  <a:gd name="T18" fmla="*/ 46 w 81"/>
                  <a:gd name="T19" fmla="*/ 0 h 81"/>
                  <a:gd name="T20" fmla="*/ 40 w 81"/>
                  <a:gd name="T21" fmla="*/ 0 h 81"/>
                  <a:gd name="T22" fmla="*/ 35 w 81"/>
                  <a:gd name="T23" fmla="*/ 0 h 81"/>
                  <a:gd name="T24" fmla="*/ 27 w 81"/>
                  <a:gd name="T25" fmla="*/ 2 h 81"/>
                  <a:gd name="T26" fmla="*/ 23 w 81"/>
                  <a:gd name="T27" fmla="*/ 4 h 81"/>
                  <a:gd name="T28" fmla="*/ 17 w 81"/>
                  <a:gd name="T29" fmla="*/ 8 h 81"/>
                  <a:gd name="T30" fmla="*/ 14 w 81"/>
                  <a:gd name="T31" fmla="*/ 10 h 81"/>
                  <a:gd name="T32" fmla="*/ 8 w 81"/>
                  <a:gd name="T33" fmla="*/ 15 h 81"/>
                  <a:gd name="T34" fmla="*/ 6 w 81"/>
                  <a:gd name="T35" fmla="*/ 19 h 81"/>
                  <a:gd name="T36" fmla="*/ 2 w 81"/>
                  <a:gd name="T37" fmla="*/ 25 h 81"/>
                  <a:gd name="T38" fmla="*/ 0 w 81"/>
                  <a:gd name="T39" fmla="*/ 31 h 81"/>
                  <a:gd name="T40" fmla="*/ 0 w 81"/>
                  <a:gd name="T41" fmla="*/ 37 h 81"/>
                  <a:gd name="T42" fmla="*/ 0 w 81"/>
                  <a:gd name="T43" fmla="*/ 42 h 81"/>
                  <a:gd name="T44" fmla="*/ 0 w 81"/>
                  <a:gd name="T45" fmla="*/ 48 h 81"/>
                  <a:gd name="T46" fmla="*/ 2 w 81"/>
                  <a:gd name="T47" fmla="*/ 54 h 81"/>
                  <a:gd name="T48" fmla="*/ 4 w 81"/>
                  <a:gd name="T49" fmla="*/ 60 h 81"/>
                  <a:gd name="T50" fmla="*/ 8 w 81"/>
                  <a:gd name="T51" fmla="*/ 65 h 81"/>
                  <a:gd name="T52" fmla="*/ 12 w 81"/>
                  <a:gd name="T53" fmla="*/ 69 h 81"/>
                  <a:gd name="T54" fmla="*/ 16 w 81"/>
                  <a:gd name="T55" fmla="*/ 73 h 81"/>
                  <a:gd name="T56" fmla="*/ 21 w 81"/>
                  <a:gd name="T57" fmla="*/ 75 h 81"/>
                  <a:gd name="T58" fmla="*/ 25 w 81"/>
                  <a:gd name="T59" fmla="*/ 79 h 81"/>
                  <a:gd name="T60" fmla="*/ 31 w 81"/>
                  <a:gd name="T61" fmla="*/ 81 h 81"/>
                  <a:gd name="T62" fmla="*/ 39 w 81"/>
                  <a:gd name="T63" fmla="*/ 81 h 81"/>
                  <a:gd name="T64" fmla="*/ 44 w 81"/>
                  <a:gd name="T65" fmla="*/ 81 h 81"/>
                  <a:gd name="T66" fmla="*/ 50 w 81"/>
                  <a:gd name="T67" fmla="*/ 79 h 81"/>
                  <a:gd name="T68" fmla="*/ 56 w 81"/>
                  <a:gd name="T69" fmla="*/ 77 h 81"/>
                  <a:gd name="T70" fmla="*/ 62 w 81"/>
                  <a:gd name="T71" fmla="*/ 75 h 81"/>
                  <a:gd name="T72" fmla="*/ 65 w 81"/>
                  <a:gd name="T73" fmla="*/ 71 h 81"/>
                  <a:gd name="T74" fmla="*/ 69 w 81"/>
                  <a:gd name="T75" fmla="*/ 67 h 81"/>
                  <a:gd name="T76" fmla="*/ 73 w 81"/>
                  <a:gd name="T77" fmla="*/ 63 h 81"/>
                  <a:gd name="T78" fmla="*/ 77 w 81"/>
                  <a:gd name="T79" fmla="*/ 58 h 81"/>
                  <a:gd name="T80" fmla="*/ 79 w 81"/>
                  <a:gd name="T81" fmla="*/ 52 h 81"/>
                  <a:gd name="T82" fmla="*/ 79 w 81"/>
                  <a:gd name="T83" fmla="*/ 46 h 81"/>
                  <a:gd name="T84" fmla="*/ 81 w 81"/>
                  <a:gd name="T85" fmla="*/ 4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" h="81">
                    <a:moveTo>
                      <a:pt x="81" y="40"/>
                    </a:moveTo>
                    <a:lnTo>
                      <a:pt x="81" y="38"/>
                    </a:lnTo>
                    <a:lnTo>
                      <a:pt x="81" y="37"/>
                    </a:lnTo>
                    <a:lnTo>
                      <a:pt x="79" y="35"/>
                    </a:lnTo>
                    <a:lnTo>
                      <a:pt x="79" y="33"/>
                    </a:lnTo>
                    <a:lnTo>
                      <a:pt x="79" y="31"/>
                    </a:lnTo>
                    <a:lnTo>
                      <a:pt x="79" y="29"/>
                    </a:lnTo>
                    <a:lnTo>
                      <a:pt x="77" y="27"/>
                    </a:lnTo>
                    <a:lnTo>
                      <a:pt x="77" y="25"/>
                    </a:lnTo>
                    <a:lnTo>
                      <a:pt x="77" y="23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3" y="17"/>
                    </a:lnTo>
                    <a:lnTo>
                      <a:pt x="73" y="15"/>
                    </a:lnTo>
                    <a:lnTo>
                      <a:pt x="71" y="15"/>
                    </a:lnTo>
                    <a:lnTo>
                      <a:pt x="69" y="14"/>
                    </a:lnTo>
                    <a:lnTo>
                      <a:pt x="69" y="12"/>
                    </a:lnTo>
                    <a:lnTo>
                      <a:pt x="67" y="10"/>
                    </a:lnTo>
                    <a:lnTo>
                      <a:pt x="65" y="10"/>
                    </a:lnTo>
                    <a:lnTo>
                      <a:pt x="63" y="8"/>
                    </a:lnTo>
                    <a:lnTo>
                      <a:pt x="62" y="8"/>
                    </a:lnTo>
                    <a:lnTo>
                      <a:pt x="62" y="6"/>
                    </a:lnTo>
                    <a:lnTo>
                      <a:pt x="60" y="4"/>
                    </a:lnTo>
                    <a:lnTo>
                      <a:pt x="58" y="4"/>
                    </a:lnTo>
                    <a:lnTo>
                      <a:pt x="56" y="4"/>
                    </a:lnTo>
                    <a:lnTo>
                      <a:pt x="54" y="2"/>
                    </a:lnTo>
                    <a:lnTo>
                      <a:pt x="52" y="2"/>
                    </a:lnTo>
                    <a:lnTo>
                      <a:pt x="50" y="2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5" y="2"/>
                    </a:lnTo>
                    <a:lnTo>
                      <a:pt x="25" y="4"/>
                    </a:lnTo>
                    <a:lnTo>
                      <a:pt x="23" y="4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2" y="12"/>
                    </a:lnTo>
                    <a:lnTo>
                      <a:pt x="10" y="14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6" y="17"/>
                    </a:lnTo>
                    <a:lnTo>
                      <a:pt x="6" y="19"/>
                    </a:lnTo>
                    <a:lnTo>
                      <a:pt x="4" y="21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2" y="27"/>
                    </a:lnTo>
                    <a:lnTo>
                      <a:pt x="2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2" y="52"/>
                    </a:lnTo>
                    <a:lnTo>
                      <a:pt x="2" y="54"/>
                    </a:lnTo>
                    <a:lnTo>
                      <a:pt x="2" y="56"/>
                    </a:lnTo>
                    <a:lnTo>
                      <a:pt x="4" y="58"/>
                    </a:lnTo>
                    <a:lnTo>
                      <a:pt x="4" y="60"/>
                    </a:lnTo>
                    <a:lnTo>
                      <a:pt x="6" y="61"/>
                    </a:lnTo>
                    <a:lnTo>
                      <a:pt x="6" y="63"/>
                    </a:lnTo>
                    <a:lnTo>
                      <a:pt x="8" y="65"/>
                    </a:lnTo>
                    <a:lnTo>
                      <a:pt x="8" y="65"/>
                    </a:lnTo>
                    <a:lnTo>
                      <a:pt x="10" y="67"/>
                    </a:lnTo>
                    <a:lnTo>
                      <a:pt x="12" y="69"/>
                    </a:lnTo>
                    <a:lnTo>
                      <a:pt x="14" y="71"/>
                    </a:lnTo>
                    <a:lnTo>
                      <a:pt x="14" y="71"/>
                    </a:lnTo>
                    <a:lnTo>
                      <a:pt x="16" y="73"/>
                    </a:lnTo>
                    <a:lnTo>
                      <a:pt x="17" y="73"/>
                    </a:lnTo>
                    <a:lnTo>
                      <a:pt x="19" y="75"/>
                    </a:lnTo>
                    <a:lnTo>
                      <a:pt x="21" y="75"/>
                    </a:lnTo>
                    <a:lnTo>
                      <a:pt x="23" y="77"/>
                    </a:lnTo>
                    <a:lnTo>
                      <a:pt x="25" y="77"/>
                    </a:lnTo>
                    <a:lnTo>
                      <a:pt x="25" y="79"/>
                    </a:lnTo>
                    <a:lnTo>
                      <a:pt x="27" y="79"/>
                    </a:lnTo>
                    <a:lnTo>
                      <a:pt x="29" y="79"/>
                    </a:lnTo>
                    <a:lnTo>
                      <a:pt x="31" y="81"/>
                    </a:lnTo>
                    <a:lnTo>
                      <a:pt x="35" y="81"/>
                    </a:lnTo>
                    <a:lnTo>
                      <a:pt x="37" y="81"/>
                    </a:lnTo>
                    <a:lnTo>
                      <a:pt x="39" y="81"/>
                    </a:lnTo>
                    <a:lnTo>
                      <a:pt x="40" y="81"/>
                    </a:lnTo>
                    <a:lnTo>
                      <a:pt x="42" y="81"/>
                    </a:lnTo>
                    <a:lnTo>
                      <a:pt x="44" y="81"/>
                    </a:lnTo>
                    <a:lnTo>
                      <a:pt x="46" y="81"/>
                    </a:lnTo>
                    <a:lnTo>
                      <a:pt x="48" y="81"/>
                    </a:lnTo>
                    <a:lnTo>
                      <a:pt x="50" y="79"/>
                    </a:lnTo>
                    <a:lnTo>
                      <a:pt x="52" y="79"/>
                    </a:lnTo>
                    <a:lnTo>
                      <a:pt x="54" y="79"/>
                    </a:lnTo>
                    <a:lnTo>
                      <a:pt x="56" y="77"/>
                    </a:lnTo>
                    <a:lnTo>
                      <a:pt x="58" y="77"/>
                    </a:lnTo>
                    <a:lnTo>
                      <a:pt x="60" y="75"/>
                    </a:lnTo>
                    <a:lnTo>
                      <a:pt x="62" y="75"/>
                    </a:lnTo>
                    <a:lnTo>
                      <a:pt x="62" y="73"/>
                    </a:lnTo>
                    <a:lnTo>
                      <a:pt x="63" y="73"/>
                    </a:lnTo>
                    <a:lnTo>
                      <a:pt x="65" y="71"/>
                    </a:lnTo>
                    <a:lnTo>
                      <a:pt x="67" y="71"/>
                    </a:lnTo>
                    <a:lnTo>
                      <a:pt x="69" y="69"/>
                    </a:lnTo>
                    <a:lnTo>
                      <a:pt x="69" y="67"/>
                    </a:lnTo>
                    <a:lnTo>
                      <a:pt x="71" y="65"/>
                    </a:lnTo>
                    <a:lnTo>
                      <a:pt x="73" y="65"/>
                    </a:lnTo>
                    <a:lnTo>
                      <a:pt x="73" y="63"/>
                    </a:lnTo>
                    <a:lnTo>
                      <a:pt x="75" y="61"/>
                    </a:lnTo>
                    <a:lnTo>
                      <a:pt x="75" y="60"/>
                    </a:lnTo>
                    <a:lnTo>
                      <a:pt x="77" y="58"/>
                    </a:lnTo>
                    <a:lnTo>
                      <a:pt x="77" y="56"/>
                    </a:lnTo>
                    <a:lnTo>
                      <a:pt x="77" y="54"/>
                    </a:lnTo>
                    <a:lnTo>
                      <a:pt x="79" y="52"/>
                    </a:lnTo>
                    <a:lnTo>
                      <a:pt x="79" y="50"/>
                    </a:lnTo>
                    <a:lnTo>
                      <a:pt x="79" y="48"/>
                    </a:lnTo>
                    <a:lnTo>
                      <a:pt x="79" y="46"/>
                    </a:lnTo>
                    <a:lnTo>
                      <a:pt x="81" y="44"/>
                    </a:lnTo>
                    <a:lnTo>
                      <a:pt x="81" y="42"/>
                    </a:lnTo>
                    <a:lnTo>
                      <a:pt x="81" y="40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4696" name="Freeform 8"/>
              <p:cNvSpPr>
                <a:spLocks/>
              </p:cNvSpPr>
              <p:nvPr/>
            </p:nvSpPr>
            <p:spPr bwMode="auto">
              <a:xfrm>
                <a:off x="590" y="148"/>
                <a:ext cx="244" cy="274"/>
              </a:xfrm>
              <a:custGeom>
                <a:avLst/>
                <a:gdLst>
                  <a:gd name="T0" fmla="*/ 52 w 488"/>
                  <a:gd name="T1" fmla="*/ 352 h 548"/>
                  <a:gd name="T2" fmla="*/ 91 w 488"/>
                  <a:gd name="T3" fmla="*/ 368 h 548"/>
                  <a:gd name="T4" fmla="*/ 116 w 488"/>
                  <a:gd name="T5" fmla="*/ 377 h 548"/>
                  <a:gd name="T6" fmla="*/ 87 w 488"/>
                  <a:gd name="T7" fmla="*/ 391 h 548"/>
                  <a:gd name="T8" fmla="*/ 108 w 488"/>
                  <a:gd name="T9" fmla="*/ 410 h 548"/>
                  <a:gd name="T10" fmla="*/ 135 w 488"/>
                  <a:gd name="T11" fmla="*/ 423 h 548"/>
                  <a:gd name="T12" fmla="*/ 162 w 488"/>
                  <a:gd name="T13" fmla="*/ 429 h 548"/>
                  <a:gd name="T14" fmla="*/ 171 w 488"/>
                  <a:gd name="T15" fmla="*/ 429 h 548"/>
                  <a:gd name="T16" fmla="*/ 188 w 488"/>
                  <a:gd name="T17" fmla="*/ 425 h 548"/>
                  <a:gd name="T18" fmla="*/ 206 w 488"/>
                  <a:gd name="T19" fmla="*/ 404 h 548"/>
                  <a:gd name="T20" fmla="*/ 217 w 488"/>
                  <a:gd name="T21" fmla="*/ 373 h 548"/>
                  <a:gd name="T22" fmla="*/ 223 w 488"/>
                  <a:gd name="T23" fmla="*/ 341 h 548"/>
                  <a:gd name="T24" fmla="*/ 263 w 488"/>
                  <a:gd name="T25" fmla="*/ 366 h 548"/>
                  <a:gd name="T26" fmla="*/ 275 w 488"/>
                  <a:gd name="T27" fmla="*/ 398 h 548"/>
                  <a:gd name="T28" fmla="*/ 292 w 488"/>
                  <a:gd name="T29" fmla="*/ 423 h 548"/>
                  <a:gd name="T30" fmla="*/ 305 w 488"/>
                  <a:gd name="T31" fmla="*/ 429 h 548"/>
                  <a:gd name="T32" fmla="*/ 311 w 488"/>
                  <a:gd name="T33" fmla="*/ 429 h 548"/>
                  <a:gd name="T34" fmla="*/ 334 w 488"/>
                  <a:gd name="T35" fmla="*/ 427 h 548"/>
                  <a:gd name="T36" fmla="*/ 357 w 488"/>
                  <a:gd name="T37" fmla="*/ 419 h 548"/>
                  <a:gd name="T38" fmla="*/ 378 w 488"/>
                  <a:gd name="T39" fmla="*/ 408 h 548"/>
                  <a:gd name="T40" fmla="*/ 407 w 488"/>
                  <a:gd name="T41" fmla="*/ 377 h 548"/>
                  <a:gd name="T42" fmla="*/ 434 w 488"/>
                  <a:gd name="T43" fmla="*/ 333 h 548"/>
                  <a:gd name="T44" fmla="*/ 447 w 488"/>
                  <a:gd name="T45" fmla="*/ 285 h 548"/>
                  <a:gd name="T46" fmla="*/ 449 w 488"/>
                  <a:gd name="T47" fmla="*/ 262 h 548"/>
                  <a:gd name="T48" fmla="*/ 442 w 488"/>
                  <a:gd name="T49" fmla="*/ 195 h 548"/>
                  <a:gd name="T50" fmla="*/ 396 w 488"/>
                  <a:gd name="T51" fmla="*/ 120 h 548"/>
                  <a:gd name="T52" fmla="*/ 323 w 488"/>
                  <a:gd name="T53" fmla="*/ 72 h 548"/>
                  <a:gd name="T54" fmla="*/ 300 w 488"/>
                  <a:gd name="T55" fmla="*/ 67 h 548"/>
                  <a:gd name="T56" fmla="*/ 263 w 488"/>
                  <a:gd name="T57" fmla="*/ 61 h 548"/>
                  <a:gd name="T58" fmla="*/ 171 w 488"/>
                  <a:gd name="T59" fmla="*/ 88 h 548"/>
                  <a:gd name="T60" fmla="*/ 108 w 488"/>
                  <a:gd name="T61" fmla="*/ 153 h 548"/>
                  <a:gd name="T62" fmla="*/ 83 w 488"/>
                  <a:gd name="T63" fmla="*/ 210 h 548"/>
                  <a:gd name="T64" fmla="*/ 68 w 488"/>
                  <a:gd name="T65" fmla="*/ 201 h 548"/>
                  <a:gd name="T66" fmla="*/ 50 w 488"/>
                  <a:gd name="T67" fmla="*/ 195 h 548"/>
                  <a:gd name="T68" fmla="*/ 31 w 488"/>
                  <a:gd name="T69" fmla="*/ 197 h 548"/>
                  <a:gd name="T70" fmla="*/ 16 w 488"/>
                  <a:gd name="T71" fmla="*/ 203 h 548"/>
                  <a:gd name="T72" fmla="*/ 0 w 488"/>
                  <a:gd name="T73" fmla="*/ 212 h 548"/>
                  <a:gd name="T74" fmla="*/ 25 w 488"/>
                  <a:gd name="T75" fmla="*/ 134 h 548"/>
                  <a:gd name="T76" fmla="*/ 75 w 488"/>
                  <a:gd name="T77" fmla="*/ 69 h 548"/>
                  <a:gd name="T78" fmla="*/ 146 w 488"/>
                  <a:gd name="T79" fmla="*/ 21 h 548"/>
                  <a:gd name="T80" fmla="*/ 234 w 488"/>
                  <a:gd name="T81" fmla="*/ 0 h 548"/>
                  <a:gd name="T82" fmla="*/ 325 w 488"/>
                  <a:gd name="T83" fmla="*/ 13 h 548"/>
                  <a:gd name="T84" fmla="*/ 407 w 488"/>
                  <a:gd name="T85" fmla="*/ 61 h 548"/>
                  <a:gd name="T86" fmla="*/ 465 w 488"/>
                  <a:gd name="T87" fmla="*/ 138 h 548"/>
                  <a:gd name="T88" fmla="*/ 488 w 488"/>
                  <a:gd name="T89" fmla="*/ 232 h 548"/>
                  <a:gd name="T90" fmla="*/ 486 w 488"/>
                  <a:gd name="T91" fmla="*/ 258 h 548"/>
                  <a:gd name="T92" fmla="*/ 472 w 488"/>
                  <a:gd name="T93" fmla="*/ 322 h 548"/>
                  <a:gd name="T94" fmla="*/ 440 w 488"/>
                  <a:gd name="T95" fmla="*/ 379 h 548"/>
                  <a:gd name="T96" fmla="*/ 405 w 488"/>
                  <a:gd name="T97" fmla="*/ 417 h 548"/>
                  <a:gd name="T98" fmla="*/ 369 w 488"/>
                  <a:gd name="T99" fmla="*/ 446 h 548"/>
                  <a:gd name="T100" fmla="*/ 328 w 488"/>
                  <a:gd name="T101" fmla="*/ 465 h 548"/>
                  <a:gd name="T102" fmla="*/ 290 w 488"/>
                  <a:gd name="T103" fmla="*/ 490 h 548"/>
                  <a:gd name="T104" fmla="*/ 257 w 488"/>
                  <a:gd name="T105" fmla="*/ 523 h 548"/>
                  <a:gd name="T106" fmla="*/ 234 w 488"/>
                  <a:gd name="T107" fmla="*/ 534 h 548"/>
                  <a:gd name="T108" fmla="*/ 206 w 488"/>
                  <a:gd name="T109" fmla="*/ 500 h 548"/>
                  <a:gd name="T110" fmla="*/ 169 w 488"/>
                  <a:gd name="T111" fmla="*/ 473 h 548"/>
                  <a:gd name="T112" fmla="*/ 131 w 488"/>
                  <a:gd name="T113" fmla="*/ 456 h 548"/>
                  <a:gd name="T114" fmla="*/ 96 w 488"/>
                  <a:gd name="T115" fmla="*/ 433 h 548"/>
                  <a:gd name="T116" fmla="*/ 68 w 488"/>
                  <a:gd name="T117" fmla="*/ 408 h 548"/>
                  <a:gd name="T118" fmla="*/ 48 w 488"/>
                  <a:gd name="T119" fmla="*/ 427 h 548"/>
                  <a:gd name="T120" fmla="*/ 37 w 488"/>
                  <a:gd name="T121" fmla="*/ 396 h 548"/>
                  <a:gd name="T122" fmla="*/ 23 w 488"/>
                  <a:gd name="T123" fmla="*/ 345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88" h="548">
                    <a:moveTo>
                      <a:pt x="20" y="331"/>
                    </a:moveTo>
                    <a:lnTo>
                      <a:pt x="22" y="333"/>
                    </a:lnTo>
                    <a:lnTo>
                      <a:pt x="25" y="335"/>
                    </a:lnTo>
                    <a:lnTo>
                      <a:pt x="27" y="339"/>
                    </a:lnTo>
                    <a:lnTo>
                      <a:pt x="31" y="341"/>
                    </a:lnTo>
                    <a:lnTo>
                      <a:pt x="33" y="343"/>
                    </a:lnTo>
                    <a:lnTo>
                      <a:pt x="37" y="345"/>
                    </a:lnTo>
                    <a:lnTo>
                      <a:pt x="39" y="347"/>
                    </a:lnTo>
                    <a:lnTo>
                      <a:pt x="43" y="348"/>
                    </a:lnTo>
                    <a:lnTo>
                      <a:pt x="46" y="348"/>
                    </a:lnTo>
                    <a:lnTo>
                      <a:pt x="48" y="350"/>
                    </a:lnTo>
                    <a:lnTo>
                      <a:pt x="52" y="352"/>
                    </a:lnTo>
                    <a:lnTo>
                      <a:pt x="54" y="354"/>
                    </a:lnTo>
                    <a:lnTo>
                      <a:pt x="58" y="356"/>
                    </a:lnTo>
                    <a:lnTo>
                      <a:pt x="62" y="358"/>
                    </a:lnTo>
                    <a:lnTo>
                      <a:pt x="64" y="358"/>
                    </a:lnTo>
                    <a:lnTo>
                      <a:pt x="68" y="360"/>
                    </a:lnTo>
                    <a:lnTo>
                      <a:pt x="71" y="362"/>
                    </a:lnTo>
                    <a:lnTo>
                      <a:pt x="73" y="362"/>
                    </a:lnTo>
                    <a:lnTo>
                      <a:pt x="77" y="364"/>
                    </a:lnTo>
                    <a:lnTo>
                      <a:pt x="81" y="366"/>
                    </a:lnTo>
                    <a:lnTo>
                      <a:pt x="85" y="366"/>
                    </a:lnTo>
                    <a:lnTo>
                      <a:pt x="87" y="368"/>
                    </a:lnTo>
                    <a:lnTo>
                      <a:pt x="91" y="368"/>
                    </a:lnTo>
                    <a:lnTo>
                      <a:pt x="94" y="370"/>
                    </a:lnTo>
                    <a:lnTo>
                      <a:pt x="98" y="370"/>
                    </a:lnTo>
                    <a:lnTo>
                      <a:pt x="102" y="370"/>
                    </a:lnTo>
                    <a:lnTo>
                      <a:pt x="104" y="371"/>
                    </a:lnTo>
                    <a:lnTo>
                      <a:pt x="108" y="371"/>
                    </a:lnTo>
                    <a:lnTo>
                      <a:pt x="112" y="371"/>
                    </a:lnTo>
                    <a:lnTo>
                      <a:pt x="116" y="373"/>
                    </a:lnTo>
                    <a:lnTo>
                      <a:pt x="119" y="373"/>
                    </a:lnTo>
                    <a:lnTo>
                      <a:pt x="121" y="373"/>
                    </a:lnTo>
                    <a:lnTo>
                      <a:pt x="119" y="375"/>
                    </a:lnTo>
                    <a:lnTo>
                      <a:pt x="117" y="375"/>
                    </a:lnTo>
                    <a:lnTo>
                      <a:pt x="116" y="377"/>
                    </a:lnTo>
                    <a:lnTo>
                      <a:pt x="112" y="377"/>
                    </a:lnTo>
                    <a:lnTo>
                      <a:pt x="110" y="379"/>
                    </a:lnTo>
                    <a:lnTo>
                      <a:pt x="108" y="379"/>
                    </a:lnTo>
                    <a:lnTo>
                      <a:pt x="106" y="381"/>
                    </a:lnTo>
                    <a:lnTo>
                      <a:pt x="104" y="381"/>
                    </a:lnTo>
                    <a:lnTo>
                      <a:pt x="100" y="383"/>
                    </a:lnTo>
                    <a:lnTo>
                      <a:pt x="98" y="385"/>
                    </a:lnTo>
                    <a:lnTo>
                      <a:pt x="96" y="385"/>
                    </a:lnTo>
                    <a:lnTo>
                      <a:pt x="94" y="387"/>
                    </a:lnTo>
                    <a:lnTo>
                      <a:pt x="92" y="389"/>
                    </a:lnTo>
                    <a:lnTo>
                      <a:pt x="91" y="389"/>
                    </a:lnTo>
                    <a:lnTo>
                      <a:pt x="87" y="391"/>
                    </a:lnTo>
                    <a:lnTo>
                      <a:pt x="85" y="393"/>
                    </a:lnTo>
                    <a:lnTo>
                      <a:pt x="87" y="394"/>
                    </a:lnTo>
                    <a:lnTo>
                      <a:pt x="89" y="396"/>
                    </a:lnTo>
                    <a:lnTo>
                      <a:pt x="91" y="398"/>
                    </a:lnTo>
                    <a:lnTo>
                      <a:pt x="92" y="398"/>
                    </a:lnTo>
                    <a:lnTo>
                      <a:pt x="94" y="400"/>
                    </a:lnTo>
                    <a:lnTo>
                      <a:pt x="96" y="402"/>
                    </a:lnTo>
                    <a:lnTo>
                      <a:pt x="98" y="404"/>
                    </a:lnTo>
                    <a:lnTo>
                      <a:pt x="102" y="406"/>
                    </a:lnTo>
                    <a:lnTo>
                      <a:pt x="104" y="406"/>
                    </a:lnTo>
                    <a:lnTo>
                      <a:pt x="106" y="408"/>
                    </a:lnTo>
                    <a:lnTo>
                      <a:pt x="108" y="410"/>
                    </a:lnTo>
                    <a:lnTo>
                      <a:pt x="110" y="412"/>
                    </a:lnTo>
                    <a:lnTo>
                      <a:pt x="112" y="412"/>
                    </a:lnTo>
                    <a:lnTo>
                      <a:pt x="114" y="414"/>
                    </a:lnTo>
                    <a:lnTo>
                      <a:pt x="116" y="414"/>
                    </a:lnTo>
                    <a:lnTo>
                      <a:pt x="119" y="416"/>
                    </a:lnTo>
                    <a:lnTo>
                      <a:pt x="121" y="417"/>
                    </a:lnTo>
                    <a:lnTo>
                      <a:pt x="123" y="417"/>
                    </a:lnTo>
                    <a:lnTo>
                      <a:pt x="125" y="419"/>
                    </a:lnTo>
                    <a:lnTo>
                      <a:pt x="127" y="419"/>
                    </a:lnTo>
                    <a:lnTo>
                      <a:pt x="131" y="421"/>
                    </a:lnTo>
                    <a:lnTo>
                      <a:pt x="133" y="421"/>
                    </a:lnTo>
                    <a:lnTo>
                      <a:pt x="135" y="423"/>
                    </a:lnTo>
                    <a:lnTo>
                      <a:pt x="137" y="423"/>
                    </a:lnTo>
                    <a:lnTo>
                      <a:pt x="140" y="423"/>
                    </a:lnTo>
                    <a:lnTo>
                      <a:pt x="142" y="425"/>
                    </a:lnTo>
                    <a:lnTo>
                      <a:pt x="144" y="425"/>
                    </a:lnTo>
                    <a:lnTo>
                      <a:pt x="148" y="425"/>
                    </a:lnTo>
                    <a:lnTo>
                      <a:pt x="150" y="427"/>
                    </a:lnTo>
                    <a:lnTo>
                      <a:pt x="152" y="427"/>
                    </a:lnTo>
                    <a:lnTo>
                      <a:pt x="156" y="427"/>
                    </a:lnTo>
                    <a:lnTo>
                      <a:pt x="158" y="427"/>
                    </a:lnTo>
                    <a:lnTo>
                      <a:pt x="160" y="429"/>
                    </a:lnTo>
                    <a:lnTo>
                      <a:pt x="162" y="429"/>
                    </a:lnTo>
                    <a:lnTo>
                      <a:pt x="162" y="429"/>
                    </a:lnTo>
                    <a:lnTo>
                      <a:pt x="163" y="429"/>
                    </a:lnTo>
                    <a:lnTo>
                      <a:pt x="165" y="429"/>
                    </a:lnTo>
                    <a:lnTo>
                      <a:pt x="167" y="429"/>
                    </a:lnTo>
                    <a:lnTo>
                      <a:pt x="169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3" y="429"/>
                    </a:lnTo>
                    <a:lnTo>
                      <a:pt x="173" y="429"/>
                    </a:lnTo>
                    <a:lnTo>
                      <a:pt x="175" y="429"/>
                    </a:lnTo>
                    <a:lnTo>
                      <a:pt x="177" y="429"/>
                    </a:lnTo>
                    <a:lnTo>
                      <a:pt x="179" y="429"/>
                    </a:lnTo>
                    <a:lnTo>
                      <a:pt x="179" y="429"/>
                    </a:lnTo>
                    <a:lnTo>
                      <a:pt x="181" y="429"/>
                    </a:lnTo>
                    <a:lnTo>
                      <a:pt x="183" y="427"/>
                    </a:lnTo>
                    <a:lnTo>
                      <a:pt x="183" y="427"/>
                    </a:lnTo>
                    <a:lnTo>
                      <a:pt x="185" y="427"/>
                    </a:lnTo>
                    <a:lnTo>
                      <a:pt x="186" y="425"/>
                    </a:lnTo>
                    <a:lnTo>
                      <a:pt x="188" y="425"/>
                    </a:lnTo>
                    <a:lnTo>
                      <a:pt x="188" y="425"/>
                    </a:lnTo>
                    <a:lnTo>
                      <a:pt x="190" y="423"/>
                    </a:lnTo>
                    <a:lnTo>
                      <a:pt x="190" y="423"/>
                    </a:lnTo>
                    <a:lnTo>
                      <a:pt x="192" y="421"/>
                    </a:lnTo>
                    <a:lnTo>
                      <a:pt x="194" y="421"/>
                    </a:lnTo>
                    <a:lnTo>
                      <a:pt x="196" y="419"/>
                    </a:lnTo>
                    <a:lnTo>
                      <a:pt x="198" y="416"/>
                    </a:lnTo>
                    <a:lnTo>
                      <a:pt x="198" y="414"/>
                    </a:lnTo>
                    <a:lnTo>
                      <a:pt x="200" y="412"/>
                    </a:lnTo>
                    <a:lnTo>
                      <a:pt x="202" y="410"/>
                    </a:lnTo>
                    <a:lnTo>
                      <a:pt x="204" y="408"/>
                    </a:lnTo>
                    <a:lnTo>
                      <a:pt x="206" y="404"/>
                    </a:lnTo>
                    <a:lnTo>
                      <a:pt x="206" y="402"/>
                    </a:lnTo>
                    <a:lnTo>
                      <a:pt x="208" y="400"/>
                    </a:lnTo>
                    <a:lnTo>
                      <a:pt x="210" y="396"/>
                    </a:lnTo>
                    <a:lnTo>
                      <a:pt x="210" y="394"/>
                    </a:lnTo>
                    <a:lnTo>
                      <a:pt x="211" y="393"/>
                    </a:lnTo>
                    <a:lnTo>
                      <a:pt x="213" y="389"/>
                    </a:lnTo>
                    <a:lnTo>
                      <a:pt x="213" y="387"/>
                    </a:lnTo>
                    <a:lnTo>
                      <a:pt x="215" y="385"/>
                    </a:lnTo>
                    <a:lnTo>
                      <a:pt x="215" y="381"/>
                    </a:lnTo>
                    <a:lnTo>
                      <a:pt x="217" y="379"/>
                    </a:lnTo>
                    <a:lnTo>
                      <a:pt x="217" y="377"/>
                    </a:lnTo>
                    <a:lnTo>
                      <a:pt x="217" y="373"/>
                    </a:lnTo>
                    <a:lnTo>
                      <a:pt x="219" y="371"/>
                    </a:lnTo>
                    <a:lnTo>
                      <a:pt x="219" y="368"/>
                    </a:lnTo>
                    <a:lnTo>
                      <a:pt x="221" y="366"/>
                    </a:lnTo>
                    <a:lnTo>
                      <a:pt x="221" y="364"/>
                    </a:lnTo>
                    <a:lnTo>
                      <a:pt x="221" y="360"/>
                    </a:lnTo>
                    <a:lnTo>
                      <a:pt x="221" y="358"/>
                    </a:lnTo>
                    <a:lnTo>
                      <a:pt x="223" y="354"/>
                    </a:lnTo>
                    <a:lnTo>
                      <a:pt x="223" y="352"/>
                    </a:lnTo>
                    <a:lnTo>
                      <a:pt x="223" y="348"/>
                    </a:lnTo>
                    <a:lnTo>
                      <a:pt x="223" y="347"/>
                    </a:lnTo>
                    <a:lnTo>
                      <a:pt x="223" y="343"/>
                    </a:lnTo>
                    <a:lnTo>
                      <a:pt x="223" y="341"/>
                    </a:lnTo>
                    <a:lnTo>
                      <a:pt x="223" y="337"/>
                    </a:lnTo>
                    <a:lnTo>
                      <a:pt x="259" y="337"/>
                    </a:lnTo>
                    <a:lnTo>
                      <a:pt x="259" y="341"/>
                    </a:lnTo>
                    <a:lnTo>
                      <a:pt x="259" y="343"/>
                    </a:lnTo>
                    <a:lnTo>
                      <a:pt x="259" y="347"/>
                    </a:lnTo>
                    <a:lnTo>
                      <a:pt x="259" y="348"/>
                    </a:lnTo>
                    <a:lnTo>
                      <a:pt x="259" y="352"/>
                    </a:lnTo>
                    <a:lnTo>
                      <a:pt x="261" y="354"/>
                    </a:lnTo>
                    <a:lnTo>
                      <a:pt x="261" y="358"/>
                    </a:lnTo>
                    <a:lnTo>
                      <a:pt x="261" y="360"/>
                    </a:lnTo>
                    <a:lnTo>
                      <a:pt x="261" y="364"/>
                    </a:lnTo>
                    <a:lnTo>
                      <a:pt x="263" y="366"/>
                    </a:lnTo>
                    <a:lnTo>
                      <a:pt x="263" y="368"/>
                    </a:lnTo>
                    <a:lnTo>
                      <a:pt x="263" y="371"/>
                    </a:lnTo>
                    <a:lnTo>
                      <a:pt x="265" y="373"/>
                    </a:lnTo>
                    <a:lnTo>
                      <a:pt x="265" y="377"/>
                    </a:lnTo>
                    <a:lnTo>
                      <a:pt x="267" y="379"/>
                    </a:lnTo>
                    <a:lnTo>
                      <a:pt x="267" y="381"/>
                    </a:lnTo>
                    <a:lnTo>
                      <a:pt x="269" y="385"/>
                    </a:lnTo>
                    <a:lnTo>
                      <a:pt x="269" y="387"/>
                    </a:lnTo>
                    <a:lnTo>
                      <a:pt x="271" y="391"/>
                    </a:lnTo>
                    <a:lnTo>
                      <a:pt x="271" y="393"/>
                    </a:lnTo>
                    <a:lnTo>
                      <a:pt x="273" y="394"/>
                    </a:lnTo>
                    <a:lnTo>
                      <a:pt x="275" y="398"/>
                    </a:lnTo>
                    <a:lnTo>
                      <a:pt x="275" y="400"/>
                    </a:lnTo>
                    <a:lnTo>
                      <a:pt x="277" y="402"/>
                    </a:lnTo>
                    <a:lnTo>
                      <a:pt x="279" y="404"/>
                    </a:lnTo>
                    <a:lnTo>
                      <a:pt x="279" y="408"/>
                    </a:lnTo>
                    <a:lnTo>
                      <a:pt x="280" y="410"/>
                    </a:lnTo>
                    <a:lnTo>
                      <a:pt x="282" y="412"/>
                    </a:lnTo>
                    <a:lnTo>
                      <a:pt x="284" y="414"/>
                    </a:lnTo>
                    <a:lnTo>
                      <a:pt x="286" y="417"/>
                    </a:lnTo>
                    <a:lnTo>
                      <a:pt x="288" y="419"/>
                    </a:lnTo>
                    <a:lnTo>
                      <a:pt x="290" y="421"/>
                    </a:lnTo>
                    <a:lnTo>
                      <a:pt x="290" y="421"/>
                    </a:lnTo>
                    <a:lnTo>
                      <a:pt x="292" y="423"/>
                    </a:lnTo>
                    <a:lnTo>
                      <a:pt x="292" y="423"/>
                    </a:lnTo>
                    <a:lnTo>
                      <a:pt x="294" y="425"/>
                    </a:lnTo>
                    <a:lnTo>
                      <a:pt x="294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8" y="427"/>
                    </a:lnTo>
                    <a:lnTo>
                      <a:pt x="300" y="427"/>
                    </a:lnTo>
                    <a:lnTo>
                      <a:pt x="300" y="427"/>
                    </a:lnTo>
                    <a:lnTo>
                      <a:pt x="302" y="429"/>
                    </a:lnTo>
                    <a:lnTo>
                      <a:pt x="303" y="429"/>
                    </a:lnTo>
                    <a:lnTo>
                      <a:pt x="305" y="429"/>
                    </a:lnTo>
                    <a:lnTo>
                      <a:pt x="305" y="429"/>
                    </a:lnTo>
                    <a:lnTo>
                      <a:pt x="307" y="429"/>
                    </a:lnTo>
                    <a:lnTo>
                      <a:pt x="309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3" y="429"/>
                    </a:lnTo>
                    <a:lnTo>
                      <a:pt x="315" y="429"/>
                    </a:lnTo>
                    <a:lnTo>
                      <a:pt x="317" y="429"/>
                    </a:lnTo>
                    <a:lnTo>
                      <a:pt x="319" y="429"/>
                    </a:lnTo>
                    <a:lnTo>
                      <a:pt x="321" y="429"/>
                    </a:lnTo>
                    <a:lnTo>
                      <a:pt x="323" y="429"/>
                    </a:lnTo>
                    <a:lnTo>
                      <a:pt x="325" y="429"/>
                    </a:lnTo>
                    <a:lnTo>
                      <a:pt x="325" y="427"/>
                    </a:lnTo>
                    <a:lnTo>
                      <a:pt x="327" y="427"/>
                    </a:lnTo>
                    <a:lnTo>
                      <a:pt x="330" y="427"/>
                    </a:lnTo>
                    <a:lnTo>
                      <a:pt x="332" y="427"/>
                    </a:lnTo>
                    <a:lnTo>
                      <a:pt x="334" y="427"/>
                    </a:lnTo>
                    <a:lnTo>
                      <a:pt x="336" y="425"/>
                    </a:lnTo>
                    <a:lnTo>
                      <a:pt x="338" y="425"/>
                    </a:lnTo>
                    <a:lnTo>
                      <a:pt x="340" y="425"/>
                    </a:lnTo>
                    <a:lnTo>
                      <a:pt x="342" y="425"/>
                    </a:lnTo>
                    <a:lnTo>
                      <a:pt x="344" y="423"/>
                    </a:lnTo>
                    <a:lnTo>
                      <a:pt x="346" y="423"/>
                    </a:lnTo>
                    <a:lnTo>
                      <a:pt x="348" y="423"/>
                    </a:lnTo>
                    <a:lnTo>
                      <a:pt x="350" y="421"/>
                    </a:lnTo>
                    <a:lnTo>
                      <a:pt x="351" y="421"/>
                    </a:lnTo>
                    <a:lnTo>
                      <a:pt x="353" y="421"/>
                    </a:lnTo>
                    <a:lnTo>
                      <a:pt x="355" y="419"/>
                    </a:lnTo>
                    <a:lnTo>
                      <a:pt x="357" y="419"/>
                    </a:lnTo>
                    <a:lnTo>
                      <a:pt x="359" y="417"/>
                    </a:lnTo>
                    <a:lnTo>
                      <a:pt x="361" y="417"/>
                    </a:lnTo>
                    <a:lnTo>
                      <a:pt x="363" y="416"/>
                    </a:lnTo>
                    <a:lnTo>
                      <a:pt x="365" y="416"/>
                    </a:lnTo>
                    <a:lnTo>
                      <a:pt x="367" y="414"/>
                    </a:lnTo>
                    <a:lnTo>
                      <a:pt x="369" y="414"/>
                    </a:lnTo>
                    <a:lnTo>
                      <a:pt x="371" y="412"/>
                    </a:lnTo>
                    <a:lnTo>
                      <a:pt x="373" y="412"/>
                    </a:lnTo>
                    <a:lnTo>
                      <a:pt x="374" y="410"/>
                    </a:lnTo>
                    <a:lnTo>
                      <a:pt x="376" y="410"/>
                    </a:lnTo>
                    <a:lnTo>
                      <a:pt x="376" y="408"/>
                    </a:lnTo>
                    <a:lnTo>
                      <a:pt x="378" y="408"/>
                    </a:lnTo>
                    <a:lnTo>
                      <a:pt x="380" y="406"/>
                    </a:lnTo>
                    <a:lnTo>
                      <a:pt x="382" y="404"/>
                    </a:lnTo>
                    <a:lnTo>
                      <a:pt x="384" y="404"/>
                    </a:lnTo>
                    <a:lnTo>
                      <a:pt x="386" y="402"/>
                    </a:lnTo>
                    <a:lnTo>
                      <a:pt x="388" y="398"/>
                    </a:lnTo>
                    <a:lnTo>
                      <a:pt x="392" y="396"/>
                    </a:lnTo>
                    <a:lnTo>
                      <a:pt x="394" y="393"/>
                    </a:lnTo>
                    <a:lnTo>
                      <a:pt x="397" y="391"/>
                    </a:lnTo>
                    <a:lnTo>
                      <a:pt x="399" y="387"/>
                    </a:lnTo>
                    <a:lnTo>
                      <a:pt x="403" y="383"/>
                    </a:lnTo>
                    <a:lnTo>
                      <a:pt x="405" y="379"/>
                    </a:lnTo>
                    <a:lnTo>
                      <a:pt x="407" y="377"/>
                    </a:lnTo>
                    <a:lnTo>
                      <a:pt x="411" y="373"/>
                    </a:lnTo>
                    <a:lnTo>
                      <a:pt x="413" y="370"/>
                    </a:lnTo>
                    <a:lnTo>
                      <a:pt x="415" y="366"/>
                    </a:lnTo>
                    <a:lnTo>
                      <a:pt x="417" y="362"/>
                    </a:lnTo>
                    <a:lnTo>
                      <a:pt x="421" y="360"/>
                    </a:lnTo>
                    <a:lnTo>
                      <a:pt x="422" y="356"/>
                    </a:lnTo>
                    <a:lnTo>
                      <a:pt x="424" y="352"/>
                    </a:lnTo>
                    <a:lnTo>
                      <a:pt x="426" y="348"/>
                    </a:lnTo>
                    <a:lnTo>
                      <a:pt x="428" y="345"/>
                    </a:lnTo>
                    <a:lnTo>
                      <a:pt x="430" y="341"/>
                    </a:lnTo>
                    <a:lnTo>
                      <a:pt x="432" y="337"/>
                    </a:lnTo>
                    <a:lnTo>
                      <a:pt x="434" y="333"/>
                    </a:lnTo>
                    <a:lnTo>
                      <a:pt x="434" y="329"/>
                    </a:lnTo>
                    <a:lnTo>
                      <a:pt x="436" y="325"/>
                    </a:lnTo>
                    <a:lnTo>
                      <a:pt x="438" y="322"/>
                    </a:lnTo>
                    <a:lnTo>
                      <a:pt x="440" y="318"/>
                    </a:lnTo>
                    <a:lnTo>
                      <a:pt x="440" y="314"/>
                    </a:lnTo>
                    <a:lnTo>
                      <a:pt x="442" y="310"/>
                    </a:lnTo>
                    <a:lnTo>
                      <a:pt x="444" y="304"/>
                    </a:lnTo>
                    <a:lnTo>
                      <a:pt x="444" y="301"/>
                    </a:lnTo>
                    <a:lnTo>
                      <a:pt x="445" y="297"/>
                    </a:lnTo>
                    <a:lnTo>
                      <a:pt x="445" y="293"/>
                    </a:lnTo>
                    <a:lnTo>
                      <a:pt x="447" y="289"/>
                    </a:lnTo>
                    <a:lnTo>
                      <a:pt x="447" y="285"/>
                    </a:lnTo>
                    <a:lnTo>
                      <a:pt x="447" y="283"/>
                    </a:lnTo>
                    <a:lnTo>
                      <a:pt x="449" y="281"/>
                    </a:lnTo>
                    <a:lnTo>
                      <a:pt x="449" y="279"/>
                    </a:lnTo>
                    <a:lnTo>
                      <a:pt x="449" y="278"/>
                    </a:lnTo>
                    <a:lnTo>
                      <a:pt x="449" y="276"/>
                    </a:lnTo>
                    <a:lnTo>
                      <a:pt x="449" y="274"/>
                    </a:lnTo>
                    <a:lnTo>
                      <a:pt x="449" y="272"/>
                    </a:lnTo>
                    <a:lnTo>
                      <a:pt x="449" y="270"/>
                    </a:lnTo>
                    <a:lnTo>
                      <a:pt x="449" y="268"/>
                    </a:lnTo>
                    <a:lnTo>
                      <a:pt x="449" y="266"/>
                    </a:lnTo>
                    <a:lnTo>
                      <a:pt x="449" y="264"/>
                    </a:lnTo>
                    <a:lnTo>
                      <a:pt x="449" y="262"/>
                    </a:lnTo>
                    <a:lnTo>
                      <a:pt x="451" y="260"/>
                    </a:lnTo>
                    <a:lnTo>
                      <a:pt x="451" y="258"/>
                    </a:lnTo>
                    <a:lnTo>
                      <a:pt x="451" y="256"/>
                    </a:lnTo>
                    <a:lnTo>
                      <a:pt x="451" y="255"/>
                    </a:lnTo>
                    <a:lnTo>
                      <a:pt x="449" y="247"/>
                    </a:lnTo>
                    <a:lnTo>
                      <a:pt x="449" y="239"/>
                    </a:lnTo>
                    <a:lnTo>
                      <a:pt x="449" y="232"/>
                    </a:lnTo>
                    <a:lnTo>
                      <a:pt x="447" y="224"/>
                    </a:lnTo>
                    <a:lnTo>
                      <a:pt x="447" y="216"/>
                    </a:lnTo>
                    <a:lnTo>
                      <a:pt x="445" y="209"/>
                    </a:lnTo>
                    <a:lnTo>
                      <a:pt x="444" y="201"/>
                    </a:lnTo>
                    <a:lnTo>
                      <a:pt x="442" y="195"/>
                    </a:lnTo>
                    <a:lnTo>
                      <a:pt x="438" y="187"/>
                    </a:lnTo>
                    <a:lnTo>
                      <a:pt x="436" y="182"/>
                    </a:lnTo>
                    <a:lnTo>
                      <a:pt x="434" y="174"/>
                    </a:lnTo>
                    <a:lnTo>
                      <a:pt x="430" y="168"/>
                    </a:lnTo>
                    <a:lnTo>
                      <a:pt x="426" y="161"/>
                    </a:lnTo>
                    <a:lnTo>
                      <a:pt x="422" y="155"/>
                    </a:lnTo>
                    <a:lnTo>
                      <a:pt x="419" y="149"/>
                    </a:lnTo>
                    <a:lnTo>
                      <a:pt x="415" y="141"/>
                    </a:lnTo>
                    <a:lnTo>
                      <a:pt x="411" y="136"/>
                    </a:lnTo>
                    <a:lnTo>
                      <a:pt x="405" y="130"/>
                    </a:lnTo>
                    <a:lnTo>
                      <a:pt x="401" y="126"/>
                    </a:lnTo>
                    <a:lnTo>
                      <a:pt x="396" y="120"/>
                    </a:lnTo>
                    <a:lnTo>
                      <a:pt x="392" y="115"/>
                    </a:lnTo>
                    <a:lnTo>
                      <a:pt x="386" y="109"/>
                    </a:lnTo>
                    <a:lnTo>
                      <a:pt x="380" y="105"/>
                    </a:lnTo>
                    <a:lnTo>
                      <a:pt x="374" y="101"/>
                    </a:lnTo>
                    <a:lnTo>
                      <a:pt x="369" y="95"/>
                    </a:lnTo>
                    <a:lnTo>
                      <a:pt x="363" y="92"/>
                    </a:lnTo>
                    <a:lnTo>
                      <a:pt x="355" y="88"/>
                    </a:lnTo>
                    <a:lnTo>
                      <a:pt x="350" y="84"/>
                    </a:lnTo>
                    <a:lnTo>
                      <a:pt x="342" y="80"/>
                    </a:lnTo>
                    <a:lnTo>
                      <a:pt x="336" y="78"/>
                    </a:lnTo>
                    <a:lnTo>
                      <a:pt x="328" y="74"/>
                    </a:lnTo>
                    <a:lnTo>
                      <a:pt x="323" y="72"/>
                    </a:lnTo>
                    <a:lnTo>
                      <a:pt x="321" y="70"/>
                    </a:lnTo>
                    <a:lnTo>
                      <a:pt x="319" y="70"/>
                    </a:lnTo>
                    <a:lnTo>
                      <a:pt x="317" y="70"/>
                    </a:lnTo>
                    <a:lnTo>
                      <a:pt x="315" y="70"/>
                    </a:lnTo>
                    <a:lnTo>
                      <a:pt x="313" y="69"/>
                    </a:lnTo>
                    <a:lnTo>
                      <a:pt x="311" y="69"/>
                    </a:lnTo>
                    <a:lnTo>
                      <a:pt x="309" y="69"/>
                    </a:lnTo>
                    <a:lnTo>
                      <a:pt x="307" y="67"/>
                    </a:lnTo>
                    <a:lnTo>
                      <a:pt x="305" y="67"/>
                    </a:lnTo>
                    <a:lnTo>
                      <a:pt x="303" y="67"/>
                    </a:lnTo>
                    <a:lnTo>
                      <a:pt x="302" y="67"/>
                    </a:lnTo>
                    <a:lnTo>
                      <a:pt x="300" y="67"/>
                    </a:lnTo>
                    <a:lnTo>
                      <a:pt x="296" y="65"/>
                    </a:lnTo>
                    <a:lnTo>
                      <a:pt x="292" y="65"/>
                    </a:lnTo>
                    <a:lnTo>
                      <a:pt x="290" y="65"/>
                    </a:lnTo>
                    <a:lnTo>
                      <a:pt x="288" y="65"/>
                    </a:lnTo>
                    <a:lnTo>
                      <a:pt x="286" y="63"/>
                    </a:lnTo>
                    <a:lnTo>
                      <a:pt x="284" y="63"/>
                    </a:lnTo>
                    <a:lnTo>
                      <a:pt x="280" y="63"/>
                    </a:lnTo>
                    <a:lnTo>
                      <a:pt x="277" y="63"/>
                    </a:lnTo>
                    <a:lnTo>
                      <a:pt x="275" y="63"/>
                    </a:lnTo>
                    <a:lnTo>
                      <a:pt x="271" y="63"/>
                    </a:lnTo>
                    <a:lnTo>
                      <a:pt x="267" y="61"/>
                    </a:lnTo>
                    <a:lnTo>
                      <a:pt x="263" y="61"/>
                    </a:lnTo>
                    <a:lnTo>
                      <a:pt x="254" y="63"/>
                    </a:lnTo>
                    <a:lnTo>
                      <a:pt x="246" y="63"/>
                    </a:lnTo>
                    <a:lnTo>
                      <a:pt x="238" y="63"/>
                    </a:lnTo>
                    <a:lnTo>
                      <a:pt x="231" y="65"/>
                    </a:lnTo>
                    <a:lnTo>
                      <a:pt x="223" y="67"/>
                    </a:lnTo>
                    <a:lnTo>
                      <a:pt x="215" y="69"/>
                    </a:lnTo>
                    <a:lnTo>
                      <a:pt x="208" y="70"/>
                    </a:lnTo>
                    <a:lnTo>
                      <a:pt x="200" y="72"/>
                    </a:lnTo>
                    <a:lnTo>
                      <a:pt x="192" y="76"/>
                    </a:lnTo>
                    <a:lnTo>
                      <a:pt x="185" y="80"/>
                    </a:lnTo>
                    <a:lnTo>
                      <a:pt x="179" y="84"/>
                    </a:lnTo>
                    <a:lnTo>
                      <a:pt x="171" y="88"/>
                    </a:lnTo>
                    <a:lnTo>
                      <a:pt x="165" y="92"/>
                    </a:lnTo>
                    <a:lnTo>
                      <a:pt x="158" y="95"/>
                    </a:lnTo>
                    <a:lnTo>
                      <a:pt x="152" y="101"/>
                    </a:lnTo>
                    <a:lnTo>
                      <a:pt x="146" y="105"/>
                    </a:lnTo>
                    <a:lnTo>
                      <a:pt x="140" y="111"/>
                    </a:lnTo>
                    <a:lnTo>
                      <a:pt x="135" y="116"/>
                    </a:lnTo>
                    <a:lnTo>
                      <a:pt x="131" y="122"/>
                    </a:lnTo>
                    <a:lnTo>
                      <a:pt x="125" y="128"/>
                    </a:lnTo>
                    <a:lnTo>
                      <a:pt x="119" y="134"/>
                    </a:lnTo>
                    <a:lnTo>
                      <a:pt x="116" y="139"/>
                    </a:lnTo>
                    <a:lnTo>
                      <a:pt x="112" y="147"/>
                    </a:lnTo>
                    <a:lnTo>
                      <a:pt x="108" y="153"/>
                    </a:lnTo>
                    <a:lnTo>
                      <a:pt x="104" y="161"/>
                    </a:lnTo>
                    <a:lnTo>
                      <a:pt x="100" y="168"/>
                    </a:lnTo>
                    <a:lnTo>
                      <a:pt x="98" y="174"/>
                    </a:lnTo>
                    <a:lnTo>
                      <a:pt x="94" y="182"/>
                    </a:lnTo>
                    <a:lnTo>
                      <a:pt x="92" y="189"/>
                    </a:lnTo>
                    <a:lnTo>
                      <a:pt x="91" y="199"/>
                    </a:lnTo>
                    <a:lnTo>
                      <a:pt x="89" y="207"/>
                    </a:lnTo>
                    <a:lnTo>
                      <a:pt x="87" y="214"/>
                    </a:lnTo>
                    <a:lnTo>
                      <a:pt x="87" y="212"/>
                    </a:lnTo>
                    <a:lnTo>
                      <a:pt x="85" y="212"/>
                    </a:lnTo>
                    <a:lnTo>
                      <a:pt x="85" y="210"/>
                    </a:lnTo>
                    <a:lnTo>
                      <a:pt x="83" y="210"/>
                    </a:lnTo>
                    <a:lnTo>
                      <a:pt x="81" y="209"/>
                    </a:lnTo>
                    <a:lnTo>
                      <a:pt x="81" y="209"/>
                    </a:lnTo>
                    <a:lnTo>
                      <a:pt x="79" y="207"/>
                    </a:lnTo>
                    <a:lnTo>
                      <a:pt x="77" y="207"/>
                    </a:lnTo>
                    <a:lnTo>
                      <a:pt x="77" y="205"/>
                    </a:lnTo>
                    <a:lnTo>
                      <a:pt x="75" y="205"/>
                    </a:lnTo>
                    <a:lnTo>
                      <a:pt x="73" y="205"/>
                    </a:lnTo>
                    <a:lnTo>
                      <a:pt x="73" y="203"/>
                    </a:lnTo>
                    <a:lnTo>
                      <a:pt x="71" y="203"/>
                    </a:lnTo>
                    <a:lnTo>
                      <a:pt x="69" y="201"/>
                    </a:lnTo>
                    <a:lnTo>
                      <a:pt x="69" y="201"/>
                    </a:lnTo>
                    <a:lnTo>
                      <a:pt x="68" y="201"/>
                    </a:lnTo>
                    <a:lnTo>
                      <a:pt x="66" y="199"/>
                    </a:lnTo>
                    <a:lnTo>
                      <a:pt x="64" y="199"/>
                    </a:lnTo>
                    <a:lnTo>
                      <a:pt x="64" y="199"/>
                    </a:lnTo>
                    <a:lnTo>
                      <a:pt x="62" y="199"/>
                    </a:lnTo>
                    <a:lnTo>
                      <a:pt x="60" y="197"/>
                    </a:lnTo>
                    <a:lnTo>
                      <a:pt x="58" y="197"/>
                    </a:lnTo>
                    <a:lnTo>
                      <a:pt x="56" y="197"/>
                    </a:lnTo>
                    <a:lnTo>
                      <a:pt x="56" y="197"/>
                    </a:lnTo>
                    <a:lnTo>
                      <a:pt x="54" y="197"/>
                    </a:lnTo>
                    <a:lnTo>
                      <a:pt x="52" y="197"/>
                    </a:lnTo>
                    <a:lnTo>
                      <a:pt x="50" y="197"/>
                    </a:lnTo>
                    <a:lnTo>
                      <a:pt x="50" y="195"/>
                    </a:lnTo>
                    <a:lnTo>
                      <a:pt x="48" y="195"/>
                    </a:lnTo>
                    <a:lnTo>
                      <a:pt x="46" y="195"/>
                    </a:lnTo>
                    <a:lnTo>
                      <a:pt x="45" y="195"/>
                    </a:lnTo>
                    <a:lnTo>
                      <a:pt x="43" y="195"/>
                    </a:lnTo>
                    <a:lnTo>
                      <a:pt x="43" y="195"/>
                    </a:lnTo>
                    <a:lnTo>
                      <a:pt x="41" y="195"/>
                    </a:lnTo>
                    <a:lnTo>
                      <a:pt x="39" y="195"/>
                    </a:lnTo>
                    <a:lnTo>
                      <a:pt x="37" y="195"/>
                    </a:lnTo>
                    <a:lnTo>
                      <a:pt x="35" y="197"/>
                    </a:lnTo>
                    <a:lnTo>
                      <a:pt x="35" y="197"/>
                    </a:lnTo>
                    <a:lnTo>
                      <a:pt x="33" y="197"/>
                    </a:lnTo>
                    <a:lnTo>
                      <a:pt x="31" y="197"/>
                    </a:lnTo>
                    <a:lnTo>
                      <a:pt x="29" y="197"/>
                    </a:lnTo>
                    <a:lnTo>
                      <a:pt x="29" y="197"/>
                    </a:lnTo>
                    <a:lnTo>
                      <a:pt x="27" y="197"/>
                    </a:lnTo>
                    <a:lnTo>
                      <a:pt x="25" y="199"/>
                    </a:lnTo>
                    <a:lnTo>
                      <a:pt x="25" y="199"/>
                    </a:lnTo>
                    <a:lnTo>
                      <a:pt x="23" y="199"/>
                    </a:lnTo>
                    <a:lnTo>
                      <a:pt x="22" y="199"/>
                    </a:lnTo>
                    <a:lnTo>
                      <a:pt x="20" y="201"/>
                    </a:lnTo>
                    <a:lnTo>
                      <a:pt x="20" y="201"/>
                    </a:lnTo>
                    <a:lnTo>
                      <a:pt x="18" y="201"/>
                    </a:lnTo>
                    <a:lnTo>
                      <a:pt x="16" y="203"/>
                    </a:lnTo>
                    <a:lnTo>
                      <a:pt x="16" y="203"/>
                    </a:lnTo>
                    <a:lnTo>
                      <a:pt x="14" y="203"/>
                    </a:lnTo>
                    <a:lnTo>
                      <a:pt x="12" y="205"/>
                    </a:lnTo>
                    <a:lnTo>
                      <a:pt x="12" y="205"/>
                    </a:lnTo>
                    <a:lnTo>
                      <a:pt x="10" y="205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6" y="209"/>
                    </a:lnTo>
                    <a:lnTo>
                      <a:pt x="4" y="209"/>
                    </a:lnTo>
                    <a:lnTo>
                      <a:pt x="4" y="210"/>
                    </a:lnTo>
                    <a:lnTo>
                      <a:pt x="2" y="210"/>
                    </a:lnTo>
                    <a:lnTo>
                      <a:pt x="2" y="212"/>
                    </a:lnTo>
                    <a:lnTo>
                      <a:pt x="0" y="212"/>
                    </a:lnTo>
                    <a:lnTo>
                      <a:pt x="2" y="207"/>
                    </a:lnTo>
                    <a:lnTo>
                      <a:pt x="2" y="199"/>
                    </a:lnTo>
                    <a:lnTo>
                      <a:pt x="4" y="191"/>
                    </a:lnTo>
                    <a:lnTo>
                      <a:pt x="6" y="186"/>
                    </a:lnTo>
                    <a:lnTo>
                      <a:pt x="8" y="178"/>
                    </a:lnTo>
                    <a:lnTo>
                      <a:pt x="10" y="172"/>
                    </a:lnTo>
                    <a:lnTo>
                      <a:pt x="12" y="164"/>
                    </a:lnTo>
                    <a:lnTo>
                      <a:pt x="14" y="159"/>
                    </a:lnTo>
                    <a:lnTo>
                      <a:pt x="18" y="153"/>
                    </a:lnTo>
                    <a:lnTo>
                      <a:pt x="20" y="145"/>
                    </a:lnTo>
                    <a:lnTo>
                      <a:pt x="23" y="139"/>
                    </a:lnTo>
                    <a:lnTo>
                      <a:pt x="25" y="134"/>
                    </a:lnTo>
                    <a:lnTo>
                      <a:pt x="29" y="128"/>
                    </a:lnTo>
                    <a:lnTo>
                      <a:pt x="33" y="122"/>
                    </a:lnTo>
                    <a:lnTo>
                      <a:pt x="35" y="116"/>
                    </a:lnTo>
                    <a:lnTo>
                      <a:pt x="39" y="111"/>
                    </a:lnTo>
                    <a:lnTo>
                      <a:pt x="43" y="105"/>
                    </a:lnTo>
                    <a:lnTo>
                      <a:pt x="46" y="99"/>
                    </a:lnTo>
                    <a:lnTo>
                      <a:pt x="52" y="93"/>
                    </a:lnTo>
                    <a:lnTo>
                      <a:pt x="56" y="88"/>
                    </a:lnTo>
                    <a:lnTo>
                      <a:pt x="60" y="84"/>
                    </a:lnTo>
                    <a:lnTo>
                      <a:pt x="66" y="78"/>
                    </a:lnTo>
                    <a:lnTo>
                      <a:pt x="69" y="72"/>
                    </a:lnTo>
                    <a:lnTo>
                      <a:pt x="75" y="69"/>
                    </a:lnTo>
                    <a:lnTo>
                      <a:pt x="79" y="63"/>
                    </a:lnTo>
                    <a:lnTo>
                      <a:pt x="85" y="59"/>
                    </a:lnTo>
                    <a:lnTo>
                      <a:pt x="91" y="55"/>
                    </a:lnTo>
                    <a:lnTo>
                      <a:pt x="96" y="49"/>
                    </a:lnTo>
                    <a:lnTo>
                      <a:pt x="102" y="46"/>
                    </a:lnTo>
                    <a:lnTo>
                      <a:pt x="108" y="42"/>
                    </a:lnTo>
                    <a:lnTo>
                      <a:pt x="114" y="38"/>
                    </a:lnTo>
                    <a:lnTo>
                      <a:pt x="119" y="34"/>
                    </a:lnTo>
                    <a:lnTo>
                      <a:pt x="125" y="30"/>
                    </a:lnTo>
                    <a:lnTo>
                      <a:pt x="133" y="26"/>
                    </a:lnTo>
                    <a:lnTo>
                      <a:pt x="139" y="24"/>
                    </a:lnTo>
                    <a:lnTo>
                      <a:pt x="146" y="21"/>
                    </a:lnTo>
                    <a:lnTo>
                      <a:pt x="154" y="17"/>
                    </a:lnTo>
                    <a:lnTo>
                      <a:pt x="162" y="15"/>
                    </a:lnTo>
                    <a:lnTo>
                      <a:pt x="167" y="13"/>
                    </a:lnTo>
                    <a:lnTo>
                      <a:pt x="175" y="11"/>
                    </a:lnTo>
                    <a:lnTo>
                      <a:pt x="183" y="7"/>
                    </a:lnTo>
                    <a:lnTo>
                      <a:pt x="190" y="5"/>
                    </a:lnTo>
                    <a:lnTo>
                      <a:pt x="198" y="5"/>
                    </a:lnTo>
                    <a:lnTo>
                      <a:pt x="204" y="3"/>
                    </a:lnTo>
                    <a:lnTo>
                      <a:pt x="211" y="1"/>
                    </a:lnTo>
                    <a:lnTo>
                      <a:pt x="219" y="1"/>
                    </a:lnTo>
                    <a:lnTo>
                      <a:pt x="227" y="1"/>
                    </a:lnTo>
                    <a:lnTo>
                      <a:pt x="234" y="0"/>
                    </a:lnTo>
                    <a:lnTo>
                      <a:pt x="242" y="0"/>
                    </a:lnTo>
                    <a:lnTo>
                      <a:pt x="250" y="0"/>
                    </a:lnTo>
                    <a:lnTo>
                      <a:pt x="257" y="0"/>
                    </a:lnTo>
                    <a:lnTo>
                      <a:pt x="265" y="1"/>
                    </a:lnTo>
                    <a:lnTo>
                      <a:pt x="273" y="1"/>
                    </a:lnTo>
                    <a:lnTo>
                      <a:pt x="280" y="1"/>
                    </a:lnTo>
                    <a:lnTo>
                      <a:pt x="288" y="3"/>
                    </a:lnTo>
                    <a:lnTo>
                      <a:pt x="296" y="5"/>
                    </a:lnTo>
                    <a:lnTo>
                      <a:pt x="303" y="7"/>
                    </a:lnTo>
                    <a:lnTo>
                      <a:pt x="309" y="7"/>
                    </a:lnTo>
                    <a:lnTo>
                      <a:pt x="317" y="11"/>
                    </a:lnTo>
                    <a:lnTo>
                      <a:pt x="325" y="13"/>
                    </a:lnTo>
                    <a:lnTo>
                      <a:pt x="332" y="15"/>
                    </a:lnTo>
                    <a:lnTo>
                      <a:pt x="340" y="19"/>
                    </a:lnTo>
                    <a:lnTo>
                      <a:pt x="346" y="21"/>
                    </a:lnTo>
                    <a:lnTo>
                      <a:pt x="353" y="24"/>
                    </a:lnTo>
                    <a:lnTo>
                      <a:pt x="361" y="28"/>
                    </a:lnTo>
                    <a:lnTo>
                      <a:pt x="369" y="32"/>
                    </a:lnTo>
                    <a:lnTo>
                      <a:pt x="374" y="36"/>
                    </a:lnTo>
                    <a:lnTo>
                      <a:pt x="382" y="40"/>
                    </a:lnTo>
                    <a:lnTo>
                      <a:pt x="388" y="46"/>
                    </a:lnTo>
                    <a:lnTo>
                      <a:pt x="396" y="49"/>
                    </a:lnTo>
                    <a:lnTo>
                      <a:pt x="401" y="55"/>
                    </a:lnTo>
                    <a:lnTo>
                      <a:pt x="407" y="61"/>
                    </a:lnTo>
                    <a:lnTo>
                      <a:pt x="413" y="67"/>
                    </a:lnTo>
                    <a:lnTo>
                      <a:pt x="419" y="72"/>
                    </a:lnTo>
                    <a:lnTo>
                      <a:pt x="424" y="78"/>
                    </a:lnTo>
                    <a:lnTo>
                      <a:pt x="430" y="84"/>
                    </a:lnTo>
                    <a:lnTo>
                      <a:pt x="436" y="90"/>
                    </a:lnTo>
                    <a:lnTo>
                      <a:pt x="440" y="95"/>
                    </a:lnTo>
                    <a:lnTo>
                      <a:pt x="445" y="103"/>
                    </a:lnTo>
                    <a:lnTo>
                      <a:pt x="449" y="109"/>
                    </a:lnTo>
                    <a:lnTo>
                      <a:pt x="453" y="116"/>
                    </a:lnTo>
                    <a:lnTo>
                      <a:pt x="457" y="124"/>
                    </a:lnTo>
                    <a:lnTo>
                      <a:pt x="461" y="130"/>
                    </a:lnTo>
                    <a:lnTo>
                      <a:pt x="465" y="138"/>
                    </a:lnTo>
                    <a:lnTo>
                      <a:pt x="468" y="145"/>
                    </a:lnTo>
                    <a:lnTo>
                      <a:pt x="470" y="153"/>
                    </a:lnTo>
                    <a:lnTo>
                      <a:pt x="474" y="161"/>
                    </a:lnTo>
                    <a:lnTo>
                      <a:pt x="476" y="168"/>
                    </a:lnTo>
                    <a:lnTo>
                      <a:pt x="478" y="176"/>
                    </a:lnTo>
                    <a:lnTo>
                      <a:pt x="480" y="184"/>
                    </a:lnTo>
                    <a:lnTo>
                      <a:pt x="482" y="191"/>
                    </a:lnTo>
                    <a:lnTo>
                      <a:pt x="484" y="199"/>
                    </a:lnTo>
                    <a:lnTo>
                      <a:pt x="486" y="209"/>
                    </a:lnTo>
                    <a:lnTo>
                      <a:pt x="486" y="216"/>
                    </a:lnTo>
                    <a:lnTo>
                      <a:pt x="488" y="224"/>
                    </a:lnTo>
                    <a:lnTo>
                      <a:pt x="488" y="232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41"/>
                    </a:lnTo>
                    <a:lnTo>
                      <a:pt x="488" y="247"/>
                    </a:lnTo>
                    <a:lnTo>
                      <a:pt x="488" y="253"/>
                    </a:lnTo>
                    <a:lnTo>
                      <a:pt x="486" y="258"/>
                    </a:lnTo>
                    <a:lnTo>
                      <a:pt x="486" y="262"/>
                    </a:lnTo>
                    <a:lnTo>
                      <a:pt x="486" y="268"/>
                    </a:lnTo>
                    <a:lnTo>
                      <a:pt x="484" y="274"/>
                    </a:lnTo>
                    <a:lnTo>
                      <a:pt x="484" y="279"/>
                    </a:lnTo>
                    <a:lnTo>
                      <a:pt x="482" y="285"/>
                    </a:lnTo>
                    <a:lnTo>
                      <a:pt x="482" y="291"/>
                    </a:lnTo>
                    <a:lnTo>
                      <a:pt x="480" y="295"/>
                    </a:lnTo>
                    <a:lnTo>
                      <a:pt x="478" y="301"/>
                    </a:lnTo>
                    <a:lnTo>
                      <a:pt x="476" y="306"/>
                    </a:lnTo>
                    <a:lnTo>
                      <a:pt x="474" y="312"/>
                    </a:lnTo>
                    <a:lnTo>
                      <a:pt x="474" y="316"/>
                    </a:lnTo>
                    <a:lnTo>
                      <a:pt x="472" y="322"/>
                    </a:lnTo>
                    <a:lnTo>
                      <a:pt x="468" y="327"/>
                    </a:lnTo>
                    <a:lnTo>
                      <a:pt x="467" y="331"/>
                    </a:lnTo>
                    <a:lnTo>
                      <a:pt x="465" y="337"/>
                    </a:lnTo>
                    <a:lnTo>
                      <a:pt x="463" y="341"/>
                    </a:lnTo>
                    <a:lnTo>
                      <a:pt x="461" y="347"/>
                    </a:lnTo>
                    <a:lnTo>
                      <a:pt x="457" y="350"/>
                    </a:lnTo>
                    <a:lnTo>
                      <a:pt x="455" y="356"/>
                    </a:lnTo>
                    <a:lnTo>
                      <a:pt x="451" y="360"/>
                    </a:lnTo>
                    <a:lnTo>
                      <a:pt x="449" y="366"/>
                    </a:lnTo>
                    <a:lnTo>
                      <a:pt x="445" y="370"/>
                    </a:lnTo>
                    <a:lnTo>
                      <a:pt x="444" y="375"/>
                    </a:lnTo>
                    <a:lnTo>
                      <a:pt x="440" y="379"/>
                    </a:lnTo>
                    <a:lnTo>
                      <a:pt x="436" y="383"/>
                    </a:lnTo>
                    <a:lnTo>
                      <a:pt x="432" y="387"/>
                    </a:lnTo>
                    <a:lnTo>
                      <a:pt x="428" y="393"/>
                    </a:lnTo>
                    <a:lnTo>
                      <a:pt x="426" y="396"/>
                    </a:lnTo>
                    <a:lnTo>
                      <a:pt x="422" y="398"/>
                    </a:lnTo>
                    <a:lnTo>
                      <a:pt x="421" y="402"/>
                    </a:lnTo>
                    <a:lnTo>
                      <a:pt x="419" y="404"/>
                    </a:lnTo>
                    <a:lnTo>
                      <a:pt x="415" y="408"/>
                    </a:lnTo>
                    <a:lnTo>
                      <a:pt x="413" y="410"/>
                    </a:lnTo>
                    <a:lnTo>
                      <a:pt x="411" y="414"/>
                    </a:lnTo>
                    <a:lnTo>
                      <a:pt x="407" y="416"/>
                    </a:lnTo>
                    <a:lnTo>
                      <a:pt x="405" y="417"/>
                    </a:lnTo>
                    <a:lnTo>
                      <a:pt x="401" y="421"/>
                    </a:lnTo>
                    <a:lnTo>
                      <a:pt x="399" y="423"/>
                    </a:lnTo>
                    <a:lnTo>
                      <a:pt x="396" y="425"/>
                    </a:lnTo>
                    <a:lnTo>
                      <a:pt x="394" y="427"/>
                    </a:lnTo>
                    <a:lnTo>
                      <a:pt x="390" y="431"/>
                    </a:lnTo>
                    <a:lnTo>
                      <a:pt x="388" y="433"/>
                    </a:lnTo>
                    <a:lnTo>
                      <a:pt x="384" y="435"/>
                    </a:lnTo>
                    <a:lnTo>
                      <a:pt x="380" y="437"/>
                    </a:lnTo>
                    <a:lnTo>
                      <a:pt x="378" y="439"/>
                    </a:lnTo>
                    <a:lnTo>
                      <a:pt x="374" y="440"/>
                    </a:lnTo>
                    <a:lnTo>
                      <a:pt x="373" y="444"/>
                    </a:lnTo>
                    <a:lnTo>
                      <a:pt x="369" y="446"/>
                    </a:lnTo>
                    <a:lnTo>
                      <a:pt x="365" y="448"/>
                    </a:lnTo>
                    <a:lnTo>
                      <a:pt x="363" y="450"/>
                    </a:lnTo>
                    <a:lnTo>
                      <a:pt x="359" y="452"/>
                    </a:lnTo>
                    <a:lnTo>
                      <a:pt x="355" y="454"/>
                    </a:lnTo>
                    <a:lnTo>
                      <a:pt x="351" y="454"/>
                    </a:lnTo>
                    <a:lnTo>
                      <a:pt x="350" y="456"/>
                    </a:lnTo>
                    <a:lnTo>
                      <a:pt x="346" y="458"/>
                    </a:lnTo>
                    <a:lnTo>
                      <a:pt x="342" y="460"/>
                    </a:lnTo>
                    <a:lnTo>
                      <a:pt x="338" y="462"/>
                    </a:lnTo>
                    <a:lnTo>
                      <a:pt x="336" y="464"/>
                    </a:lnTo>
                    <a:lnTo>
                      <a:pt x="332" y="464"/>
                    </a:lnTo>
                    <a:lnTo>
                      <a:pt x="328" y="465"/>
                    </a:lnTo>
                    <a:lnTo>
                      <a:pt x="325" y="467"/>
                    </a:lnTo>
                    <a:lnTo>
                      <a:pt x="321" y="469"/>
                    </a:lnTo>
                    <a:lnTo>
                      <a:pt x="317" y="471"/>
                    </a:lnTo>
                    <a:lnTo>
                      <a:pt x="315" y="473"/>
                    </a:lnTo>
                    <a:lnTo>
                      <a:pt x="311" y="475"/>
                    </a:lnTo>
                    <a:lnTo>
                      <a:pt x="307" y="477"/>
                    </a:lnTo>
                    <a:lnTo>
                      <a:pt x="305" y="479"/>
                    </a:lnTo>
                    <a:lnTo>
                      <a:pt x="302" y="481"/>
                    </a:lnTo>
                    <a:lnTo>
                      <a:pt x="298" y="483"/>
                    </a:lnTo>
                    <a:lnTo>
                      <a:pt x="296" y="485"/>
                    </a:lnTo>
                    <a:lnTo>
                      <a:pt x="292" y="487"/>
                    </a:lnTo>
                    <a:lnTo>
                      <a:pt x="290" y="490"/>
                    </a:lnTo>
                    <a:lnTo>
                      <a:pt x="286" y="492"/>
                    </a:lnTo>
                    <a:lnTo>
                      <a:pt x="284" y="494"/>
                    </a:lnTo>
                    <a:lnTo>
                      <a:pt x="280" y="496"/>
                    </a:lnTo>
                    <a:lnTo>
                      <a:pt x="279" y="500"/>
                    </a:lnTo>
                    <a:lnTo>
                      <a:pt x="275" y="502"/>
                    </a:lnTo>
                    <a:lnTo>
                      <a:pt x="273" y="506"/>
                    </a:lnTo>
                    <a:lnTo>
                      <a:pt x="269" y="508"/>
                    </a:lnTo>
                    <a:lnTo>
                      <a:pt x="267" y="510"/>
                    </a:lnTo>
                    <a:lnTo>
                      <a:pt x="265" y="513"/>
                    </a:lnTo>
                    <a:lnTo>
                      <a:pt x="263" y="515"/>
                    </a:lnTo>
                    <a:lnTo>
                      <a:pt x="259" y="519"/>
                    </a:lnTo>
                    <a:lnTo>
                      <a:pt x="257" y="523"/>
                    </a:lnTo>
                    <a:lnTo>
                      <a:pt x="256" y="525"/>
                    </a:lnTo>
                    <a:lnTo>
                      <a:pt x="254" y="529"/>
                    </a:lnTo>
                    <a:lnTo>
                      <a:pt x="252" y="531"/>
                    </a:lnTo>
                    <a:lnTo>
                      <a:pt x="250" y="534"/>
                    </a:lnTo>
                    <a:lnTo>
                      <a:pt x="248" y="538"/>
                    </a:lnTo>
                    <a:lnTo>
                      <a:pt x="246" y="542"/>
                    </a:lnTo>
                    <a:lnTo>
                      <a:pt x="244" y="544"/>
                    </a:lnTo>
                    <a:lnTo>
                      <a:pt x="242" y="548"/>
                    </a:lnTo>
                    <a:lnTo>
                      <a:pt x="240" y="544"/>
                    </a:lnTo>
                    <a:lnTo>
                      <a:pt x="238" y="542"/>
                    </a:lnTo>
                    <a:lnTo>
                      <a:pt x="236" y="538"/>
                    </a:lnTo>
                    <a:lnTo>
                      <a:pt x="234" y="534"/>
                    </a:lnTo>
                    <a:lnTo>
                      <a:pt x="233" y="531"/>
                    </a:lnTo>
                    <a:lnTo>
                      <a:pt x="229" y="529"/>
                    </a:lnTo>
                    <a:lnTo>
                      <a:pt x="227" y="525"/>
                    </a:lnTo>
                    <a:lnTo>
                      <a:pt x="225" y="523"/>
                    </a:lnTo>
                    <a:lnTo>
                      <a:pt x="223" y="519"/>
                    </a:lnTo>
                    <a:lnTo>
                      <a:pt x="221" y="517"/>
                    </a:lnTo>
                    <a:lnTo>
                      <a:pt x="217" y="513"/>
                    </a:lnTo>
                    <a:lnTo>
                      <a:pt x="215" y="511"/>
                    </a:lnTo>
                    <a:lnTo>
                      <a:pt x="213" y="508"/>
                    </a:lnTo>
                    <a:lnTo>
                      <a:pt x="210" y="506"/>
                    </a:lnTo>
                    <a:lnTo>
                      <a:pt x="208" y="502"/>
                    </a:lnTo>
                    <a:lnTo>
                      <a:pt x="206" y="500"/>
                    </a:lnTo>
                    <a:lnTo>
                      <a:pt x="202" y="498"/>
                    </a:lnTo>
                    <a:lnTo>
                      <a:pt x="200" y="494"/>
                    </a:lnTo>
                    <a:lnTo>
                      <a:pt x="196" y="492"/>
                    </a:lnTo>
                    <a:lnTo>
                      <a:pt x="194" y="490"/>
                    </a:lnTo>
                    <a:lnTo>
                      <a:pt x="190" y="488"/>
                    </a:lnTo>
                    <a:lnTo>
                      <a:pt x="188" y="485"/>
                    </a:lnTo>
                    <a:lnTo>
                      <a:pt x="185" y="483"/>
                    </a:lnTo>
                    <a:lnTo>
                      <a:pt x="181" y="481"/>
                    </a:lnTo>
                    <a:lnTo>
                      <a:pt x="179" y="479"/>
                    </a:lnTo>
                    <a:lnTo>
                      <a:pt x="175" y="477"/>
                    </a:lnTo>
                    <a:lnTo>
                      <a:pt x="171" y="475"/>
                    </a:lnTo>
                    <a:lnTo>
                      <a:pt x="169" y="473"/>
                    </a:lnTo>
                    <a:lnTo>
                      <a:pt x="165" y="471"/>
                    </a:lnTo>
                    <a:lnTo>
                      <a:pt x="162" y="469"/>
                    </a:lnTo>
                    <a:lnTo>
                      <a:pt x="158" y="467"/>
                    </a:lnTo>
                    <a:lnTo>
                      <a:pt x="156" y="465"/>
                    </a:lnTo>
                    <a:lnTo>
                      <a:pt x="152" y="465"/>
                    </a:lnTo>
                    <a:lnTo>
                      <a:pt x="148" y="464"/>
                    </a:lnTo>
                    <a:lnTo>
                      <a:pt x="146" y="462"/>
                    </a:lnTo>
                    <a:lnTo>
                      <a:pt x="142" y="462"/>
                    </a:lnTo>
                    <a:lnTo>
                      <a:pt x="140" y="460"/>
                    </a:lnTo>
                    <a:lnTo>
                      <a:pt x="137" y="458"/>
                    </a:lnTo>
                    <a:lnTo>
                      <a:pt x="133" y="456"/>
                    </a:lnTo>
                    <a:lnTo>
                      <a:pt x="131" y="456"/>
                    </a:lnTo>
                    <a:lnTo>
                      <a:pt x="127" y="454"/>
                    </a:lnTo>
                    <a:lnTo>
                      <a:pt x="125" y="452"/>
                    </a:lnTo>
                    <a:lnTo>
                      <a:pt x="121" y="450"/>
                    </a:lnTo>
                    <a:lnTo>
                      <a:pt x="119" y="448"/>
                    </a:lnTo>
                    <a:lnTo>
                      <a:pt x="116" y="446"/>
                    </a:lnTo>
                    <a:lnTo>
                      <a:pt x="114" y="444"/>
                    </a:lnTo>
                    <a:lnTo>
                      <a:pt x="110" y="442"/>
                    </a:lnTo>
                    <a:lnTo>
                      <a:pt x="108" y="440"/>
                    </a:lnTo>
                    <a:lnTo>
                      <a:pt x="106" y="439"/>
                    </a:lnTo>
                    <a:lnTo>
                      <a:pt x="102" y="439"/>
                    </a:lnTo>
                    <a:lnTo>
                      <a:pt x="100" y="435"/>
                    </a:lnTo>
                    <a:lnTo>
                      <a:pt x="96" y="433"/>
                    </a:lnTo>
                    <a:lnTo>
                      <a:pt x="94" y="431"/>
                    </a:lnTo>
                    <a:lnTo>
                      <a:pt x="92" y="429"/>
                    </a:lnTo>
                    <a:lnTo>
                      <a:pt x="89" y="427"/>
                    </a:lnTo>
                    <a:lnTo>
                      <a:pt x="87" y="425"/>
                    </a:lnTo>
                    <a:lnTo>
                      <a:pt x="85" y="423"/>
                    </a:lnTo>
                    <a:lnTo>
                      <a:pt x="81" y="421"/>
                    </a:lnTo>
                    <a:lnTo>
                      <a:pt x="79" y="419"/>
                    </a:lnTo>
                    <a:lnTo>
                      <a:pt x="77" y="416"/>
                    </a:lnTo>
                    <a:lnTo>
                      <a:pt x="73" y="414"/>
                    </a:lnTo>
                    <a:lnTo>
                      <a:pt x="71" y="412"/>
                    </a:lnTo>
                    <a:lnTo>
                      <a:pt x="69" y="410"/>
                    </a:lnTo>
                    <a:lnTo>
                      <a:pt x="68" y="408"/>
                    </a:lnTo>
                    <a:lnTo>
                      <a:pt x="66" y="408"/>
                    </a:lnTo>
                    <a:lnTo>
                      <a:pt x="64" y="410"/>
                    </a:lnTo>
                    <a:lnTo>
                      <a:pt x="62" y="412"/>
                    </a:lnTo>
                    <a:lnTo>
                      <a:pt x="60" y="414"/>
                    </a:lnTo>
                    <a:lnTo>
                      <a:pt x="58" y="416"/>
                    </a:lnTo>
                    <a:lnTo>
                      <a:pt x="58" y="417"/>
                    </a:lnTo>
                    <a:lnTo>
                      <a:pt x="56" y="417"/>
                    </a:lnTo>
                    <a:lnTo>
                      <a:pt x="54" y="419"/>
                    </a:lnTo>
                    <a:lnTo>
                      <a:pt x="52" y="421"/>
                    </a:lnTo>
                    <a:lnTo>
                      <a:pt x="50" y="423"/>
                    </a:lnTo>
                    <a:lnTo>
                      <a:pt x="50" y="425"/>
                    </a:lnTo>
                    <a:lnTo>
                      <a:pt x="48" y="427"/>
                    </a:lnTo>
                    <a:lnTo>
                      <a:pt x="46" y="429"/>
                    </a:lnTo>
                    <a:lnTo>
                      <a:pt x="45" y="431"/>
                    </a:lnTo>
                    <a:lnTo>
                      <a:pt x="45" y="433"/>
                    </a:lnTo>
                    <a:lnTo>
                      <a:pt x="43" y="435"/>
                    </a:lnTo>
                    <a:lnTo>
                      <a:pt x="43" y="431"/>
                    </a:lnTo>
                    <a:lnTo>
                      <a:pt x="43" y="429"/>
                    </a:lnTo>
                    <a:lnTo>
                      <a:pt x="41" y="425"/>
                    </a:lnTo>
                    <a:lnTo>
                      <a:pt x="41" y="421"/>
                    </a:lnTo>
                    <a:lnTo>
                      <a:pt x="41" y="416"/>
                    </a:lnTo>
                    <a:lnTo>
                      <a:pt x="39" y="408"/>
                    </a:lnTo>
                    <a:lnTo>
                      <a:pt x="37" y="402"/>
                    </a:lnTo>
                    <a:lnTo>
                      <a:pt x="37" y="396"/>
                    </a:lnTo>
                    <a:lnTo>
                      <a:pt x="35" y="389"/>
                    </a:lnTo>
                    <a:lnTo>
                      <a:pt x="33" y="383"/>
                    </a:lnTo>
                    <a:lnTo>
                      <a:pt x="33" y="379"/>
                    </a:lnTo>
                    <a:lnTo>
                      <a:pt x="31" y="377"/>
                    </a:lnTo>
                    <a:lnTo>
                      <a:pt x="31" y="373"/>
                    </a:lnTo>
                    <a:lnTo>
                      <a:pt x="31" y="370"/>
                    </a:lnTo>
                    <a:lnTo>
                      <a:pt x="29" y="368"/>
                    </a:lnTo>
                    <a:lnTo>
                      <a:pt x="29" y="364"/>
                    </a:lnTo>
                    <a:lnTo>
                      <a:pt x="27" y="360"/>
                    </a:lnTo>
                    <a:lnTo>
                      <a:pt x="27" y="358"/>
                    </a:lnTo>
                    <a:lnTo>
                      <a:pt x="25" y="350"/>
                    </a:lnTo>
                    <a:lnTo>
                      <a:pt x="23" y="345"/>
                    </a:lnTo>
                    <a:lnTo>
                      <a:pt x="22" y="341"/>
                    </a:lnTo>
                    <a:lnTo>
                      <a:pt x="22" y="339"/>
                    </a:lnTo>
                    <a:lnTo>
                      <a:pt x="20" y="335"/>
                    </a:lnTo>
                    <a:lnTo>
                      <a:pt x="20" y="333"/>
                    </a:lnTo>
                    <a:lnTo>
                      <a:pt x="20" y="331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14697" name="Rectangle 9"/>
            <p:cNvSpPr>
              <a:spLocks noChangeArrowheads="1"/>
            </p:cNvSpPr>
            <p:nvPr/>
          </p:nvSpPr>
          <p:spPr bwMode="auto">
            <a:xfrm>
              <a:off x="793" y="4020"/>
              <a:ext cx="240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808080"/>
                  </a:solidFill>
                  <a:latin typeface="Arial" charset="0"/>
                </a:rPr>
                <a:t>RESEARCH INSTITUTE OF TECHNOLOGY (NITI)</a:t>
              </a:r>
              <a:endParaRPr lang="ru-RU" sz="1200">
                <a:solidFill>
                  <a:srgbClr val="808080"/>
                </a:solidFill>
              </a:endParaRPr>
            </a:p>
          </p:txBody>
        </p:sp>
        <p:sp>
          <p:nvSpPr>
            <p:cNvPr id="114698" name="Rectangle 10"/>
            <p:cNvSpPr>
              <a:spLocks noChangeArrowheads="1"/>
            </p:cNvSpPr>
            <p:nvPr/>
          </p:nvSpPr>
          <p:spPr bwMode="auto">
            <a:xfrm>
              <a:off x="793" y="3929"/>
              <a:ext cx="539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808080"/>
                  </a:solidFill>
                  <a:latin typeface="Arial" charset="0"/>
                </a:rPr>
                <a:t>ALEXANDROV</a:t>
              </a:r>
              <a:endParaRPr lang="ru-RU" sz="900">
                <a:solidFill>
                  <a:srgbClr val="808080"/>
                </a:solidFill>
              </a:endParaRPr>
            </a:p>
          </p:txBody>
        </p:sp>
        <p:sp>
          <p:nvSpPr>
            <p:cNvPr id="114699" name="Line 11"/>
            <p:cNvSpPr>
              <a:spLocks noChangeShapeType="1"/>
            </p:cNvSpPr>
            <p:nvPr/>
          </p:nvSpPr>
          <p:spPr bwMode="auto">
            <a:xfrm>
              <a:off x="1338" y="3974"/>
              <a:ext cx="41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114700" name="Picture 12" descr="Безимени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11542" r="1666" b="15388"/>
          <a:stretch>
            <a:fillRect/>
          </a:stretch>
        </p:blipFill>
        <p:spPr bwMode="auto">
          <a:xfrm>
            <a:off x="179388" y="1196975"/>
            <a:ext cx="8748712" cy="477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701" name="Text Box 13"/>
          <p:cNvSpPr txBox="1">
            <a:spLocks noChangeArrowheads="1"/>
          </p:cNvSpPr>
          <p:nvPr/>
        </p:nvSpPr>
        <p:spPr bwMode="auto">
          <a:xfrm>
            <a:off x="2592388" y="476250"/>
            <a:ext cx="4068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A50021"/>
                </a:solidFill>
                <a:latin typeface="Arial" charset="0"/>
              </a:rPr>
              <a:t>KMS control displays</a:t>
            </a:r>
            <a:endParaRPr lang="ru-RU" b="1">
              <a:solidFill>
                <a:srgbClr val="A50021"/>
              </a:solidFill>
              <a:latin typeface="Arial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9AAA-8E4D-49C5-AACF-15319F23490B}" type="slidenum">
              <a:rPr lang="ru-RU"/>
              <a:pPr/>
              <a:t>2</a:t>
            </a:fld>
            <a:endParaRPr lang="ru-RU"/>
          </a:p>
        </p:txBody>
      </p:sp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647700" y="333375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89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b="1">
                <a:solidFill>
                  <a:srgbClr val="FF0066"/>
                </a:solidFill>
                <a:latin typeface="Arial" charset="0"/>
              </a:rPr>
              <a:t>The KMS facility is a state property</a:t>
            </a:r>
            <a:endParaRPr lang="ru-RU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395288" y="1125538"/>
            <a:ext cx="8305800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568325" algn="l"/>
                <a:tab pos="60039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55675" indent="-476250">
              <a:tabLst>
                <a:tab pos="568325" algn="l"/>
                <a:tab pos="60039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6175">
              <a:tabLst>
                <a:tab pos="568325" algn="l"/>
                <a:tab pos="60039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568325" algn="l"/>
                <a:tab pos="60039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568325" algn="l"/>
                <a:tab pos="60039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68325" algn="l"/>
                <a:tab pos="60039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68325" algn="l"/>
                <a:tab pos="60039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68325" algn="l"/>
                <a:tab pos="60039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68325" algn="l"/>
                <a:tab pos="60039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buClr>
                <a:srgbClr val="6600FF"/>
              </a:buClr>
              <a:buFont typeface="Wingdings" pitchFamily="2" charset="2"/>
              <a:buNone/>
            </a:pPr>
            <a:r>
              <a:rPr lang="en-US" sz="2000" b="1">
                <a:solidFill>
                  <a:srgbClr val="000099"/>
                </a:solidFill>
                <a:latin typeface="Bruskovaya" pitchFamily="34" charset="0"/>
              </a:rPr>
              <a:t>       General Designer</a:t>
            </a:r>
            <a:r>
              <a:rPr lang="ru-RU" sz="2000">
                <a:solidFill>
                  <a:srgbClr val="000099"/>
                </a:solidFill>
              </a:rPr>
              <a:t> </a:t>
            </a:r>
            <a:endParaRPr lang="en-US" sz="2000">
              <a:solidFill>
                <a:srgbClr val="000099"/>
              </a:solidFill>
            </a:endParaRPr>
          </a:p>
          <a:p>
            <a:pPr lvl="1">
              <a:buClr>
                <a:srgbClr val="6600FF"/>
              </a:buClr>
              <a:buFont typeface="Wingdings" pitchFamily="2" charset="2"/>
              <a:buNone/>
            </a:pPr>
            <a:r>
              <a:rPr lang="en-US" sz="2000" b="1">
                <a:solidFill>
                  <a:srgbClr val="000099"/>
                </a:solidFill>
                <a:latin typeface="Bruskovaya" pitchFamily="34" charset="0"/>
              </a:rPr>
              <a:t>		</a:t>
            </a:r>
            <a:r>
              <a:rPr lang="en-US" sz="1800">
                <a:solidFill>
                  <a:srgbClr val="3333CC"/>
                </a:solidFill>
                <a:latin typeface="Bruskovaya" pitchFamily="34" charset="0"/>
              </a:rPr>
              <a:t>Research and Design Institute </a:t>
            </a:r>
            <a:r>
              <a:rPr lang="ru-RU" sz="1800">
                <a:solidFill>
                  <a:srgbClr val="3333CC"/>
                </a:solidFill>
                <a:latin typeface="Bruskovaya" pitchFamily="34" charset="0"/>
              </a:rPr>
              <a:t>«</a:t>
            </a:r>
            <a:r>
              <a:rPr lang="en-US" sz="1800">
                <a:solidFill>
                  <a:srgbClr val="3333CC"/>
                </a:solidFill>
                <a:latin typeface="Bruskovaya" pitchFamily="34" charset="0"/>
              </a:rPr>
              <a:t>Atomenergoproekt</a:t>
            </a:r>
            <a:r>
              <a:rPr lang="ru-RU" sz="1800">
                <a:solidFill>
                  <a:srgbClr val="3333CC"/>
                </a:solidFill>
                <a:latin typeface="Bruskovaya" pitchFamily="34" charset="0"/>
              </a:rPr>
              <a:t>»</a:t>
            </a:r>
            <a:r>
              <a:rPr lang="en-US" sz="1800">
                <a:solidFill>
                  <a:srgbClr val="3333CC"/>
                </a:solidFill>
                <a:latin typeface="Bruskovaya" pitchFamily="34" charset="0"/>
              </a:rPr>
              <a:t> </a:t>
            </a:r>
          </a:p>
          <a:p>
            <a:pPr lvl="1">
              <a:buClr>
                <a:srgbClr val="6600FF"/>
              </a:buClr>
              <a:buFont typeface="Wingdings" pitchFamily="2" charset="2"/>
              <a:buNone/>
            </a:pPr>
            <a:r>
              <a:rPr lang="en-US" sz="1800">
                <a:solidFill>
                  <a:srgbClr val="3333CC"/>
                </a:solidFill>
                <a:latin typeface="Bruskovaya" pitchFamily="34" charset="0"/>
              </a:rPr>
              <a:t>       (St. Petersburg)</a:t>
            </a:r>
            <a:endParaRPr lang="ru-RU" sz="1800">
              <a:solidFill>
                <a:srgbClr val="3333CC"/>
              </a:solidFill>
              <a:latin typeface="Bruskovaya" pitchFamily="34" charset="0"/>
            </a:endParaRPr>
          </a:p>
          <a:p>
            <a:pPr lvl="1" algn="just"/>
            <a:r>
              <a:rPr lang="en-US" sz="1800" b="1">
                <a:solidFill>
                  <a:srgbClr val="FF0066"/>
                </a:solidFill>
                <a:latin typeface="Arial" charset="0"/>
              </a:rPr>
              <a:t>       </a:t>
            </a:r>
          </a:p>
          <a:p>
            <a:pPr lvl="1" algn="just"/>
            <a:r>
              <a:rPr lang="en-US" sz="1800" b="1">
                <a:solidFill>
                  <a:srgbClr val="FF0066"/>
                </a:solidFill>
                <a:latin typeface="Arial" charset="0"/>
              </a:rPr>
              <a:t>       PARTICIPANTS</a:t>
            </a:r>
            <a:r>
              <a:rPr lang="ru-RU">
                <a:latin typeface="Arial" charset="0"/>
              </a:rPr>
              <a:t>	</a:t>
            </a:r>
            <a:endParaRPr lang="en-US">
              <a:latin typeface="Arial" charset="0"/>
            </a:endParaRPr>
          </a:p>
          <a:p>
            <a:pPr lvl="1" algn="just">
              <a:lnSpc>
                <a:spcPct val="130000"/>
              </a:lnSpc>
              <a:buFont typeface="Wingdings" pitchFamily="2" charset="2"/>
              <a:buChar char="w"/>
            </a:pPr>
            <a:r>
              <a:rPr lang="en-US" sz="1600" b="1">
                <a:solidFill>
                  <a:srgbClr val="800000"/>
                </a:solidFill>
                <a:latin typeface="Arial" charset="0"/>
              </a:rPr>
              <a:t>OKB </a:t>
            </a:r>
            <a:r>
              <a:rPr lang="ru-RU" sz="1600" b="1">
                <a:solidFill>
                  <a:srgbClr val="800000"/>
                </a:solidFill>
                <a:latin typeface="Arial" charset="0"/>
              </a:rPr>
              <a:t>«</a:t>
            </a:r>
            <a:r>
              <a:rPr lang="en-US" sz="1600" b="1">
                <a:solidFill>
                  <a:srgbClr val="800000"/>
                </a:solidFill>
                <a:latin typeface="Arial" charset="0"/>
              </a:rPr>
              <a:t>Gidropress</a:t>
            </a:r>
            <a:r>
              <a:rPr lang="ru-RU" sz="1600" b="1">
                <a:solidFill>
                  <a:srgbClr val="800000"/>
                </a:solidFill>
                <a:latin typeface="Arial" charset="0"/>
              </a:rPr>
              <a:t>» (</a:t>
            </a:r>
            <a:r>
              <a:rPr lang="en-US" sz="1600" b="1">
                <a:solidFill>
                  <a:srgbClr val="800000"/>
                </a:solidFill>
                <a:latin typeface="Arial" charset="0"/>
              </a:rPr>
              <a:t>Podolsk, Moscow region)</a:t>
            </a:r>
            <a:endParaRPr lang="ru-RU" sz="1600" b="1">
              <a:solidFill>
                <a:srgbClr val="800000"/>
              </a:solidFill>
              <a:latin typeface="Arial" charset="0"/>
            </a:endParaRPr>
          </a:p>
          <a:p>
            <a:pPr lvl="1" algn="just">
              <a:lnSpc>
                <a:spcPct val="130000"/>
              </a:lnSpc>
              <a:buFont typeface="Wingdings" pitchFamily="2" charset="2"/>
              <a:buChar char="w"/>
            </a:pPr>
            <a:r>
              <a:rPr lang="en-US" sz="1600" b="1">
                <a:solidFill>
                  <a:srgbClr val="800000"/>
                </a:solidFill>
                <a:latin typeface="Arial" charset="0"/>
              </a:rPr>
              <a:t>Alexandrov Research Institute of Technology (NITI, Sosnovy Bor)</a:t>
            </a:r>
            <a:endParaRPr lang="ru-RU" sz="1600" b="1">
              <a:solidFill>
                <a:srgbClr val="800000"/>
              </a:solidFill>
              <a:latin typeface="Arial" charset="0"/>
            </a:endParaRPr>
          </a:p>
          <a:p>
            <a:pPr lvl="1" algn="just">
              <a:lnSpc>
                <a:spcPct val="130000"/>
              </a:lnSpc>
              <a:buFont typeface="Wingdings" pitchFamily="2" charset="2"/>
              <a:buChar char="w"/>
            </a:pPr>
            <a:r>
              <a:rPr lang="en-US" sz="1600" b="1">
                <a:solidFill>
                  <a:srgbClr val="800000"/>
                </a:solidFill>
                <a:latin typeface="Arial" charset="0"/>
              </a:rPr>
              <a:t>Russian Research Center </a:t>
            </a:r>
            <a:r>
              <a:rPr lang="ru-RU" sz="1600" b="1">
                <a:solidFill>
                  <a:srgbClr val="800000"/>
                </a:solidFill>
                <a:latin typeface="Arial" charset="0"/>
              </a:rPr>
              <a:t>«</a:t>
            </a:r>
            <a:r>
              <a:rPr lang="en-US" sz="1600" b="1">
                <a:solidFill>
                  <a:srgbClr val="800000"/>
                </a:solidFill>
                <a:latin typeface="Arial" charset="0"/>
              </a:rPr>
              <a:t>Kurchatov Institute</a:t>
            </a:r>
            <a:r>
              <a:rPr lang="ru-RU" sz="1600" b="1">
                <a:solidFill>
                  <a:srgbClr val="800000"/>
                </a:solidFill>
                <a:latin typeface="Arial" charset="0"/>
              </a:rPr>
              <a:t>»</a:t>
            </a:r>
            <a:r>
              <a:rPr lang="en-US" sz="1600" b="1">
                <a:solidFill>
                  <a:srgbClr val="800000"/>
                </a:solidFill>
                <a:latin typeface="Arial" charset="0"/>
              </a:rPr>
              <a:t> (Moscow)</a:t>
            </a:r>
            <a:endParaRPr lang="ru-RU" sz="1600" b="1">
              <a:solidFill>
                <a:srgbClr val="800000"/>
              </a:solidFill>
              <a:latin typeface="Arial" charset="0"/>
            </a:endParaRPr>
          </a:p>
          <a:p>
            <a:pPr lvl="1">
              <a:lnSpc>
                <a:spcPct val="130000"/>
              </a:lnSpc>
              <a:buFont typeface="Wingdings" pitchFamily="2" charset="2"/>
              <a:buChar char="w"/>
            </a:pPr>
            <a:r>
              <a:rPr lang="en-US" sz="1600" b="1">
                <a:solidFill>
                  <a:srgbClr val="800000"/>
                </a:solidFill>
                <a:latin typeface="Arial" charset="0"/>
              </a:rPr>
              <a:t>State Research Center </a:t>
            </a:r>
            <a:r>
              <a:rPr lang="ru-RU" sz="1600" b="1">
                <a:solidFill>
                  <a:srgbClr val="800000"/>
                </a:solidFill>
                <a:latin typeface="Arial" charset="0"/>
              </a:rPr>
              <a:t>«</a:t>
            </a:r>
            <a:r>
              <a:rPr lang="en-US" sz="1600" b="1">
                <a:solidFill>
                  <a:srgbClr val="800000"/>
                </a:solidFill>
                <a:latin typeface="Arial" charset="0"/>
              </a:rPr>
              <a:t>Physics and Power Engineering Institute</a:t>
            </a:r>
            <a:r>
              <a:rPr lang="ru-RU" sz="1600" b="1">
                <a:solidFill>
                  <a:srgbClr val="800000"/>
                </a:solidFill>
                <a:latin typeface="Arial" charset="0"/>
              </a:rPr>
              <a:t>»</a:t>
            </a:r>
            <a:r>
              <a:rPr lang="en-US" sz="1600" b="1">
                <a:solidFill>
                  <a:srgbClr val="800000"/>
                </a:solidFill>
                <a:latin typeface="Arial" charset="0"/>
              </a:rPr>
              <a:t> (Obninsk, Kaluga region)</a:t>
            </a:r>
          </a:p>
          <a:p>
            <a:pPr lvl="1">
              <a:lnSpc>
                <a:spcPct val="130000"/>
              </a:lnSpc>
              <a:buFont typeface="Wingdings" pitchFamily="2" charset="2"/>
              <a:buChar char="w"/>
            </a:pPr>
            <a:r>
              <a:rPr lang="ru-RU" sz="1600" b="1">
                <a:solidFill>
                  <a:srgbClr val="800000"/>
                </a:solidFill>
                <a:latin typeface="Arial" charset="0"/>
              </a:rPr>
              <a:t>«</a:t>
            </a:r>
            <a:r>
              <a:rPr lang="en-US" sz="1600" b="1">
                <a:solidFill>
                  <a:srgbClr val="800000"/>
                </a:solidFill>
                <a:latin typeface="Arial" charset="0"/>
              </a:rPr>
              <a:t>Research and Production Association for Design and Development </a:t>
            </a:r>
          </a:p>
          <a:p>
            <a:pPr lvl="1">
              <a:lnSpc>
                <a:spcPct val="130000"/>
              </a:lnSpc>
              <a:buFont typeface="Wingdings" pitchFamily="2" charset="2"/>
              <a:buNone/>
            </a:pPr>
            <a:r>
              <a:rPr lang="en-US" sz="1600" b="1">
                <a:solidFill>
                  <a:srgbClr val="800000"/>
                </a:solidFill>
                <a:latin typeface="Arial" charset="0"/>
              </a:rPr>
              <a:t>        of Power Equipment named after I.I. Polzunov</a:t>
            </a:r>
            <a:r>
              <a:rPr lang="ru-RU" sz="1600" b="1">
                <a:solidFill>
                  <a:srgbClr val="800000"/>
                </a:solidFill>
                <a:latin typeface="Arial" charset="0"/>
              </a:rPr>
              <a:t>»</a:t>
            </a:r>
            <a:r>
              <a:rPr lang="en-US" sz="1600" b="1">
                <a:solidFill>
                  <a:srgbClr val="800000"/>
                </a:solidFill>
                <a:latin typeface="Arial" charset="0"/>
              </a:rPr>
              <a:t> </a:t>
            </a:r>
          </a:p>
          <a:p>
            <a:pPr lvl="1">
              <a:lnSpc>
                <a:spcPct val="130000"/>
              </a:lnSpc>
              <a:buFont typeface="Wingdings" pitchFamily="2" charset="2"/>
              <a:buNone/>
            </a:pPr>
            <a:r>
              <a:rPr lang="en-US" sz="1600" b="1">
                <a:solidFill>
                  <a:srgbClr val="800000"/>
                </a:solidFill>
                <a:latin typeface="Arial" charset="0"/>
              </a:rPr>
              <a:t>        (NPO TSKTI, St. Petersburg)</a:t>
            </a:r>
            <a:endParaRPr lang="ru-RU" sz="16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971550" y="5516563"/>
            <a:ext cx="6376988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61880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54075" indent="-473075">
              <a:tabLst>
                <a:tab pos="61880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9350">
              <a:tabLst>
                <a:tab pos="61880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61880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61880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1880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1880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1880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1880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just"/>
            <a:r>
              <a:rPr lang="en-US" sz="1800" b="1">
                <a:solidFill>
                  <a:srgbClr val="000099"/>
                </a:solidFill>
                <a:latin typeface="Bruskovaya" pitchFamily="34" charset="0"/>
              </a:rPr>
              <a:t>The KMS location:</a:t>
            </a:r>
            <a:endParaRPr lang="ru-RU" sz="1800">
              <a:solidFill>
                <a:srgbClr val="000099"/>
              </a:solidFill>
              <a:latin typeface="Bruskovaya" pitchFamily="34" charset="0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800">
                <a:solidFill>
                  <a:srgbClr val="3333CC"/>
                </a:solidFill>
                <a:latin typeface="Arial" charset="0"/>
              </a:rPr>
              <a:t>NITI</a:t>
            </a:r>
            <a:r>
              <a:rPr lang="ru-RU" sz="1800">
                <a:solidFill>
                  <a:srgbClr val="3333CC"/>
                </a:solidFill>
                <a:latin typeface="Arial" charset="0"/>
              </a:rPr>
              <a:t>, </a:t>
            </a:r>
            <a:r>
              <a:rPr lang="en-US" sz="1800">
                <a:solidFill>
                  <a:srgbClr val="3333CC"/>
                </a:solidFill>
                <a:latin typeface="Arial" charset="0"/>
              </a:rPr>
              <a:t>Sosnovy Bor, Leningrad region</a:t>
            </a:r>
          </a:p>
        </p:txBody>
      </p:sp>
      <p:grpSp>
        <p:nvGrpSpPr>
          <p:cNvPr id="126981" name="Group 5"/>
          <p:cNvGrpSpPr>
            <a:grpSpLocks/>
          </p:cNvGrpSpPr>
          <p:nvPr/>
        </p:nvGrpSpPr>
        <p:grpSpPr bwMode="auto">
          <a:xfrm>
            <a:off x="647700" y="6237288"/>
            <a:ext cx="7272338" cy="431800"/>
            <a:chOff x="499" y="3906"/>
            <a:chExt cx="5012" cy="272"/>
          </a:xfrm>
        </p:grpSpPr>
        <p:grpSp>
          <p:nvGrpSpPr>
            <p:cNvPr id="126982" name="Group 6"/>
            <p:cNvGrpSpPr>
              <a:grpSpLocks/>
            </p:cNvGrpSpPr>
            <p:nvPr/>
          </p:nvGrpSpPr>
          <p:grpSpPr bwMode="auto">
            <a:xfrm>
              <a:off x="499" y="3906"/>
              <a:ext cx="249" cy="272"/>
              <a:chOff x="590" y="148"/>
              <a:chExt cx="244" cy="274"/>
            </a:xfrm>
          </p:grpSpPr>
          <p:sp>
            <p:nvSpPr>
              <p:cNvPr id="126983" name="Freeform 7"/>
              <p:cNvSpPr>
                <a:spLocks/>
              </p:cNvSpPr>
              <p:nvPr/>
            </p:nvSpPr>
            <p:spPr bwMode="auto">
              <a:xfrm>
                <a:off x="639" y="199"/>
                <a:ext cx="155" cy="104"/>
              </a:xfrm>
              <a:custGeom>
                <a:avLst/>
                <a:gdLst>
                  <a:gd name="T0" fmla="*/ 0 w 311"/>
                  <a:gd name="T1" fmla="*/ 127 h 209"/>
                  <a:gd name="T2" fmla="*/ 56 w 311"/>
                  <a:gd name="T3" fmla="*/ 127 h 209"/>
                  <a:gd name="T4" fmla="*/ 56 w 311"/>
                  <a:gd name="T5" fmla="*/ 192 h 209"/>
                  <a:gd name="T6" fmla="*/ 106 w 311"/>
                  <a:gd name="T7" fmla="*/ 192 h 209"/>
                  <a:gd name="T8" fmla="*/ 125 w 311"/>
                  <a:gd name="T9" fmla="*/ 0 h 209"/>
                  <a:gd name="T10" fmla="*/ 169 w 311"/>
                  <a:gd name="T11" fmla="*/ 0 h 209"/>
                  <a:gd name="T12" fmla="*/ 182 w 311"/>
                  <a:gd name="T13" fmla="*/ 192 h 209"/>
                  <a:gd name="T14" fmla="*/ 230 w 311"/>
                  <a:gd name="T15" fmla="*/ 192 h 209"/>
                  <a:gd name="T16" fmla="*/ 230 w 311"/>
                  <a:gd name="T17" fmla="*/ 127 h 209"/>
                  <a:gd name="T18" fmla="*/ 311 w 311"/>
                  <a:gd name="T19" fmla="*/ 127 h 209"/>
                  <a:gd name="T20" fmla="*/ 311 w 311"/>
                  <a:gd name="T21" fmla="*/ 142 h 209"/>
                  <a:gd name="T22" fmla="*/ 248 w 311"/>
                  <a:gd name="T23" fmla="*/ 142 h 209"/>
                  <a:gd name="T24" fmla="*/ 248 w 311"/>
                  <a:gd name="T25" fmla="*/ 209 h 209"/>
                  <a:gd name="T26" fmla="*/ 165 w 311"/>
                  <a:gd name="T27" fmla="*/ 209 h 209"/>
                  <a:gd name="T28" fmla="*/ 154 w 311"/>
                  <a:gd name="T29" fmla="*/ 15 h 209"/>
                  <a:gd name="T30" fmla="*/ 138 w 311"/>
                  <a:gd name="T31" fmla="*/ 15 h 209"/>
                  <a:gd name="T32" fmla="*/ 121 w 311"/>
                  <a:gd name="T33" fmla="*/ 209 h 209"/>
                  <a:gd name="T34" fmla="*/ 39 w 311"/>
                  <a:gd name="T35" fmla="*/ 209 h 209"/>
                  <a:gd name="T36" fmla="*/ 39 w 311"/>
                  <a:gd name="T37" fmla="*/ 142 h 209"/>
                  <a:gd name="T38" fmla="*/ 0 w 311"/>
                  <a:gd name="T39" fmla="*/ 142 h 209"/>
                  <a:gd name="T40" fmla="*/ 0 w 311"/>
                  <a:gd name="T41" fmla="*/ 12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1" h="209">
                    <a:moveTo>
                      <a:pt x="0" y="127"/>
                    </a:moveTo>
                    <a:lnTo>
                      <a:pt x="56" y="127"/>
                    </a:lnTo>
                    <a:lnTo>
                      <a:pt x="56" y="192"/>
                    </a:lnTo>
                    <a:lnTo>
                      <a:pt x="106" y="192"/>
                    </a:lnTo>
                    <a:lnTo>
                      <a:pt x="125" y="0"/>
                    </a:lnTo>
                    <a:lnTo>
                      <a:pt x="169" y="0"/>
                    </a:lnTo>
                    <a:lnTo>
                      <a:pt x="182" y="192"/>
                    </a:lnTo>
                    <a:lnTo>
                      <a:pt x="230" y="192"/>
                    </a:lnTo>
                    <a:lnTo>
                      <a:pt x="230" y="127"/>
                    </a:lnTo>
                    <a:lnTo>
                      <a:pt x="311" y="127"/>
                    </a:lnTo>
                    <a:lnTo>
                      <a:pt x="311" y="142"/>
                    </a:lnTo>
                    <a:lnTo>
                      <a:pt x="248" y="142"/>
                    </a:lnTo>
                    <a:lnTo>
                      <a:pt x="248" y="209"/>
                    </a:lnTo>
                    <a:lnTo>
                      <a:pt x="165" y="209"/>
                    </a:lnTo>
                    <a:lnTo>
                      <a:pt x="154" y="15"/>
                    </a:lnTo>
                    <a:lnTo>
                      <a:pt x="138" y="15"/>
                    </a:lnTo>
                    <a:lnTo>
                      <a:pt x="121" y="209"/>
                    </a:lnTo>
                    <a:lnTo>
                      <a:pt x="39" y="209"/>
                    </a:lnTo>
                    <a:lnTo>
                      <a:pt x="39" y="142"/>
                    </a:lnTo>
                    <a:lnTo>
                      <a:pt x="0" y="142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984" name="Freeform 8"/>
              <p:cNvSpPr>
                <a:spLocks/>
              </p:cNvSpPr>
              <p:nvPr/>
            </p:nvSpPr>
            <p:spPr bwMode="auto">
              <a:xfrm>
                <a:off x="593" y="257"/>
                <a:ext cx="40" cy="40"/>
              </a:xfrm>
              <a:custGeom>
                <a:avLst/>
                <a:gdLst>
                  <a:gd name="T0" fmla="*/ 81 w 81"/>
                  <a:gd name="T1" fmla="*/ 37 h 81"/>
                  <a:gd name="T2" fmla="*/ 79 w 81"/>
                  <a:gd name="T3" fmla="*/ 31 h 81"/>
                  <a:gd name="T4" fmla="*/ 77 w 81"/>
                  <a:gd name="T5" fmla="*/ 25 h 81"/>
                  <a:gd name="T6" fmla="*/ 75 w 81"/>
                  <a:gd name="T7" fmla="*/ 19 h 81"/>
                  <a:gd name="T8" fmla="*/ 71 w 81"/>
                  <a:gd name="T9" fmla="*/ 15 h 81"/>
                  <a:gd name="T10" fmla="*/ 67 w 81"/>
                  <a:gd name="T11" fmla="*/ 10 h 81"/>
                  <a:gd name="T12" fmla="*/ 62 w 81"/>
                  <a:gd name="T13" fmla="*/ 8 h 81"/>
                  <a:gd name="T14" fmla="*/ 58 w 81"/>
                  <a:gd name="T15" fmla="*/ 4 h 81"/>
                  <a:gd name="T16" fmla="*/ 52 w 81"/>
                  <a:gd name="T17" fmla="*/ 2 h 81"/>
                  <a:gd name="T18" fmla="*/ 46 w 81"/>
                  <a:gd name="T19" fmla="*/ 0 h 81"/>
                  <a:gd name="T20" fmla="*/ 40 w 81"/>
                  <a:gd name="T21" fmla="*/ 0 h 81"/>
                  <a:gd name="T22" fmla="*/ 35 w 81"/>
                  <a:gd name="T23" fmla="*/ 0 h 81"/>
                  <a:gd name="T24" fmla="*/ 27 w 81"/>
                  <a:gd name="T25" fmla="*/ 2 h 81"/>
                  <a:gd name="T26" fmla="*/ 23 w 81"/>
                  <a:gd name="T27" fmla="*/ 4 h 81"/>
                  <a:gd name="T28" fmla="*/ 17 w 81"/>
                  <a:gd name="T29" fmla="*/ 8 h 81"/>
                  <a:gd name="T30" fmla="*/ 14 w 81"/>
                  <a:gd name="T31" fmla="*/ 10 h 81"/>
                  <a:gd name="T32" fmla="*/ 8 w 81"/>
                  <a:gd name="T33" fmla="*/ 15 h 81"/>
                  <a:gd name="T34" fmla="*/ 6 w 81"/>
                  <a:gd name="T35" fmla="*/ 19 h 81"/>
                  <a:gd name="T36" fmla="*/ 2 w 81"/>
                  <a:gd name="T37" fmla="*/ 25 h 81"/>
                  <a:gd name="T38" fmla="*/ 0 w 81"/>
                  <a:gd name="T39" fmla="*/ 31 h 81"/>
                  <a:gd name="T40" fmla="*/ 0 w 81"/>
                  <a:gd name="T41" fmla="*/ 37 h 81"/>
                  <a:gd name="T42" fmla="*/ 0 w 81"/>
                  <a:gd name="T43" fmla="*/ 42 h 81"/>
                  <a:gd name="T44" fmla="*/ 0 w 81"/>
                  <a:gd name="T45" fmla="*/ 48 h 81"/>
                  <a:gd name="T46" fmla="*/ 2 w 81"/>
                  <a:gd name="T47" fmla="*/ 54 h 81"/>
                  <a:gd name="T48" fmla="*/ 4 w 81"/>
                  <a:gd name="T49" fmla="*/ 60 h 81"/>
                  <a:gd name="T50" fmla="*/ 8 w 81"/>
                  <a:gd name="T51" fmla="*/ 65 h 81"/>
                  <a:gd name="T52" fmla="*/ 12 w 81"/>
                  <a:gd name="T53" fmla="*/ 69 h 81"/>
                  <a:gd name="T54" fmla="*/ 16 w 81"/>
                  <a:gd name="T55" fmla="*/ 73 h 81"/>
                  <a:gd name="T56" fmla="*/ 21 w 81"/>
                  <a:gd name="T57" fmla="*/ 75 h 81"/>
                  <a:gd name="T58" fmla="*/ 25 w 81"/>
                  <a:gd name="T59" fmla="*/ 79 h 81"/>
                  <a:gd name="T60" fmla="*/ 31 w 81"/>
                  <a:gd name="T61" fmla="*/ 81 h 81"/>
                  <a:gd name="T62" fmla="*/ 39 w 81"/>
                  <a:gd name="T63" fmla="*/ 81 h 81"/>
                  <a:gd name="T64" fmla="*/ 44 w 81"/>
                  <a:gd name="T65" fmla="*/ 81 h 81"/>
                  <a:gd name="T66" fmla="*/ 50 w 81"/>
                  <a:gd name="T67" fmla="*/ 79 h 81"/>
                  <a:gd name="T68" fmla="*/ 56 w 81"/>
                  <a:gd name="T69" fmla="*/ 77 h 81"/>
                  <a:gd name="T70" fmla="*/ 62 w 81"/>
                  <a:gd name="T71" fmla="*/ 75 h 81"/>
                  <a:gd name="T72" fmla="*/ 65 w 81"/>
                  <a:gd name="T73" fmla="*/ 71 h 81"/>
                  <a:gd name="T74" fmla="*/ 69 w 81"/>
                  <a:gd name="T75" fmla="*/ 67 h 81"/>
                  <a:gd name="T76" fmla="*/ 73 w 81"/>
                  <a:gd name="T77" fmla="*/ 63 h 81"/>
                  <a:gd name="T78" fmla="*/ 77 w 81"/>
                  <a:gd name="T79" fmla="*/ 58 h 81"/>
                  <a:gd name="T80" fmla="*/ 79 w 81"/>
                  <a:gd name="T81" fmla="*/ 52 h 81"/>
                  <a:gd name="T82" fmla="*/ 79 w 81"/>
                  <a:gd name="T83" fmla="*/ 46 h 81"/>
                  <a:gd name="T84" fmla="*/ 81 w 81"/>
                  <a:gd name="T85" fmla="*/ 4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" h="81">
                    <a:moveTo>
                      <a:pt x="81" y="40"/>
                    </a:moveTo>
                    <a:lnTo>
                      <a:pt x="81" y="38"/>
                    </a:lnTo>
                    <a:lnTo>
                      <a:pt x="81" y="37"/>
                    </a:lnTo>
                    <a:lnTo>
                      <a:pt x="79" y="35"/>
                    </a:lnTo>
                    <a:lnTo>
                      <a:pt x="79" y="33"/>
                    </a:lnTo>
                    <a:lnTo>
                      <a:pt x="79" y="31"/>
                    </a:lnTo>
                    <a:lnTo>
                      <a:pt x="79" y="29"/>
                    </a:lnTo>
                    <a:lnTo>
                      <a:pt x="77" y="27"/>
                    </a:lnTo>
                    <a:lnTo>
                      <a:pt x="77" y="25"/>
                    </a:lnTo>
                    <a:lnTo>
                      <a:pt x="77" y="23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3" y="17"/>
                    </a:lnTo>
                    <a:lnTo>
                      <a:pt x="73" y="15"/>
                    </a:lnTo>
                    <a:lnTo>
                      <a:pt x="71" y="15"/>
                    </a:lnTo>
                    <a:lnTo>
                      <a:pt x="69" y="14"/>
                    </a:lnTo>
                    <a:lnTo>
                      <a:pt x="69" y="12"/>
                    </a:lnTo>
                    <a:lnTo>
                      <a:pt x="67" y="10"/>
                    </a:lnTo>
                    <a:lnTo>
                      <a:pt x="65" y="10"/>
                    </a:lnTo>
                    <a:lnTo>
                      <a:pt x="63" y="8"/>
                    </a:lnTo>
                    <a:lnTo>
                      <a:pt x="62" y="8"/>
                    </a:lnTo>
                    <a:lnTo>
                      <a:pt x="62" y="6"/>
                    </a:lnTo>
                    <a:lnTo>
                      <a:pt x="60" y="4"/>
                    </a:lnTo>
                    <a:lnTo>
                      <a:pt x="58" y="4"/>
                    </a:lnTo>
                    <a:lnTo>
                      <a:pt x="56" y="4"/>
                    </a:lnTo>
                    <a:lnTo>
                      <a:pt x="54" y="2"/>
                    </a:lnTo>
                    <a:lnTo>
                      <a:pt x="52" y="2"/>
                    </a:lnTo>
                    <a:lnTo>
                      <a:pt x="50" y="2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5" y="2"/>
                    </a:lnTo>
                    <a:lnTo>
                      <a:pt x="25" y="4"/>
                    </a:lnTo>
                    <a:lnTo>
                      <a:pt x="23" y="4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2" y="12"/>
                    </a:lnTo>
                    <a:lnTo>
                      <a:pt x="10" y="14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6" y="17"/>
                    </a:lnTo>
                    <a:lnTo>
                      <a:pt x="6" y="19"/>
                    </a:lnTo>
                    <a:lnTo>
                      <a:pt x="4" y="21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2" y="27"/>
                    </a:lnTo>
                    <a:lnTo>
                      <a:pt x="2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2" y="52"/>
                    </a:lnTo>
                    <a:lnTo>
                      <a:pt x="2" y="54"/>
                    </a:lnTo>
                    <a:lnTo>
                      <a:pt x="2" y="56"/>
                    </a:lnTo>
                    <a:lnTo>
                      <a:pt x="4" y="58"/>
                    </a:lnTo>
                    <a:lnTo>
                      <a:pt x="4" y="60"/>
                    </a:lnTo>
                    <a:lnTo>
                      <a:pt x="6" y="61"/>
                    </a:lnTo>
                    <a:lnTo>
                      <a:pt x="6" y="63"/>
                    </a:lnTo>
                    <a:lnTo>
                      <a:pt x="8" y="65"/>
                    </a:lnTo>
                    <a:lnTo>
                      <a:pt x="8" y="65"/>
                    </a:lnTo>
                    <a:lnTo>
                      <a:pt x="10" y="67"/>
                    </a:lnTo>
                    <a:lnTo>
                      <a:pt x="12" y="69"/>
                    </a:lnTo>
                    <a:lnTo>
                      <a:pt x="14" y="71"/>
                    </a:lnTo>
                    <a:lnTo>
                      <a:pt x="14" y="71"/>
                    </a:lnTo>
                    <a:lnTo>
                      <a:pt x="16" y="73"/>
                    </a:lnTo>
                    <a:lnTo>
                      <a:pt x="17" y="73"/>
                    </a:lnTo>
                    <a:lnTo>
                      <a:pt x="19" y="75"/>
                    </a:lnTo>
                    <a:lnTo>
                      <a:pt x="21" y="75"/>
                    </a:lnTo>
                    <a:lnTo>
                      <a:pt x="23" y="77"/>
                    </a:lnTo>
                    <a:lnTo>
                      <a:pt x="25" y="77"/>
                    </a:lnTo>
                    <a:lnTo>
                      <a:pt x="25" y="79"/>
                    </a:lnTo>
                    <a:lnTo>
                      <a:pt x="27" y="79"/>
                    </a:lnTo>
                    <a:lnTo>
                      <a:pt x="29" y="79"/>
                    </a:lnTo>
                    <a:lnTo>
                      <a:pt x="31" y="81"/>
                    </a:lnTo>
                    <a:lnTo>
                      <a:pt x="35" y="81"/>
                    </a:lnTo>
                    <a:lnTo>
                      <a:pt x="37" y="81"/>
                    </a:lnTo>
                    <a:lnTo>
                      <a:pt x="39" y="81"/>
                    </a:lnTo>
                    <a:lnTo>
                      <a:pt x="40" y="81"/>
                    </a:lnTo>
                    <a:lnTo>
                      <a:pt x="42" y="81"/>
                    </a:lnTo>
                    <a:lnTo>
                      <a:pt x="44" y="81"/>
                    </a:lnTo>
                    <a:lnTo>
                      <a:pt x="46" y="81"/>
                    </a:lnTo>
                    <a:lnTo>
                      <a:pt x="48" y="81"/>
                    </a:lnTo>
                    <a:lnTo>
                      <a:pt x="50" y="79"/>
                    </a:lnTo>
                    <a:lnTo>
                      <a:pt x="52" y="79"/>
                    </a:lnTo>
                    <a:lnTo>
                      <a:pt x="54" y="79"/>
                    </a:lnTo>
                    <a:lnTo>
                      <a:pt x="56" y="77"/>
                    </a:lnTo>
                    <a:lnTo>
                      <a:pt x="58" y="77"/>
                    </a:lnTo>
                    <a:lnTo>
                      <a:pt x="60" y="75"/>
                    </a:lnTo>
                    <a:lnTo>
                      <a:pt x="62" y="75"/>
                    </a:lnTo>
                    <a:lnTo>
                      <a:pt x="62" y="73"/>
                    </a:lnTo>
                    <a:lnTo>
                      <a:pt x="63" y="73"/>
                    </a:lnTo>
                    <a:lnTo>
                      <a:pt x="65" y="71"/>
                    </a:lnTo>
                    <a:lnTo>
                      <a:pt x="67" y="71"/>
                    </a:lnTo>
                    <a:lnTo>
                      <a:pt x="69" y="69"/>
                    </a:lnTo>
                    <a:lnTo>
                      <a:pt x="69" y="67"/>
                    </a:lnTo>
                    <a:lnTo>
                      <a:pt x="71" y="65"/>
                    </a:lnTo>
                    <a:lnTo>
                      <a:pt x="73" y="65"/>
                    </a:lnTo>
                    <a:lnTo>
                      <a:pt x="73" y="63"/>
                    </a:lnTo>
                    <a:lnTo>
                      <a:pt x="75" y="61"/>
                    </a:lnTo>
                    <a:lnTo>
                      <a:pt x="75" y="60"/>
                    </a:lnTo>
                    <a:lnTo>
                      <a:pt x="77" y="58"/>
                    </a:lnTo>
                    <a:lnTo>
                      <a:pt x="77" y="56"/>
                    </a:lnTo>
                    <a:lnTo>
                      <a:pt x="77" y="54"/>
                    </a:lnTo>
                    <a:lnTo>
                      <a:pt x="79" y="52"/>
                    </a:lnTo>
                    <a:lnTo>
                      <a:pt x="79" y="50"/>
                    </a:lnTo>
                    <a:lnTo>
                      <a:pt x="79" y="48"/>
                    </a:lnTo>
                    <a:lnTo>
                      <a:pt x="79" y="46"/>
                    </a:lnTo>
                    <a:lnTo>
                      <a:pt x="81" y="44"/>
                    </a:lnTo>
                    <a:lnTo>
                      <a:pt x="81" y="42"/>
                    </a:lnTo>
                    <a:lnTo>
                      <a:pt x="81" y="40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985" name="Freeform 9"/>
              <p:cNvSpPr>
                <a:spLocks/>
              </p:cNvSpPr>
              <p:nvPr/>
            </p:nvSpPr>
            <p:spPr bwMode="auto">
              <a:xfrm>
                <a:off x="590" y="148"/>
                <a:ext cx="244" cy="274"/>
              </a:xfrm>
              <a:custGeom>
                <a:avLst/>
                <a:gdLst>
                  <a:gd name="T0" fmla="*/ 52 w 488"/>
                  <a:gd name="T1" fmla="*/ 352 h 548"/>
                  <a:gd name="T2" fmla="*/ 91 w 488"/>
                  <a:gd name="T3" fmla="*/ 368 h 548"/>
                  <a:gd name="T4" fmla="*/ 116 w 488"/>
                  <a:gd name="T5" fmla="*/ 377 h 548"/>
                  <a:gd name="T6" fmla="*/ 87 w 488"/>
                  <a:gd name="T7" fmla="*/ 391 h 548"/>
                  <a:gd name="T8" fmla="*/ 108 w 488"/>
                  <a:gd name="T9" fmla="*/ 410 h 548"/>
                  <a:gd name="T10" fmla="*/ 135 w 488"/>
                  <a:gd name="T11" fmla="*/ 423 h 548"/>
                  <a:gd name="T12" fmla="*/ 162 w 488"/>
                  <a:gd name="T13" fmla="*/ 429 h 548"/>
                  <a:gd name="T14" fmla="*/ 171 w 488"/>
                  <a:gd name="T15" fmla="*/ 429 h 548"/>
                  <a:gd name="T16" fmla="*/ 188 w 488"/>
                  <a:gd name="T17" fmla="*/ 425 h 548"/>
                  <a:gd name="T18" fmla="*/ 206 w 488"/>
                  <a:gd name="T19" fmla="*/ 404 h 548"/>
                  <a:gd name="T20" fmla="*/ 217 w 488"/>
                  <a:gd name="T21" fmla="*/ 373 h 548"/>
                  <a:gd name="T22" fmla="*/ 223 w 488"/>
                  <a:gd name="T23" fmla="*/ 341 h 548"/>
                  <a:gd name="T24" fmla="*/ 263 w 488"/>
                  <a:gd name="T25" fmla="*/ 366 h 548"/>
                  <a:gd name="T26" fmla="*/ 275 w 488"/>
                  <a:gd name="T27" fmla="*/ 398 h 548"/>
                  <a:gd name="T28" fmla="*/ 292 w 488"/>
                  <a:gd name="T29" fmla="*/ 423 h 548"/>
                  <a:gd name="T30" fmla="*/ 305 w 488"/>
                  <a:gd name="T31" fmla="*/ 429 h 548"/>
                  <a:gd name="T32" fmla="*/ 311 w 488"/>
                  <a:gd name="T33" fmla="*/ 429 h 548"/>
                  <a:gd name="T34" fmla="*/ 334 w 488"/>
                  <a:gd name="T35" fmla="*/ 427 h 548"/>
                  <a:gd name="T36" fmla="*/ 357 w 488"/>
                  <a:gd name="T37" fmla="*/ 419 h 548"/>
                  <a:gd name="T38" fmla="*/ 378 w 488"/>
                  <a:gd name="T39" fmla="*/ 408 h 548"/>
                  <a:gd name="T40" fmla="*/ 407 w 488"/>
                  <a:gd name="T41" fmla="*/ 377 h 548"/>
                  <a:gd name="T42" fmla="*/ 434 w 488"/>
                  <a:gd name="T43" fmla="*/ 333 h 548"/>
                  <a:gd name="T44" fmla="*/ 447 w 488"/>
                  <a:gd name="T45" fmla="*/ 285 h 548"/>
                  <a:gd name="T46" fmla="*/ 449 w 488"/>
                  <a:gd name="T47" fmla="*/ 262 h 548"/>
                  <a:gd name="T48" fmla="*/ 442 w 488"/>
                  <a:gd name="T49" fmla="*/ 195 h 548"/>
                  <a:gd name="T50" fmla="*/ 396 w 488"/>
                  <a:gd name="T51" fmla="*/ 120 h 548"/>
                  <a:gd name="T52" fmla="*/ 323 w 488"/>
                  <a:gd name="T53" fmla="*/ 72 h 548"/>
                  <a:gd name="T54" fmla="*/ 300 w 488"/>
                  <a:gd name="T55" fmla="*/ 67 h 548"/>
                  <a:gd name="T56" fmla="*/ 263 w 488"/>
                  <a:gd name="T57" fmla="*/ 61 h 548"/>
                  <a:gd name="T58" fmla="*/ 171 w 488"/>
                  <a:gd name="T59" fmla="*/ 88 h 548"/>
                  <a:gd name="T60" fmla="*/ 108 w 488"/>
                  <a:gd name="T61" fmla="*/ 153 h 548"/>
                  <a:gd name="T62" fmla="*/ 83 w 488"/>
                  <a:gd name="T63" fmla="*/ 210 h 548"/>
                  <a:gd name="T64" fmla="*/ 68 w 488"/>
                  <a:gd name="T65" fmla="*/ 201 h 548"/>
                  <a:gd name="T66" fmla="*/ 50 w 488"/>
                  <a:gd name="T67" fmla="*/ 195 h 548"/>
                  <a:gd name="T68" fmla="*/ 31 w 488"/>
                  <a:gd name="T69" fmla="*/ 197 h 548"/>
                  <a:gd name="T70" fmla="*/ 16 w 488"/>
                  <a:gd name="T71" fmla="*/ 203 h 548"/>
                  <a:gd name="T72" fmla="*/ 0 w 488"/>
                  <a:gd name="T73" fmla="*/ 212 h 548"/>
                  <a:gd name="T74" fmla="*/ 25 w 488"/>
                  <a:gd name="T75" fmla="*/ 134 h 548"/>
                  <a:gd name="T76" fmla="*/ 75 w 488"/>
                  <a:gd name="T77" fmla="*/ 69 h 548"/>
                  <a:gd name="T78" fmla="*/ 146 w 488"/>
                  <a:gd name="T79" fmla="*/ 21 h 548"/>
                  <a:gd name="T80" fmla="*/ 234 w 488"/>
                  <a:gd name="T81" fmla="*/ 0 h 548"/>
                  <a:gd name="T82" fmla="*/ 325 w 488"/>
                  <a:gd name="T83" fmla="*/ 13 h 548"/>
                  <a:gd name="T84" fmla="*/ 407 w 488"/>
                  <a:gd name="T85" fmla="*/ 61 h 548"/>
                  <a:gd name="T86" fmla="*/ 465 w 488"/>
                  <a:gd name="T87" fmla="*/ 138 h 548"/>
                  <a:gd name="T88" fmla="*/ 488 w 488"/>
                  <a:gd name="T89" fmla="*/ 232 h 548"/>
                  <a:gd name="T90" fmla="*/ 486 w 488"/>
                  <a:gd name="T91" fmla="*/ 258 h 548"/>
                  <a:gd name="T92" fmla="*/ 472 w 488"/>
                  <a:gd name="T93" fmla="*/ 322 h 548"/>
                  <a:gd name="T94" fmla="*/ 440 w 488"/>
                  <a:gd name="T95" fmla="*/ 379 h 548"/>
                  <a:gd name="T96" fmla="*/ 405 w 488"/>
                  <a:gd name="T97" fmla="*/ 417 h 548"/>
                  <a:gd name="T98" fmla="*/ 369 w 488"/>
                  <a:gd name="T99" fmla="*/ 446 h 548"/>
                  <a:gd name="T100" fmla="*/ 328 w 488"/>
                  <a:gd name="T101" fmla="*/ 465 h 548"/>
                  <a:gd name="T102" fmla="*/ 290 w 488"/>
                  <a:gd name="T103" fmla="*/ 490 h 548"/>
                  <a:gd name="T104" fmla="*/ 257 w 488"/>
                  <a:gd name="T105" fmla="*/ 523 h 548"/>
                  <a:gd name="T106" fmla="*/ 234 w 488"/>
                  <a:gd name="T107" fmla="*/ 534 h 548"/>
                  <a:gd name="T108" fmla="*/ 206 w 488"/>
                  <a:gd name="T109" fmla="*/ 500 h 548"/>
                  <a:gd name="T110" fmla="*/ 169 w 488"/>
                  <a:gd name="T111" fmla="*/ 473 h 548"/>
                  <a:gd name="T112" fmla="*/ 131 w 488"/>
                  <a:gd name="T113" fmla="*/ 456 h 548"/>
                  <a:gd name="T114" fmla="*/ 96 w 488"/>
                  <a:gd name="T115" fmla="*/ 433 h 548"/>
                  <a:gd name="T116" fmla="*/ 68 w 488"/>
                  <a:gd name="T117" fmla="*/ 408 h 548"/>
                  <a:gd name="T118" fmla="*/ 48 w 488"/>
                  <a:gd name="T119" fmla="*/ 427 h 548"/>
                  <a:gd name="T120" fmla="*/ 37 w 488"/>
                  <a:gd name="T121" fmla="*/ 396 h 548"/>
                  <a:gd name="T122" fmla="*/ 23 w 488"/>
                  <a:gd name="T123" fmla="*/ 345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88" h="548">
                    <a:moveTo>
                      <a:pt x="20" y="331"/>
                    </a:moveTo>
                    <a:lnTo>
                      <a:pt x="22" y="333"/>
                    </a:lnTo>
                    <a:lnTo>
                      <a:pt x="25" y="335"/>
                    </a:lnTo>
                    <a:lnTo>
                      <a:pt x="27" y="339"/>
                    </a:lnTo>
                    <a:lnTo>
                      <a:pt x="31" y="341"/>
                    </a:lnTo>
                    <a:lnTo>
                      <a:pt x="33" y="343"/>
                    </a:lnTo>
                    <a:lnTo>
                      <a:pt x="37" y="345"/>
                    </a:lnTo>
                    <a:lnTo>
                      <a:pt x="39" y="347"/>
                    </a:lnTo>
                    <a:lnTo>
                      <a:pt x="43" y="348"/>
                    </a:lnTo>
                    <a:lnTo>
                      <a:pt x="46" y="348"/>
                    </a:lnTo>
                    <a:lnTo>
                      <a:pt x="48" y="350"/>
                    </a:lnTo>
                    <a:lnTo>
                      <a:pt x="52" y="352"/>
                    </a:lnTo>
                    <a:lnTo>
                      <a:pt x="54" y="354"/>
                    </a:lnTo>
                    <a:lnTo>
                      <a:pt x="58" y="356"/>
                    </a:lnTo>
                    <a:lnTo>
                      <a:pt x="62" y="358"/>
                    </a:lnTo>
                    <a:lnTo>
                      <a:pt x="64" y="358"/>
                    </a:lnTo>
                    <a:lnTo>
                      <a:pt x="68" y="360"/>
                    </a:lnTo>
                    <a:lnTo>
                      <a:pt x="71" y="362"/>
                    </a:lnTo>
                    <a:lnTo>
                      <a:pt x="73" y="362"/>
                    </a:lnTo>
                    <a:lnTo>
                      <a:pt x="77" y="364"/>
                    </a:lnTo>
                    <a:lnTo>
                      <a:pt x="81" y="366"/>
                    </a:lnTo>
                    <a:lnTo>
                      <a:pt x="85" y="366"/>
                    </a:lnTo>
                    <a:lnTo>
                      <a:pt x="87" y="368"/>
                    </a:lnTo>
                    <a:lnTo>
                      <a:pt x="91" y="368"/>
                    </a:lnTo>
                    <a:lnTo>
                      <a:pt x="94" y="370"/>
                    </a:lnTo>
                    <a:lnTo>
                      <a:pt x="98" y="370"/>
                    </a:lnTo>
                    <a:lnTo>
                      <a:pt x="102" y="370"/>
                    </a:lnTo>
                    <a:lnTo>
                      <a:pt x="104" y="371"/>
                    </a:lnTo>
                    <a:lnTo>
                      <a:pt x="108" y="371"/>
                    </a:lnTo>
                    <a:lnTo>
                      <a:pt x="112" y="371"/>
                    </a:lnTo>
                    <a:lnTo>
                      <a:pt x="116" y="373"/>
                    </a:lnTo>
                    <a:lnTo>
                      <a:pt x="119" y="373"/>
                    </a:lnTo>
                    <a:lnTo>
                      <a:pt x="121" y="373"/>
                    </a:lnTo>
                    <a:lnTo>
                      <a:pt x="119" y="375"/>
                    </a:lnTo>
                    <a:lnTo>
                      <a:pt x="117" y="375"/>
                    </a:lnTo>
                    <a:lnTo>
                      <a:pt x="116" y="377"/>
                    </a:lnTo>
                    <a:lnTo>
                      <a:pt x="112" y="377"/>
                    </a:lnTo>
                    <a:lnTo>
                      <a:pt x="110" y="379"/>
                    </a:lnTo>
                    <a:lnTo>
                      <a:pt x="108" y="379"/>
                    </a:lnTo>
                    <a:lnTo>
                      <a:pt x="106" y="381"/>
                    </a:lnTo>
                    <a:lnTo>
                      <a:pt x="104" y="381"/>
                    </a:lnTo>
                    <a:lnTo>
                      <a:pt x="100" y="383"/>
                    </a:lnTo>
                    <a:lnTo>
                      <a:pt x="98" y="385"/>
                    </a:lnTo>
                    <a:lnTo>
                      <a:pt x="96" y="385"/>
                    </a:lnTo>
                    <a:lnTo>
                      <a:pt x="94" y="387"/>
                    </a:lnTo>
                    <a:lnTo>
                      <a:pt x="92" y="389"/>
                    </a:lnTo>
                    <a:lnTo>
                      <a:pt x="91" y="389"/>
                    </a:lnTo>
                    <a:lnTo>
                      <a:pt x="87" y="391"/>
                    </a:lnTo>
                    <a:lnTo>
                      <a:pt x="85" y="393"/>
                    </a:lnTo>
                    <a:lnTo>
                      <a:pt x="87" y="394"/>
                    </a:lnTo>
                    <a:lnTo>
                      <a:pt x="89" y="396"/>
                    </a:lnTo>
                    <a:lnTo>
                      <a:pt x="91" y="398"/>
                    </a:lnTo>
                    <a:lnTo>
                      <a:pt x="92" y="398"/>
                    </a:lnTo>
                    <a:lnTo>
                      <a:pt x="94" y="400"/>
                    </a:lnTo>
                    <a:lnTo>
                      <a:pt x="96" y="402"/>
                    </a:lnTo>
                    <a:lnTo>
                      <a:pt x="98" y="404"/>
                    </a:lnTo>
                    <a:lnTo>
                      <a:pt x="102" y="406"/>
                    </a:lnTo>
                    <a:lnTo>
                      <a:pt x="104" y="406"/>
                    </a:lnTo>
                    <a:lnTo>
                      <a:pt x="106" y="408"/>
                    </a:lnTo>
                    <a:lnTo>
                      <a:pt x="108" y="410"/>
                    </a:lnTo>
                    <a:lnTo>
                      <a:pt x="110" y="412"/>
                    </a:lnTo>
                    <a:lnTo>
                      <a:pt x="112" y="412"/>
                    </a:lnTo>
                    <a:lnTo>
                      <a:pt x="114" y="414"/>
                    </a:lnTo>
                    <a:lnTo>
                      <a:pt x="116" y="414"/>
                    </a:lnTo>
                    <a:lnTo>
                      <a:pt x="119" y="416"/>
                    </a:lnTo>
                    <a:lnTo>
                      <a:pt x="121" y="417"/>
                    </a:lnTo>
                    <a:lnTo>
                      <a:pt x="123" y="417"/>
                    </a:lnTo>
                    <a:lnTo>
                      <a:pt x="125" y="419"/>
                    </a:lnTo>
                    <a:lnTo>
                      <a:pt x="127" y="419"/>
                    </a:lnTo>
                    <a:lnTo>
                      <a:pt x="131" y="421"/>
                    </a:lnTo>
                    <a:lnTo>
                      <a:pt x="133" y="421"/>
                    </a:lnTo>
                    <a:lnTo>
                      <a:pt x="135" y="423"/>
                    </a:lnTo>
                    <a:lnTo>
                      <a:pt x="137" y="423"/>
                    </a:lnTo>
                    <a:lnTo>
                      <a:pt x="140" y="423"/>
                    </a:lnTo>
                    <a:lnTo>
                      <a:pt x="142" y="425"/>
                    </a:lnTo>
                    <a:lnTo>
                      <a:pt x="144" y="425"/>
                    </a:lnTo>
                    <a:lnTo>
                      <a:pt x="148" y="425"/>
                    </a:lnTo>
                    <a:lnTo>
                      <a:pt x="150" y="427"/>
                    </a:lnTo>
                    <a:lnTo>
                      <a:pt x="152" y="427"/>
                    </a:lnTo>
                    <a:lnTo>
                      <a:pt x="156" y="427"/>
                    </a:lnTo>
                    <a:lnTo>
                      <a:pt x="158" y="427"/>
                    </a:lnTo>
                    <a:lnTo>
                      <a:pt x="160" y="429"/>
                    </a:lnTo>
                    <a:lnTo>
                      <a:pt x="162" y="429"/>
                    </a:lnTo>
                    <a:lnTo>
                      <a:pt x="162" y="429"/>
                    </a:lnTo>
                    <a:lnTo>
                      <a:pt x="163" y="429"/>
                    </a:lnTo>
                    <a:lnTo>
                      <a:pt x="165" y="429"/>
                    </a:lnTo>
                    <a:lnTo>
                      <a:pt x="167" y="429"/>
                    </a:lnTo>
                    <a:lnTo>
                      <a:pt x="169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3" y="429"/>
                    </a:lnTo>
                    <a:lnTo>
                      <a:pt x="173" y="429"/>
                    </a:lnTo>
                    <a:lnTo>
                      <a:pt x="175" y="429"/>
                    </a:lnTo>
                    <a:lnTo>
                      <a:pt x="177" y="429"/>
                    </a:lnTo>
                    <a:lnTo>
                      <a:pt x="179" y="429"/>
                    </a:lnTo>
                    <a:lnTo>
                      <a:pt x="179" y="429"/>
                    </a:lnTo>
                    <a:lnTo>
                      <a:pt x="181" y="429"/>
                    </a:lnTo>
                    <a:lnTo>
                      <a:pt x="183" y="427"/>
                    </a:lnTo>
                    <a:lnTo>
                      <a:pt x="183" y="427"/>
                    </a:lnTo>
                    <a:lnTo>
                      <a:pt x="185" y="427"/>
                    </a:lnTo>
                    <a:lnTo>
                      <a:pt x="186" y="425"/>
                    </a:lnTo>
                    <a:lnTo>
                      <a:pt x="188" y="425"/>
                    </a:lnTo>
                    <a:lnTo>
                      <a:pt x="188" y="425"/>
                    </a:lnTo>
                    <a:lnTo>
                      <a:pt x="190" y="423"/>
                    </a:lnTo>
                    <a:lnTo>
                      <a:pt x="190" y="423"/>
                    </a:lnTo>
                    <a:lnTo>
                      <a:pt x="192" y="421"/>
                    </a:lnTo>
                    <a:lnTo>
                      <a:pt x="194" y="421"/>
                    </a:lnTo>
                    <a:lnTo>
                      <a:pt x="196" y="419"/>
                    </a:lnTo>
                    <a:lnTo>
                      <a:pt x="198" y="416"/>
                    </a:lnTo>
                    <a:lnTo>
                      <a:pt x="198" y="414"/>
                    </a:lnTo>
                    <a:lnTo>
                      <a:pt x="200" y="412"/>
                    </a:lnTo>
                    <a:lnTo>
                      <a:pt x="202" y="410"/>
                    </a:lnTo>
                    <a:lnTo>
                      <a:pt x="204" y="408"/>
                    </a:lnTo>
                    <a:lnTo>
                      <a:pt x="206" y="404"/>
                    </a:lnTo>
                    <a:lnTo>
                      <a:pt x="206" y="402"/>
                    </a:lnTo>
                    <a:lnTo>
                      <a:pt x="208" y="400"/>
                    </a:lnTo>
                    <a:lnTo>
                      <a:pt x="210" y="396"/>
                    </a:lnTo>
                    <a:lnTo>
                      <a:pt x="210" y="394"/>
                    </a:lnTo>
                    <a:lnTo>
                      <a:pt x="211" y="393"/>
                    </a:lnTo>
                    <a:lnTo>
                      <a:pt x="213" y="389"/>
                    </a:lnTo>
                    <a:lnTo>
                      <a:pt x="213" y="387"/>
                    </a:lnTo>
                    <a:lnTo>
                      <a:pt x="215" y="385"/>
                    </a:lnTo>
                    <a:lnTo>
                      <a:pt x="215" y="381"/>
                    </a:lnTo>
                    <a:lnTo>
                      <a:pt x="217" y="379"/>
                    </a:lnTo>
                    <a:lnTo>
                      <a:pt x="217" y="377"/>
                    </a:lnTo>
                    <a:lnTo>
                      <a:pt x="217" y="373"/>
                    </a:lnTo>
                    <a:lnTo>
                      <a:pt x="219" y="371"/>
                    </a:lnTo>
                    <a:lnTo>
                      <a:pt x="219" y="368"/>
                    </a:lnTo>
                    <a:lnTo>
                      <a:pt x="221" y="366"/>
                    </a:lnTo>
                    <a:lnTo>
                      <a:pt x="221" y="364"/>
                    </a:lnTo>
                    <a:lnTo>
                      <a:pt x="221" y="360"/>
                    </a:lnTo>
                    <a:lnTo>
                      <a:pt x="221" y="358"/>
                    </a:lnTo>
                    <a:lnTo>
                      <a:pt x="223" y="354"/>
                    </a:lnTo>
                    <a:lnTo>
                      <a:pt x="223" y="352"/>
                    </a:lnTo>
                    <a:lnTo>
                      <a:pt x="223" y="348"/>
                    </a:lnTo>
                    <a:lnTo>
                      <a:pt x="223" y="347"/>
                    </a:lnTo>
                    <a:lnTo>
                      <a:pt x="223" y="343"/>
                    </a:lnTo>
                    <a:lnTo>
                      <a:pt x="223" y="341"/>
                    </a:lnTo>
                    <a:lnTo>
                      <a:pt x="223" y="337"/>
                    </a:lnTo>
                    <a:lnTo>
                      <a:pt x="259" y="337"/>
                    </a:lnTo>
                    <a:lnTo>
                      <a:pt x="259" y="341"/>
                    </a:lnTo>
                    <a:lnTo>
                      <a:pt x="259" y="343"/>
                    </a:lnTo>
                    <a:lnTo>
                      <a:pt x="259" y="347"/>
                    </a:lnTo>
                    <a:lnTo>
                      <a:pt x="259" y="348"/>
                    </a:lnTo>
                    <a:lnTo>
                      <a:pt x="259" y="352"/>
                    </a:lnTo>
                    <a:lnTo>
                      <a:pt x="261" y="354"/>
                    </a:lnTo>
                    <a:lnTo>
                      <a:pt x="261" y="358"/>
                    </a:lnTo>
                    <a:lnTo>
                      <a:pt x="261" y="360"/>
                    </a:lnTo>
                    <a:lnTo>
                      <a:pt x="261" y="364"/>
                    </a:lnTo>
                    <a:lnTo>
                      <a:pt x="263" y="366"/>
                    </a:lnTo>
                    <a:lnTo>
                      <a:pt x="263" y="368"/>
                    </a:lnTo>
                    <a:lnTo>
                      <a:pt x="263" y="371"/>
                    </a:lnTo>
                    <a:lnTo>
                      <a:pt x="265" y="373"/>
                    </a:lnTo>
                    <a:lnTo>
                      <a:pt x="265" y="377"/>
                    </a:lnTo>
                    <a:lnTo>
                      <a:pt x="267" y="379"/>
                    </a:lnTo>
                    <a:lnTo>
                      <a:pt x="267" y="381"/>
                    </a:lnTo>
                    <a:lnTo>
                      <a:pt x="269" y="385"/>
                    </a:lnTo>
                    <a:lnTo>
                      <a:pt x="269" y="387"/>
                    </a:lnTo>
                    <a:lnTo>
                      <a:pt x="271" y="391"/>
                    </a:lnTo>
                    <a:lnTo>
                      <a:pt x="271" y="393"/>
                    </a:lnTo>
                    <a:lnTo>
                      <a:pt x="273" y="394"/>
                    </a:lnTo>
                    <a:lnTo>
                      <a:pt x="275" y="398"/>
                    </a:lnTo>
                    <a:lnTo>
                      <a:pt x="275" y="400"/>
                    </a:lnTo>
                    <a:lnTo>
                      <a:pt x="277" y="402"/>
                    </a:lnTo>
                    <a:lnTo>
                      <a:pt x="279" y="404"/>
                    </a:lnTo>
                    <a:lnTo>
                      <a:pt x="279" y="408"/>
                    </a:lnTo>
                    <a:lnTo>
                      <a:pt x="280" y="410"/>
                    </a:lnTo>
                    <a:lnTo>
                      <a:pt x="282" y="412"/>
                    </a:lnTo>
                    <a:lnTo>
                      <a:pt x="284" y="414"/>
                    </a:lnTo>
                    <a:lnTo>
                      <a:pt x="286" y="417"/>
                    </a:lnTo>
                    <a:lnTo>
                      <a:pt x="288" y="419"/>
                    </a:lnTo>
                    <a:lnTo>
                      <a:pt x="290" y="421"/>
                    </a:lnTo>
                    <a:lnTo>
                      <a:pt x="290" y="421"/>
                    </a:lnTo>
                    <a:lnTo>
                      <a:pt x="292" y="423"/>
                    </a:lnTo>
                    <a:lnTo>
                      <a:pt x="292" y="423"/>
                    </a:lnTo>
                    <a:lnTo>
                      <a:pt x="294" y="425"/>
                    </a:lnTo>
                    <a:lnTo>
                      <a:pt x="294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8" y="427"/>
                    </a:lnTo>
                    <a:lnTo>
                      <a:pt x="300" y="427"/>
                    </a:lnTo>
                    <a:lnTo>
                      <a:pt x="300" y="427"/>
                    </a:lnTo>
                    <a:lnTo>
                      <a:pt x="302" y="429"/>
                    </a:lnTo>
                    <a:lnTo>
                      <a:pt x="303" y="429"/>
                    </a:lnTo>
                    <a:lnTo>
                      <a:pt x="305" y="429"/>
                    </a:lnTo>
                    <a:lnTo>
                      <a:pt x="305" y="429"/>
                    </a:lnTo>
                    <a:lnTo>
                      <a:pt x="307" y="429"/>
                    </a:lnTo>
                    <a:lnTo>
                      <a:pt x="309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3" y="429"/>
                    </a:lnTo>
                    <a:lnTo>
                      <a:pt x="315" y="429"/>
                    </a:lnTo>
                    <a:lnTo>
                      <a:pt x="317" y="429"/>
                    </a:lnTo>
                    <a:lnTo>
                      <a:pt x="319" y="429"/>
                    </a:lnTo>
                    <a:lnTo>
                      <a:pt x="321" y="429"/>
                    </a:lnTo>
                    <a:lnTo>
                      <a:pt x="323" y="429"/>
                    </a:lnTo>
                    <a:lnTo>
                      <a:pt x="325" y="429"/>
                    </a:lnTo>
                    <a:lnTo>
                      <a:pt x="325" y="427"/>
                    </a:lnTo>
                    <a:lnTo>
                      <a:pt x="327" y="427"/>
                    </a:lnTo>
                    <a:lnTo>
                      <a:pt x="330" y="427"/>
                    </a:lnTo>
                    <a:lnTo>
                      <a:pt x="332" y="427"/>
                    </a:lnTo>
                    <a:lnTo>
                      <a:pt x="334" y="427"/>
                    </a:lnTo>
                    <a:lnTo>
                      <a:pt x="336" y="425"/>
                    </a:lnTo>
                    <a:lnTo>
                      <a:pt x="338" y="425"/>
                    </a:lnTo>
                    <a:lnTo>
                      <a:pt x="340" y="425"/>
                    </a:lnTo>
                    <a:lnTo>
                      <a:pt x="342" y="425"/>
                    </a:lnTo>
                    <a:lnTo>
                      <a:pt x="344" y="423"/>
                    </a:lnTo>
                    <a:lnTo>
                      <a:pt x="346" y="423"/>
                    </a:lnTo>
                    <a:lnTo>
                      <a:pt x="348" y="423"/>
                    </a:lnTo>
                    <a:lnTo>
                      <a:pt x="350" y="421"/>
                    </a:lnTo>
                    <a:lnTo>
                      <a:pt x="351" y="421"/>
                    </a:lnTo>
                    <a:lnTo>
                      <a:pt x="353" y="421"/>
                    </a:lnTo>
                    <a:lnTo>
                      <a:pt x="355" y="419"/>
                    </a:lnTo>
                    <a:lnTo>
                      <a:pt x="357" y="419"/>
                    </a:lnTo>
                    <a:lnTo>
                      <a:pt x="359" y="417"/>
                    </a:lnTo>
                    <a:lnTo>
                      <a:pt x="361" y="417"/>
                    </a:lnTo>
                    <a:lnTo>
                      <a:pt x="363" y="416"/>
                    </a:lnTo>
                    <a:lnTo>
                      <a:pt x="365" y="416"/>
                    </a:lnTo>
                    <a:lnTo>
                      <a:pt x="367" y="414"/>
                    </a:lnTo>
                    <a:lnTo>
                      <a:pt x="369" y="414"/>
                    </a:lnTo>
                    <a:lnTo>
                      <a:pt x="371" y="412"/>
                    </a:lnTo>
                    <a:lnTo>
                      <a:pt x="373" y="412"/>
                    </a:lnTo>
                    <a:lnTo>
                      <a:pt x="374" y="410"/>
                    </a:lnTo>
                    <a:lnTo>
                      <a:pt x="376" y="410"/>
                    </a:lnTo>
                    <a:lnTo>
                      <a:pt x="376" y="408"/>
                    </a:lnTo>
                    <a:lnTo>
                      <a:pt x="378" y="408"/>
                    </a:lnTo>
                    <a:lnTo>
                      <a:pt x="380" y="406"/>
                    </a:lnTo>
                    <a:lnTo>
                      <a:pt x="382" y="404"/>
                    </a:lnTo>
                    <a:lnTo>
                      <a:pt x="384" y="404"/>
                    </a:lnTo>
                    <a:lnTo>
                      <a:pt x="386" y="402"/>
                    </a:lnTo>
                    <a:lnTo>
                      <a:pt x="388" y="398"/>
                    </a:lnTo>
                    <a:lnTo>
                      <a:pt x="392" y="396"/>
                    </a:lnTo>
                    <a:lnTo>
                      <a:pt x="394" y="393"/>
                    </a:lnTo>
                    <a:lnTo>
                      <a:pt x="397" y="391"/>
                    </a:lnTo>
                    <a:lnTo>
                      <a:pt x="399" y="387"/>
                    </a:lnTo>
                    <a:lnTo>
                      <a:pt x="403" y="383"/>
                    </a:lnTo>
                    <a:lnTo>
                      <a:pt x="405" y="379"/>
                    </a:lnTo>
                    <a:lnTo>
                      <a:pt x="407" y="377"/>
                    </a:lnTo>
                    <a:lnTo>
                      <a:pt x="411" y="373"/>
                    </a:lnTo>
                    <a:lnTo>
                      <a:pt x="413" y="370"/>
                    </a:lnTo>
                    <a:lnTo>
                      <a:pt x="415" y="366"/>
                    </a:lnTo>
                    <a:lnTo>
                      <a:pt x="417" y="362"/>
                    </a:lnTo>
                    <a:lnTo>
                      <a:pt x="421" y="360"/>
                    </a:lnTo>
                    <a:lnTo>
                      <a:pt x="422" y="356"/>
                    </a:lnTo>
                    <a:lnTo>
                      <a:pt x="424" y="352"/>
                    </a:lnTo>
                    <a:lnTo>
                      <a:pt x="426" y="348"/>
                    </a:lnTo>
                    <a:lnTo>
                      <a:pt x="428" y="345"/>
                    </a:lnTo>
                    <a:lnTo>
                      <a:pt x="430" y="341"/>
                    </a:lnTo>
                    <a:lnTo>
                      <a:pt x="432" y="337"/>
                    </a:lnTo>
                    <a:lnTo>
                      <a:pt x="434" y="333"/>
                    </a:lnTo>
                    <a:lnTo>
                      <a:pt x="434" y="329"/>
                    </a:lnTo>
                    <a:lnTo>
                      <a:pt x="436" y="325"/>
                    </a:lnTo>
                    <a:lnTo>
                      <a:pt x="438" y="322"/>
                    </a:lnTo>
                    <a:lnTo>
                      <a:pt x="440" y="318"/>
                    </a:lnTo>
                    <a:lnTo>
                      <a:pt x="440" y="314"/>
                    </a:lnTo>
                    <a:lnTo>
                      <a:pt x="442" y="310"/>
                    </a:lnTo>
                    <a:lnTo>
                      <a:pt x="444" y="304"/>
                    </a:lnTo>
                    <a:lnTo>
                      <a:pt x="444" y="301"/>
                    </a:lnTo>
                    <a:lnTo>
                      <a:pt x="445" y="297"/>
                    </a:lnTo>
                    <a:lnTo>
                      <a:pt x="445" y="293"/>
                    </a:lnTo>
                    <a:lnTo>
                      <a:pt x="447" y="289"/>
                    </a:lnTo>
                    <a:lnTo>
                      <a:pt x="447" y="285"/>
                    </a:lnTo>
                    <a:lnTo>
                      <a:pt x="447" y="283"/>
                    </a:lnTo>
                    <a:lnTo>
                      <a:pt x="449" y="281"/>
                    </a:lnTo>
                    <a:lnTo>
                      <a:pt x="449" y="279"/>
                    </a:lnTo>
                    <a:lnTo>
                      <a:pt x="449" y="278"/>
                    </a:lnTo>
                    <a:lnTo>
                      <a:pt x="449" y="276"/>
                    </a:lnTo>
                    <a:lnTo>
                      <a:pt x="449" y="274"/>
                    </a:lnTo>
                    <a:lnTo>
                      <a:pt x="449" y="272"/>
                    </a:lnTo>
                    <a:lnTo>
                      <a:pt x="449" y="270"/>
                    </a:lnTo>
                    <a:lnTo>
                      <a:pt x="449" y="268"/>
                    </a:lnTo>
                    <a:lnTo>
                      <a:pt x="449" y="266"/>
                    </a:lnTo>
                    <a:lnTo>
                      <a:pt x="449" y="264"/>
                    </a:lnTo>
                    <a:lnTo>
                      <a:pt x="449" y="262"/>
                    </a:lnTo>
                    <a:lnTo>
                      <a:pt x="451" y="260"/>
                    </a:lnTo>
                    <a:lnTo>
                      <a:pt x="451" y="258"/>
                    </a:lnTo>
                    <a:lnTo>
                      <a:pt x="451" y="256"/>
                    </a:lnTo>
                    <a:lnTo>
                      <a:pt x="451" y="255"/>
                    </a:lnTo>
                    <a:lnTo>
                      <a:pt x="449" y="247"/>
                    </a:lnTo>
                    <a:lnTo>
                      <a:pt x="449" y="239"/>
                    </a:lnTo>
                    <a:lnTo>
                      <a:pt x="449" y="232"/>
                    </a:lnTo>
                    <a:lnTo>
                      <a:pt x="447" y="224"/>
                    </a:lnTo>
                    <a:lnTo>
                      <a:pt x="447" y="216"/>
                    </a:lnTo>
                    <a:lnTo>
                      <a:pt x="445" y="209"/>
                    </a:lnTo>
                    <a:lnTo>
                      <a:pt x="444" y="201"/>
                    </a:lnTo>
                    <a:lnTo>
                      <a:pt x="442" y="195"/>
                    </a:lnTo>
                    <a:lnTo>
                      <a:pt x="438" y="187"/>
                    </a:lnTo>
                    <a:lnTo>
                      <a:pt x="436" y="182"/>
                    </a:lnTo>
                    <a:lnTo>
                      <a:pt x="434" y="174"/>
                    </a:lnTo>
                    <a:lnTo>
                      <a:pt x="430" y="168"/>
                    </a:lnTo>
                    <a:lnTo>
                      <a:pt x="426" y="161"/>
                    </a:lnTo>
                    <a:lnTo>
                      <a:pt x="422" y="155"/>
                    </a:lnTo>
                    <a:lnTo>
                      <a:pt x="419" y="149"/>
                    </a:lnTo>
                    <a:lnTo>
                      <a:pt x="415" y="141"/>
                    </a:lnTo>
                    <a:lnTo>
                      <a:pt x="411" y="136"/>
                    </a:lnTo>
                    <a:lnTo>
                      <a:pt x="405" y="130"/>
                    </a:lnTo>
                    <a:lnTo>
                      <a:pt x="401" y="126"/>
                    </a:lnTo>
                    <a:lnTo>
                      <a:pt x="396" y="120"/>
                    </a:lnTo>
                    <a:lnTo>
                      <a:pt x="392" y="115"/>
                    </a:lnTo>
                    <a:lnTo>
                      <a:pt x="386" y="109"/>
                    </a:lnTo>
                    <a:lnTo>
                      <a:pt x="380" y="105"/>
                    </a:lnTo>
                    <a:lnTo>
                      <a:pt x="374" y="101"/>
                    </a:lnTo>
                    <a:lnTo>
                      <a:pt x="369" y="95"/>
                    </a:lnTo>
                    <a:lnTo>
                      <a:pt x="363" y="92"/>
                    </a:lnTo>
                    <a:lnTo>
                      <a:pt x="355" y="88"/>
                    </a:lnTo>
                    <a:lnTo>
                      <a:pt x="350" y="84"/>
                    </a:lnTo>
                    <a:lnTo>
                      <a:pt x="342" y="80"/>
                    </a:lnTo>
                    <a:lnTo>
                      <a:pt x="336" y="78"/>
                    </a:lnTo>
                    <a:lnTo>
                      <a:pt x="328" y="74"/>
                    </a:lnTo>
                    <a:lnTo>
                      <a:pt x="323" y="72"/>
                    </a:lnTo>
                    <a:lnTo>
                      <a:pt x="321" y="70"/>
                    </a:lnTo>
                    <a:lnTo>
                      <a:pt x="319" y="70"/>
                    </a:lnTo>
                    <a:lnTo>
                      <a:pt x="317" y="70"/>
                    </a:lnTo>
                    <a:lnTo>
                      <a:pt x="315" y="70"/>
                    </a:lnTo>
                    <a:lnTo>
                      <a:pt x="313" y="69"/>
                    </a:lnTo>
                    <a:lnTo>
                      <a:pt x="311" y="69"/>
                    </a:lnTo>
                    <a:lnTo>
                      <a:pt x="309" y="69"/>
                    </a:lnTo>
                    <a:lnTo>
                      <a:pt x="307" y="67"/>
                    </a:lnTo>
                    <a:lnTo>
                      <a:pt x="305" y="67"/>
                    </a:lnTo>
                    <a:lnTo>
                      <a:pt x="303" y="67"/>
                    </a:lnTo>
                    <a:lnTo>
                      <a:pt x="302" y="67"/>
                    </a:lnTo>
                    <a:lnTo>
                      <a:pt x="300" y="67"/>
                    </a:lnTo>
                    <a:lnTo>
                      <a:pt x="296" y="65"/>
                    </a:lnTo>
                    <a:lnTo>
                      <a:pt x="292" y="65"/>
                    </a:lnTo>
                    <a:lnTo>
                      <a:pt x="290" y="65"/>
                    </a:lnTo>
                    <a:lnTo>
                      <a:pt x="288" y="65"/>
                    </a:lnTo>
                    <a:lnTo>
                      <a:pt x="286" y="63"/>
                    </a:lnTo>
                    <a:lnTo>
                      <a:pt x="284" y="63"/>
                    </a:lnTo>
                    <a:lnTo>
                      <a:pt x="280" y="63"/>
                    </a:lnTo>
                    <a:lnTo>
                      <a:pt x="277" y="63"/>
                    </a:lnTo>
                    <a:lnTo>
                      <a:pt x="275" y="63"/>
                    </a:lnTo>
                    <a:lnTo>
                      <a:pt x="271" y="63"/>
                    </a:lnTo>
                    <a:lnTo>
                      <a:pt x="267" y="61"/>
                    </a:lnTo>
                    <a:lnTo>
                      <a:pt x="263" y="61"/>
                    </a:lnTo>
                    <a:lnTo>
                      <a:pt x="254" y="63"/>
                    </a:lnTo>
                    <a:lnTo>
                      <a:pt x="246" y="63"/>
                    </a:lnTo>
                    <a:lnTo>
                      <a:pt x="238" y="63"/>
                    </a:lnTo>
                    <a:lnTo>
                      <a:pt x="231" y="65"/>
                    </a:lnTo>
                    <a:lnTo>
                      <a:pt x="223" y="67"/>
                    </a:lnTo>
                    <a:lnTo>
                      <a:pt x="215" y="69"/>
                    </a:lnTo>
                    <a:lnTo>
                      <a:pt x="208" y="70"/>
                    </a:lnTo>
                    <a:lnTo>
                      <a:pt x="200" y="72"/>
                    </a:lnTo>
                    <a:lnTo>
                      <a:pt x="192" y="76"/>
                    </a:lnTo>
                    <a:lnTo>
                      <a:pt x="185" y="80"/>
                    </a:lnTo>
                    <a:lnTo>
                      <a:pt x="179" y="84"/>
                    </a:lnTo>
                    <a:lnTo>
                      <a:pt x="171" y="88"/>
                    </a:lnTo>
                    <a:lnTo>
                      <a:pt x="165" y="92"/>
                    </a:lnTo>
                    <a:lnTo>
                      <a:pt x="158" y="95"/>
                    </a:lnTo>
                    <a:lnTo>
                      <a:pt x="152" y="101"/>
                    </a:lnTo>
                    <a:lnTo>
                      <a:pt x="146" y="105"/>
                    </a:lnTo>
                    <a:lnTo>
                      <a:pt x="140" y="111"/>
                    </a:lnTo>
                    <a:lnTo>
                      <a:pt x="135" y="116"/>
                    </a:lnTo>
                    <a:lnTo>
                      <a:pt x="131" y="122"/>
                    </a:lnTo>
                    <a:lnTo>
                      <a:pt x="125" y="128"/>
                    </a:lnTo>
                    <a:lnTo>
                      <a:pt x="119" y="134"/>
                    </a:lnTo>
                    <a:lnTo>
                      <a:pt x="116" y="139"/>
                    </a:lnTo>
                    <a:lnTo>
                      <a:pt x="112" y="147"/>
                    </a:lnTo>
                    <a:lnTo>
                      <a:pt x="108" y="153"/>
                    </a:lnTo>
                    <a:lnTo>
                      <a:pt x="104" y="161"/>
                    </a:lnTo>
                    <a:lnTo>
                      <a:pt x="100" y="168"/>
                    </a:lnTo>
                    <a:lnTo>
                      <a:pt x="98" y="174"/>
                    </a:lnTo>
                    <a:lnTo>
                      <a:pt x="94" y="182"/>
                    </a:lnTo>
                    <a:lnTo>
                      <a:pt x="92" y="189"/>
                    </a:lnTo>
                    <a:lnTo>
                      <a:pt x="91" y="199"/>
                    </a:lnTo>
                    <a:lnTo>
                      <a:pt x="89" y="207"/>
                    </a:lnTo>
                    <a:lnTo>
                      <a:pt x="87" y="214"/>
                    </a:lnTo>
                    <a:lnTo>
                      <a:pt x="87" y="212"/>
                    </a:lnTo>
                    <a:lnTo>
                      <a:pt x="85" y="212"/>
                    </a:lnTo>
                    <a:lnTo>
                      <a:pt x="85" y="210"/>
                    </a:lnTo>
                    <a:lnTo>
                      <a:pt x="83" y="210"/>
                    </a:lnTo>
                    <a:lnTo>
                      <a:pt x="81" y="209"/>
                    </a:lnTo>
                    <a:lnTo>
                      <a:pt x="81" y="209"/>
                    </a:lnTo>
                    <a:lnTo>
                      <a:pt x="79" y="207"/>
                    </a:lnTo>
                    <a:lnTo>
                      <a:pt x="77" y="207"/>
                    </a:lnTo>
                    <a:lnTo>
                      <a:pt x="77" y="205"/>
                    </a:lnTo>
                    <a:lnTo>
                      <a:pt x="75" y="205"/>
                    </a:lnTo>
                    <a:lnTo>
                      <a:pt x="73" y="205"/>
                    </a:lnTo>
                    <a:lnTo>
                      <a:pt x="73" y="203"/>
                    </a:lnTo>
                    <a:lnTo>
                      <a:pt x="71" y="203"/>
                    </a:lnTo>
                    <a:lnTo>
                      <a:pt x="69" y="201"/>
                    </a:lnTo>
                    <a:lnTo>
                      <a:pt x="69" y="201"/>
                    </a:lnTo>
                    <a:lnTo>
                      <a:pt x="68" y="201"/>
                    </a:lnTo>
                    <a:lnTo>
                      <a:pt x="66" y="199"/>
                    </a:lnTo>
                    <a:lnTo>
                      <a:pt x="64" y="199"/>
                    </a:lnTo>
                    <a:lnTo>
                      <a:pt x="64" y="199"/>
                    </a:lnTo>
                    <a:lnTo>
                      <a:pt x="62" y="199"/>
                    </a:lnTo>
                    <a:lnTo>
                      <a:pt x="60" y="197"/>
                    </a:lnTo>
                    <a:lnTo>
                      <a:pt x="58" y="197"/>
                    </a:lnTo>
                    <a:lnTo>
                      <a:pt x="56" y="197"/>
                    </a:lnTo>
                    <a:lnTo>
                      <a:pt x="56" y="197"/>
                    </a:lnTo>
                    <a:lnTo>
                      <a:pt x="54" y="197"/>
                    </a:lnTo>
                    <a:lnTo>
                      <a:pt x="52" y="197"/>
                    </a:lnTo>
                    <a:lnTo>
                      <a:pt x="50" y="197"/>
                    </a:lnTo>
                    <a:lnTo>
                      <a:pt x="50" y="195"/>
                    </a:lnTo>
                    <a:lnTo>
                      <a:pt x="48" y="195"/>
                    </a:lnTo>
                    <a:lnTo>
                      <a:pt x="46" y="195"/>
                    </a:lnTo>
                    <a:lnTo>
                      <a:pt x="45" y="195"/>
                    </a:lnTo>
                    <a:lnTo>
                      <a:pt x="43" y="195"/>
                    </a:lnTo>
                    <a:lnTo>
                      <a:pt x="43" y="195"/>
                    </a:lnTo>
                    <a:lnTo>
                      <a:pt x="41" y="195"/>
                    </a:lnTo>
                    <a:lnTo>
                      <a:pt x="39" y="195"/>
                    </a:lnTo>
                    <a:lnTo>
                      <a:pt x="37" y="195"/>
                    </a:lnTo>
                    <a:lnTo>
                      <a:pt x="35" y="197"/>
                    </a:lnTo>
                    <a:lnTo>
                      <a:pt x="35" y="197"/>
                    </a:lnTo>
                    <a:lnTo>
                      <a:pt x="33" y="197"/>
                    </a:lnTo>
                    <a:lnTo>
                      <a:pt x="31" y="197"/>
                    </a:lnTo>
                    <a:lnTo>
                      <a:pt x="29" y="197"/>
                    </a:lnTo>
                    <a:lnTo>
                      <a:pt x="29" y="197"/>
                    </a:lnTo>
                    <a:lnTo>
                      <a:pt x="27" y="197"/>
                    </a:lnTo>
                    <a:lnTo>
                      <a:pt x="25" y="199"/>
                    </a:lnTo>
                    <a:lnTo>
                      <a:pt x="25" y="199"/>
                    </a:lnTo>
                    <a:lnTo>
                      <a:pt x="23" y="199"/>
                    </a:lnTo>
                    <a:lnTo>
                      <a:pt x="22" y="199"/>
                    </a:lnTo>
                    <a:lnTo>
                      <a:pt x="20" y="201"/>
                    </a:lnTo>
                    <a:lnTo>
                      <a:pt x="20" y="201"/>
                    </a:lnTo>
                    <a:lnTo>
                      <a:pt x="18" y="201"/>
                    </a:lnTo>
                    <a:lnTo>
                      <a:pt x="16" y="203"/>
                    </a:lnTo>
                    <a:lnTo>
                      <a:pt x="16" y="203"/>
                    </a:lnTo>
                    <a:lnTo>
                      <a:pt x="14" y="203"/>
                    </a:lnTo>
                    <a:lnTo>
                      <a:pt x="12" y="205"/>
                    </a:lnTo>
                    <a:lnTo>
                      <a:pt x="12" y="205"/>
                    </a:lnTo>
                    <a:lnTo>
                      <a:pt x="10" y="205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6" y="209"/>
                    </a:lnTo>
                    <a:lnTo>
                      <a:pt x="4" y="209"/>
                    </a:lnTo>
                    <a:lnTo>
                      <a:pt x="4" y="210"/>
                    </a:lnTo>
                    <a:lnTo>
                      <a:pt x="2" y="210"/>
                    </a:lnTo>
                    <a:lnTo>
                      <a:pt x="2" y="212"/>
                    </a:lnTo>
                    <a:lnTo>
                      <a:pt x="0" y="212"/>
                    </a:lnTo>
                    <a:lnTo>
                      <a:pt x="2" y="207"/>
                    </a:lnTo>
                    <a:lnTo>
                      <a:pt x="2" y="199"/>
                    </a:lnTo>
                    <a:lnTo>
                      <a:pt x="4" y="191"/>
                    </a:lnTo>
                    <a:lnTo>
                      <a:pt x="6" y="186"/>
                    </a:lnTo>
                    <a:lnTo>
                      <a:pt x="8" y="178"/>
                    </a:lnTo>
                    <a:lnTo>
                      <a:pt x="10" y="172"/>
                    </a:lnTo>
                    <a:lnTo>
                      <a:pt x="12" y="164"/>
                    </a:lnTo>
                    <a:lnTo>
                      <a:pt x="14" y="159"/>
                    </a:lnTo>
                    <a:lnTo>
                      <a:pt x="18" y="153"/>
                    </a:lnTo>
                    <a:lnTo>
                      <a:pt x="20" y="145"/>
                    </a:lnTo>
                    <a:lnTo>
                      <a:pt x="23" y="139"/>
                    </a:lnTo>
                    <a:lnTo>
                      <a:pt x="25" y="134"/>
                    </a:lnTo>
                    <a:lnTo>
                      <a:pt x="29" y="128"/>
                    </a:lnTo>
                    <a:lnTo>
                      <a:pt x="33" y="122"/>
                    </a:lnTo>
                    <a:lnTo>
                      <a:pt x="35" y="116"/>
                    </a:lnTo>
                    <a:lnTo>
                      <a:pt x="39" y="111"/>
                    </a:lnTo>
                    <a:lnTo>
                      <a:pt x="43" y="105"/>
                    </a:lnTo>
                    <a:lnTo>
                      <a:pt x="46" y="99"/>
                    </a:lnTo>
                    <a:lnTo>
                      <a:pt x="52" y="93"/>
                    </a:lnTo>
                    <a:lnTo>
                      <a:pt x="56" y="88"/>
                    </a:lnTo>
                    <a:lnTo>
                      <a:pt x="60" y="84"/>
                    </a:lnTo>
                    <a:lnTo>
                      <a:pt x="66" y="78"/>
                    </a:lnTo>
                    <a:lnTo>
                      <a:pt x="69" y="72"/>
                    </a:lnTo>
                    <a:lnTo>
                      <a:pt x="75" y="69"/>
                    </a:lnTo>
                    <a:lnTo>
                      <a:pt x="79" y="63"/>
                    </a:lnTo>
                    <a:lnTo>
                      <a:pt x="85" y="59"/>
                    </a:lnTo>
                    <a:lnTo>
                      <a:pt x="91" y="55"/>
                    </a:lnTo>
                    <a:lnTo>
                      <a:pt x="96" y="49"/>
                    </a:lnTo>
                    <a:lnTo>
                      <a:pt x="102" y="46"/>
                    </a:lnTo>
                    <a:lnTo>
                      <a:pt x="108" y="42"/>
                    </a:lnTo>
                    <a:lnTo>
                      <a:pt x="114" y="38"/>
                    </a:lnTo>
                    <a:lnTo>
                      <a:pt x="119" y="34"/>
                    </a:lnTo>
                    <a:lnTo>
                      <a:pt x="125" y="30"/>
                    </a:lnTo>
                    <a:lnTo>
                      <a:pt x="133" y="26"/>
                    </a:lnTo>
                    <a:lnTo>
                      <a:pt x="139" y="24"/>
                    </a:lnTo>
                    <a:lnTo>
                      <a:pt x="146" y="21"/>
                    </a:lnTo>
                    <a:lnTo>
                      <a:pt x="154" y="17"/>
                    </a:lnTo>
                    <a:lnTo>
                      <a:pt x="162" y="15"/>
                    </a:lnTo>
                    <a:lnTo>
                      <a:pt x="167" y="13"/>
                    </a:lnTo>
                    <a:lnTo>
                      <a:pt x="175" y="11"/>
                    </a:lnTo>
                    <a:lnTo>
                      <a:pt x="183" y="7"/>
                    </a:lnTo>
                    <a:lnTo>
                      <a:pt x="190" y="5"/>
                    </a:lnTo>
                    <a:lnTo>
                      <a:pt x="198" y="5"/>
                    </a:lnTo>
                    <a:lnTo>
                      <a:pt x="204" y="3"/>
                    </a:lnTo>
                    <a:lnTo>
                      <a:pt x="211" y="1"/>
                    </a:lnTo>
                    <a:lnTo>
                      <a:pt x="219" y="1"/>
                    </a:lnTo>
                    <a:lnTo>
                      <a:pt x="227" y="1"/>
                    </a:lnTo>
                    <a:lnTo>
                      <a:pt x="234" y="0"/>
                    </a:lnTo>
                    <a:lnTo>
                      <a:pt x="242" y="0"/>
                    </a:lnTo>
                    <a:lnTo>
                      <a:pt x="250" y="0"/>
                    </a:lnTo>
                    <a:lnTo>
                      <a:pt x="257" y="0"/>
                    </a:lnTo>
                    <a:lnTo>
                      <a:pt x="265" y="1"/>
                    </a:lnTo>
                    <a:lnTo>
                      <a:pt x="273" y="1"/>
                    </a:lnTo>
                    <a:lnTo>
                      <a:pt x="280" y="1"/>
                    </a:lnTo>
                    <a:lnTo>
                      <a:pt x="288" y="3"/>
                    </a:lnTo>
                    <a:lnTo>
                      <a:pt x="296" y="5"/>
                    </a:lnTo>
                    <a:lnTo>
                      <a:pt x="303" y="7"/>
                    </a:lnTo>
                    <a:lnTo>
                      <a:pt x="309" y="7"/>
                    </a:lnTo>
                    <a:lnTo>
                      <a:pt x="317" y="11"/>
                    </a:lnTo>
                    <a:lnTo>
                      <a:pt x="325" y="13"/>
                    </a:lnTo>
                    <a:lnTo>
                      <a:pt x="332" y="15"/>
                    </a:lnTo>
                    <a:lnTo>
                      <a:pt x="340" y="19"/>
                    </a:lnTo>
                    <a:lnTo>
                      <a:pt x="346" y="21"/>
                    </a:lnTo>
                    <a:lnTo>
                      <a:pt x="353" y="24"/>
                    </a:lnTo>
                    <a:lnTo>
                      <a:pt x="361" y="28"/>
                    </a:lnTo>
                    <a:lnTo>
                      <a:pt x="369" y="32"/>
                    </a:lnTo>
                    <a:lnTo>
                      <a:pt x="374" y="36"/>
                    </a:lnTo>
                    <a:lnTo>
                      <a:pt x="382" y="40"/>
                    </a:lnTo>
                    <a:lnTo>
                      <a:pt x="388" y="46"/>
                    </a:lnTo>
                    <a:lnTo>
                      <a:pt x="396" y="49"/>
                    </a:lnTo>
                    <a:lnTo>
                      <a:pt x="401" y="55"/>
                    </a:lnTo>
                    <a:lnTo>
                      <a:pt x="407" y="61"/>
                    </a:lnTo>
                    <a:lnTo>
                      <a:pt x="413" y="67"/>
                    </a:lnTo>
                    <a:lnTo>
                      <a:pt x="419" y="72"/>
                    </a:lnTo>
                    <a:lnTo>
                      <a:pt x="424" y="78"/>
                    </a:lnTo>
                    <a:lnTo>
                      <a:pt x="430" y="84"/>
                    </a:lnTo>
                    <a:lnTo>
                      <a:pt x="436" y="90"/>
                    </a:lnTo>
                    <a:lnTo>
                      <a:pt x="440" y="95"/>
                    </a:lnTo>
                    <a:lnTo>
                      <a:pt x="445" y="103"/>
                    </a:lnTo>
                    <a:lnTo>
                      <a:pt x="449" y="109"/>
                    </a:lnTo>
                    <a:lnTo>
                      <a:pt x="453" y="116"/>
                    </a:lnTo>
                    <a:lnTo>
                      <a:pt x="457" y="124"/>
                    </a:lnTo>
                    <a:lnTo>
                      <a:pt x="461" y="130"/>
                    </a:lnTo>
                    <a:lnTo>
                      <a:pt x="465" y="138"/>
                    </a:lnTo>
                    <a:lnTo>
                      <a:pt x="468" y="145"/>
                    </a:lnTo>
                    <a:lnTo>
                      <a:pt x="470" y="153"/>
                    </a:lnTo>
                    <a:lnTo>
                      <a:pt x="474" y="161"/>
                    </a:lnTo>
                    <a:lnTo>
                      <a:pt x="476" y="168"/>
                    </a:lnTo>
                    <a:lnTo>
                      <a:pt x="478" y="176"/>
                    </a:lnTo>
                    <a:lnTo>
                      <a:pt x="480" y="184"/>
                    </a:lnTo>
                    <a:lnTo>
                      <a:pt x="482" y="191"/>
                    </a:lnTo>
                    <a:lnTo>
                      <a:pt x="484" y="199"/>
                    </a:lnTo>
                    <a:lnTo>
                      <a:pt x="486" y="209"/>
                    </a:lnTo>
                    <a:lnTo>
                      <a:pt x="486" y="216"/>
                    </a:lnTo>
                    <a:lnTo>
                      <a:pt x="488" y="224"/>
                    </a:lnTo>
                    <a:lnTo>
                      <a:pt x="488" y="232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41"/>
                    </a:lnTo>
                    <a:lnTo>
                      <a:pt x="488" y="247"/>
                    </a:lnTo>
                    <a:lnTo>
                      <a:pt x="488" y="253"/>
                    </a:lnTo>
                    <a:lnTo>
                      <a:pt x="486" y="258"/>
                    </a:lnTo>
                    <a:lnTo>
                      <a:pt x="486" y="262"/>
                    </a:lnTo>
                    <a:lnTo>
                      <a:pt x="486" y="268"/>
                    </a:lnTo>
                    <a:lnTo>
                      <a:pt x="484" y="274"/>
                    </a:lnTo>
                    <a:lnTo>
                      <a:pt x="484" y="279"/>
                    </a:lnTo>
                    <a:lnTo>
                      <a:pt x="482" y="285"/>
                    </a:lnTo>
                    <a:lnTo>
                      <a:pt x="482" y="291"/>
                    </a:lnTo>
                    <a:lnTo>
                      <a:pt x="480" y="295"/>
                    </a:lnTo>
                    <a:lnTo>
                      <a:pt x="478" y="301"/>
                    </a:lnTo>
                    <a:lnTo>
                      <a:pt x="476" y="306"/>
                    </a:lnTo>
                    <a:lnTo>
                      <a:pt x="474" y="312"/>
                    </a:lnTo>
                    <a:lnTo>
                      <a:pt x="474" y="316"/>
                    </a:lnTo>
                    <a:lnTo>
                      <a:pt x="472" y="322"/>
                    </a:lnTo>
                    <a:lnTo>
                      <a:pt x="468" y="327"/>
                    </a:lnTo>
                    <a:lnTo>
                      <a:pt x="467" y="331"/>
                    </a:lnTo>
                    <a:lnTo>
                      <a:pt x="465" y="337"/>
                    </a:lnTo>
                    <a:lnTo>
                      <a:pt x="463" y="341"/>
                    </a:lnTo>
                    <a:lnTo>
                      <a:pt x="461" y="347"/>
                    </a:lnTo>
                    <a:lnTo>
                      <a:pt x="457" y="350"/>
                    </a:lnTo>
                    <a:lnTo>
                      <a:pt x="455" y="356"/>
                    </a:lnTo>
                    <a:lnTo>
                      <a:pt x="451" y="360"/>
                    </a:lnTo>
                    <a:lnTo>
                      <a:pt x="449" y="366"/>
                    </a:lnTo>
                    <a:lnTo>
                      <a:pt x="445" y="370"/>
                    </a:lnTo>
                    <a:lnTo>
                      <a:pt x="444" y="375"/>
                    </a:lnTo>
                    <a:lnTo>
                      <a:pt x="440" y="379"/>
                    </a:lnTo>
                    <a:lnTo>
                      <a:pt x="436" y="383"/>
                    </a:lnTo>
                    <a:lnTo>
                      <a:pt x="432" y="387"/>
                    </a:lnTo>
                    <a:lnTo>
                      <a:pt x="428" y="393"/>
                    </a:lnTo>
                    <a:lnTo>
                      <a:pt x="426" y="396"/>
                    </a:lnTo>
                    <a:lnTo>
                      <a:pt x="422" y="398"/>
                    </a:lnTo>
                    <a:lnTo>
                      <a:pt x="421" y="402"/>
                    </a:lnTo>
                    <a:lnTo>
                      <a:pt x="419" y="404"/>
                    </a:lnTo>
                    <a:lnTo>
                      <a:pt x="415" y="408"/>
                    </a:lnTo>
                    <a:lnTo>
                      <a:pt x="413" y="410"/>
                    </a:lnTo>
                    <a:lnTo>
                      <a:pt x="411" y="414"/>
                    </a:lnTo>
                    <a:lnTo>
                      <a:pt x="407" y="416"/>
                    </a:lnTo>
                    <a:lnTo>
                      <a:pt x="405" y="417"/>
                    </a:lnTo>
                    <a:lnTo>
                      <a:pt x="401" y="421"/>
                    </a:lnTo>
                    <a:lnTo>
                      <a:pt x="399" y="423"/>
                    </a:lnTo>
                    <a:lnTo>
                      <a:pt x="396" y="425"/>
                    </a:lnTo>
                    <a:lnTo>
                      <a:pt x="394" y="427"/>
                    </a:lnTo>
                    <a:lnTo>
                      <a:pt x="390" y="431"/>
                    </a:lnTo>
                    <a:lnTo>
                      <a:pt x="388" y="433"/>
                    </a:lnTo>
                    <a:lnTo>
                      <a:pt x="384" y="435"/>
                    </a:lnTo>
                    <a:lnTo>
                      <a:pt x="380" y="437"/>
                    </a:lnTo>
                    <a:lnTo>
                      <a:pt x="378" y="439"/>
                    </a:lnTo>
                    <a:lnTo>
                      <a:pt x="374" y="440"/>
                    </a:lnTo>
                    <a:lnTo>
                      <a:pt x="373" y="444"/>
                    </a:lnTo>
                    <a:lnTo>
                      <a:pt x="369" y="446"/>
                    </a:lnTo>
                    <a:lnTo>
                      <a:pt x="365" y="448"/>
                    </a:lnTo>
                    <a:lnTo>
                      <a:pt x="363" y="450"/>
                    </a:lnTo>
                    <a:lnTo>
                      <a:pt x="359" y="452"/>
                    </a:lnTo>
                    <a:lnTo>
                      <a:pt x="355" y="454"/>
                    </a:lnTo>
                    <a:lnTo>
                      <a:pt x="351" y="454"/>
                    </a:lnTo>
                    <a:lnTo>
                      <a:pt x="350" y="456"/>
                    </a:lnTo>
                    <a:lnTo>
                      <a:pt x="346" y="458"/>
                    </a:lnTo>
                    <a:lnTo>
                      <a:pt x="342" y="460"/>
                    </a:lnTo>
                    <a:lnTo>
                      <a:pt x="338" y="462"/>
                    </a:lnTo>
                    <a:lnTo>
                      <a:pt x="336" y="464"/>
                    </a:lnTo>
                    <a:lnTo>
                      <a:pt x="332" y="464"/>
                    </a:lnTo>
                    <a:lnTo>
                      <a:pt x="328" y="465"/>
                    </a:lnTo>
                    <a:lnTo>
                      <a:pt x="325" y="467"/>
                    </a:lnTo>
                    <a:lnTo>
                      <a:pt x="321" y="469"/>
                    </a:lnTo>
                    <a:lnTo>
                      <a:pt x="317" y="471"/>
                    </a:lnTo>
                    <a:lnTo>
                      <a:pt x="315" y="473"/>
                    </a:lnTo>
                    <a:lnTo>
                      <a:pt x="311" y="475"/>
                    </a:lnTo>
                    <a:lnTo>
                      <a:pt x="307" y="477"/>
                    </a:lnTo>
                    <a:lnTo>
                      <a:pt x="305" y="479"/>
                    </a:lnTo>
                    <a:lnTo>
                      <a:pt x="302" y="481"/>
                    </a:lnTo>
                    <a:lnTo>
                      <a:pt x="298" y="483"/>
                    </a:lnTo>
                    <a:lnTo>
                      <a:pt x="296" y="485"/>
                    </a:lnTo>
                    <a:lnTo>
                      <a:pt x="292" y="487"/>
                    </a:lnTo>
                    <a:lnTo>
                      <a:pt x="290" y="490"/>
                    </a:lnTo>
                    <a:lnTo>
                      <a:pt x="286" y="492"/>
                    </a:lnTo>
                    <a:lnTo>
                      <a:pt x="284" y="494"/>
                    </a:lnTo>
                    <a:lnTo>
                      <a:pt x="280" y="496"/>
                    </a:lnTo>
                    <a:lnTo>
                      <a:pt x="279" y="500"/>
                    </a:lnTo>
                    <a:lnTo>
                      <a:pt x="275" y="502"/>
                    </a:lnTo>
                    <a:lnTo>
                      <a:pt x="273" y="506"/>
                    </a:lnTo>
                    <a:lnTo>
                      <a:pt x="269" y="508"/>
                    </a:lnTo>
                    <a:lnTo>
                      <a:pt x="267" y="510"/>
                    </a:lnTo>
                    <a:lnTo>
                      <a:pt x="265" y="513"/>
                    </a:lnTo>
                    <a:lnTo>
                      <a:pt x="263" y="515"/>
                    </a:lnTo>
                    <a:lnTo>
                      <a:pt x="259" y="519"/>
                    </a:lnTo>
                    <a:lnTo>
                      <a:pt x="257" y="523"/>
                    </a:lnTo>
                    <a:lnTo>
                      <a:pt x="256" y="525"/>
                    </a:lnTo>
                    <a:lnTo>
                      <a:pt x="254" y="529"/>
                    </a:lnTo>
                    <a:lnTo>
                      <a:pt x="252" y="531"/>
                    </a:lnTo>
                    <a:lnTo>
                      <a:pt x="250" y="534"/>
                    </a:lnTo>
                    <a:lnTo>
                      <a:pt x="248" y="538"/>
                    </a:lnTo>
                    <a:lnTo>
                      <a:pt x="246" y="542"/>
                    </a:lnTo>
                    <a:lnTo>
                      <a:pt x="244" y="544"/>
                    </a:lnTo>
                    <a:lnTo>
                      <a:pt x="242" y="548"/>
                    </a:lnTo>
                    <a:lnTo>
                      <a:pt x="240" y="544"/>
                    </a:lnTo>
                    <a:lnTo>
                      <a:pt x="238" y="542"/>
                    </a:lnTo>
                    <a:lnTo>
                      <a:pt x="236" y="538"/>
                    </a:lnTo>
                    <a:lnTo>
                      <a:pt x="234" y="534"/>
                    </a:lnTo>
                    <a:lnTo>
                      <a:pt x="233" y="531"/>
                    </a:lnTo>
                    <a:lnTo>
                      <a:pt x="229" y="529"/>
                    </a:lnTo>
                    <a:lnTo>
                      <a:pt x="227" y="525"/>
                    </a:lnTo>
                    <a:lnTo>
                      <a:pt x="225" y="523"/>
                    </a:lnTo>
                    <a:lnTo>
                      <a:pt x="223" y="519"/>
                    </a:lnTo>
                    <a:lnTo>
                      <a:pt x="221" y="517"/>
                    </a:lnTo>
                    <a:lnTo>
                      <a:pt x="217" y="513"/>
                    </a:lnTo>
                    <a:lnTo>
                      <a:pt x="215" y="511"/>
                    </a:lnTo>
                    <a:lnTo>
                      <a:pt x="213" y="508"/>
                    </a:lnTo>
                    <a:lnTo>
                      <a:pt x="210" y="506"/>
                    </a:lnTo>
                    <a:lnTo>
                      <a:pt x="208" y="502"/>
                    </a:lnTo>
                    <a:lnTo>
                      <a:pt x="206" y="500"/>
                    </a:lnTo>
                    <a:lnTo>
                      <a:pt x="202" y="498"/>
                    </a:lnTo>
                    <a:lnTo>
                      <a:pt x="200" y="494"/>
                    </a:lnTo>
                    <a:lnTo>
                      <a:pt x="196" y="492"/>
                    </a:lnTo>
                    <a:lnTo>
                      <a:pt x="194" y="490"/>
                    </a:lnTo>
                    <a:lnTo>
                      <a:pt x="190" y="488"/>
                    </a:lnTo>
                    <a:lnTo>
                      <a:pt x="188" y="485"/>
                    </a:lnTo>
                    <a:lnTo>
                      <a:pt x="185" y="483"/>
                    </a:lnTo>
                    <a:lnTo>
                      <a:pt x="181" y="481"/>
                    </a:lnTo>
                    <a:lnTo>
                      <a:pt x="179" y="479"/>
                    </a:lnTo>
                    <a:lnTo>
                      <a:pt x="175" y="477"/>
                    </a:lnTo>
                    <a:lnTo>
                      <a:pt x="171" y="475"/>
                    </a:lnTo>
                    <a:lnTo>
                      <a:pt x="169" y="473"/>
                    </a:lnTo>
                    <a:lnTo>
                      <a:pt x="165" y="471"/>
                    </a:lnTo>
                    <a:lnTo>
                      <a:pt x="162" y="469"/>
                    </a:lnTo>
                    <a:lnTo>
                      <a:pt x="158" y="467"/>
                    </a:lnTo>
                    <a:lnTo>
                      <a:pt x="156" y="465"/>
                    </a:lnTo>
                    <a:lnTo>
                      <a:pt x="152" y="465"/>
                    </a:lnTo>
                    <a:lnTo>
                      <a:pt x="148" y="464"/>
                    </a:lnTo>
                    <a:lnTo>
                      <a:pt x="146" y="462"/>
                    </a:lnTo>
                    <a:lnTo>
                      <a:pt x="142" y="462"/>
                    </a:lnTo>
                    <a:lnTo>
                      <a:pt x="140" y="460"/>
                    </a:lnTo>
                    <a:lnTo>
                      <a:pt x="137" y="458"/>
                    </a:lnTo>
                    <a:lnTo>
                      <a:pt x="133" y="456"/>
                    </a:lnTo>
                    <a:lnTo>
                      <a:pt x="131" y="456"/>
                    </a:lnTo>
                    <a:lnTo>
                      <a:pt x="127" y="454"/>
                    </a:lnTo>
                    <a:lnTo>
                      <a:pt x="125" y="452"/>
                    </a:lnTo>
                    <a:lnTo>
                      <a:pt x="121" y="450"/>
                    </a:lnTo>
                    <a:lnTo>
                      <a:pt x="119" y="448"/>
                    </a:lnTo>
                    <a:lnTo>
                      <a:pt x="116" y="446"/>
                    </a:lnTo>
                    <a:lnTo>
                      <a:pt x="114" y="444"/>
                    </a:lnTo>
                    <a:lnTo>
                      <a:pt x="110" y="442"/>
                    </a:lnTo>
                    <a:lnTo>
                      <a:pt x="108" y="440"/>
                    </a:lnTo>
                    <a:lnTo>
                      <a:pt x="106" y="439"/>
                    </a:lnTo>
                    <a:lnTo>
                      <a:pt x="102" y="439"/>
                    </a:lnTo>
                    <a:lnTo>
                      <a:pt x="100" y="435"/>
                    </a:lnTo>
                    <a:lnTo>
                      <a:pt x="96" y="433"/>
                    </a:lnTo>
                    <a:lnTo>
                      <a:pt x="94" y="431"/>
                    </a:lnTo>
                    <a:lnTo>
                      <a:pt x="92" y="429"/>
                    </a:lnTo>
                    <a:lnTo>
                      <a:pt x="89" y="427"/>
                    </a:lnTo>
                    <a:lnTo>
                      <a:pt x="87" y="425"/>
                    </a:lnTo>
                    <a:lnTo>
                      <a:pt x="85" y="423"/>
                    </a:lnTo>
                    <a:lnTo>
                      <a:pt x="81" y="421"/>
                    </a:lnTo>
                    <a:lnTo>
                      <a:pt x="79" y="419"/>
                    </a:lnTo>
                    <a:lnTo>
                      <a:pt x="77" y="416"/>
                    </a:lnTo>
                    <a:lnTo>
                      <a:pt x="73" y="414"/>
                    </a:lnTo>
                    <a:lnTo>
                      <a:pt x="71" y="412"/>
                    </a:lnTo>
                    <a:lnTo>
                      <a:pt x="69" y="410"/>
                    </a:lnTo>
                    <a:lnTo>
                      <a:pt x="68" y="408"/>
                    </a:lnTo>
                    <a:lnTo>
                      <a:pt x="66" y="408"/>
                    </a:lnTo>
                    <a:lnTo>
                      <a:pt x="64" y="410"/>
                    </a:lnTo>
                    <a:lnTo>
                      <a:pt x="62" y="412"/>
                    </a:lnTo>
                    <a:lnTo>
                      <a:pt x="60" y="414"/>
                    </a:lnTo>
                    <a:lnTo>
                      <a:pt x="58" y="416"/>
                    </a:lnTo>
                    <a:lnTo>
                      <a:pt x="58" y="417"/>
                    </a:lnTo>
                    <a:lnTo>
                      <a:pt x="56" y="417"/>
                    </a:lnTo>
                    <a:lnTo>
                      <a:pt x="54" y="419"/>
                    </a:lnTo>
                    <a:lnTo>
                      <a:pt x="52" y="421"/>
                    </a:lnTo>
                    <a:lnTo>
                      <a:pt x="50" y="423"/>
                    </a:lnTo>
                    <a:lnTo>
                      <a:pt x="50" y="425"/>
                    </a:lnTo>
                    <a:lnTo>
                      <a:pt x="48" y="427"/>
                    </a:lnTo>
                    <a:lnTo>
                      <a:pt x="46" y="429"/>
                    </a:lnTo>
                    <a:lnTo>
                      <a:pt x="45" y="431"/>
                    </a:lnTo>
                    <a:lnTo>
                      <a:pt x="45" y="433"/>
                    </a:lnTo>
                    <a:lnTo>
                      <a:pt x="43" y="435"/>
                    </a:lnTo>
                    <a:lnTo>
                      <a:pt x="43" y="431"/>
                    </a:lnTo>
                    <a:lnTo>
                      <a:pt x="43" y="429"/>
                    </a:lnTo>
                    <a:lnTo>
                      <a:pt x="41" y="425"/>
                    </a:lnTo>
                    <a:lnTo>
                      <a:pt x="41" y="421"/>
                    </a:lnTo>
                    <a:lnTo>
                      <a:pt x="41" y="416"/>
                    </a:lnTo>
                    <a:lnTo>
                      <a:pt x="39" y="408"/>
                    </a:lnTo>
                    <a:lnTo>
                      <a:pt x="37" y="402"/>
                    </a:lnTo>
                    <a:lnTo>
                      <a:pt x="37" y="396"/>
                    </a:lnTo>
                    <a:lnTo>
                      <a:pt x="35" y="389"/>
                    </a:lnTo>
                    <a:lnTo>
                      <a:pt x="33" y="383"/>
                    </a:lnTo>
                    <a:lnTo>
                      <a:pt x="33" y="379"/>
                    </a:lnTo>
                    <a:lnTo>
                      <a:pt x="31" y="377"/>
                    </a:lnTo>
                    <a:lnTo>
                      <a:pt x="31" y="373"/>
                    </a:lnTo>
                    <a:lnTo>
                      <a:pt x="31" y="370"/>
                    </a:lnTo>
                    <a:lnTo>
                      <a:pt x="29" y="368"/>
                    </a:lnTo>
                    <a:lnTo>
                      <a:pt x="29" y="364"/>
                    </a:lnTo>
                    <a:lnTo>
                      <a:pt x="27" y="360"/>
                    </a:lnTo>
                    <a:lnTo>
                      <a:pt x="27" y="358"/>
                    </a:lnTo>
                    <a:lnTo>
                      <a:pt x="25" y="350"/>
                    </a:lnTo>
                    <a:lnTo>
                      <a:pt x="23" y="345"/>
                    </a:lnTo>
                    <a:lnTo>
                      <a:pt x="22" y="341"/>
                    </a:lnTo>
                    <a:lnTo>
                      <a:pt x="22" y="339"/>
                    </a:lnTo>
                    <a:lnTo>
                      <a:pt x="20" y="335"/>
                    </a:lnTo>
                    <a:lnTo>
                      <a:pt x="20" y="333"/>
                    </a:lnTo>
                    <a:lnTo>
                      <a:pt x="20" y="331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26986" name="Rectangle 10"/>
            <p:cNvSpPr>
              <a:spLocks noChangeArrowheads="1"/>
            </p:cNvSpPr>
            <p:nvPr/>
          </p:nvSpPr>
          <p:spPr bwMode="auto">
            <a:xfrm>
              <a:off x="793" y="4020"/>
              <a:ext cx="240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808080"/>
                  </a:solidFill>
                  <a:latin typeface="Arial" charset="0"/>
                </a:rPr>
                <a:t>RESEARCH INSTITUTE OF TECHNOLOGY (NITI)</a:t>
              </a:r>
              <a:endParaRPr lang="ru-RU" sz="1200">
                <a:solidFill>
                  <a:srgbClr val="808080"/>
                </a:solidFill>
              </a:endParaRPr>
            </a:p>
          </p:txBody>
        </p:sp>
        <p:sp>
          <p:nvSpPr>
            <p:cNvPr id="126987" name="Rectangle 11"/>
            <p:cNvSpPr>
              <a:spLocks noChangeArrowheads="1"/>
            </p:cNvSpPr>
            <p:nvPr/>
          </p:nvSpPr>
          <p:spPr bwMode="auto">
            <a:xfrm>
              <a:off x="793" y="3929"/>
              <a:ext cx="539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808080"/>
                  </a:solidFill>
                  <a:latin typeface="Arial" charset="0"/>
                </a:rPr>
                <a:t>ALEXANDROV</a:t>
              </a:r>
              <a:endParaRPr lang="ru-RU" sz="900">
                <a:solidFill>
                  <a:srgbClr val="808080"/>
                </a:solidFill>
              </a:endParaRPr>
            </a:p>
          </p:txBody>
        </p:sp>
        <p:sp>
          <p:nvSpPr>
            <p:cNvPr id="126988" name="Line 12"/>
            <p:cNvSpPr>
              <a:spLocks noChangeShapeType="1"/>
            </p:cNvSpPr>
            <p:nvPr/>
          </p:nvSpPr>
          <p:spPr bwMode="auto">
            <a:xfrm>
              <a:off x="1338" y="3974"/>
              <a:ext cx="41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 autoUpdateAnimBg="0"/>
      <p:bldP spid="126979" grpId="0" autoUpdateAnimBg="0"/>
      <p:bldP spid="12698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9224A-F8B3-48F5-B625-C6BF5AF1CB03}" type="slidenum">
              <a:rPr lang="ru-RU"/>
              <a:pPr/>
              <a:t>3</a:t>
            </a:fld>
            <a:endParaRPr lang="ru-RU"/>
          </a:p>
        </p:txBody>
      </p:sp>
      <p:grpSp>
        <p:nvGrpSpPr>
          <p:cNvPr id="92162" name="Group 2"/>
          <p:cNvGrpSpPr>
            <a:grpSpLocks/>
          </p:cNvGrpSpPr>
          <p:nvPr/>
        </p:nvGrpSpPr>
        <p:grpSpPr bwMode="auto">
          <a:xfrm>
            <a:off x="647700" y="6237288"/>
            <a:ext cx="7272338" cy="431800"/>
            <a:chOff x="499" y="3906"/>
            <a:chExt cx="5012" cy="272"/>
          </a:xfrm>
        </p:grpSpPr>
        <p:grpSp>
          <p:nvGrpSpPr>
            <p:cNvPr id="92163" name="Group 3"/>
            <p:cNvGrpSpPr>
              <a:grpSpLocks/>
            </p:cNvGrpSpPr>
            <p:nvPr/>
          </p:nvGrpSpPr>
          <p:grpSpPr bwMode="auto">
            <a:xfrm>
              <a:off x="499" y="3906"/>
              <a:ext cx="249" cy="272"/>
              <a:chOff x="590" y="148"/>
              <a:chExt cx="244" cy="274"/>
            </a:xfrm>
          </p:grpSpPr>
          <p:sp>
            <p:nvSpPr>
              <p:cNvPr id="92164" name="Freeform 4"/>
              <p:cNvSpPr>
                <a:spLocks/>
              </p:cNvSpPr>
              <p:nvPr/>
            </p:nvSpPr>
            <p:spPr bwMode="auto">
              <a:xfrm>
                <a:off x="639" y="199"/>
                <a:ext cx="155" cy="104"/>
              </a:xfrm>
              <a:custGeom>
                <a:avLst/>
                <a:gdLst>
                  <a:gd name="T0" fmla="*/ 0 w 311"/>
                  <a:gd name="T1" fmla="*/ 127 h 209"/>
                  <a:gd name="T2" fmla="*/ 56 w 311"/>
                  <a:gd name="T3" fmla="*/ 127 h 209"/>
                  <a:gd name="T4" fmla="*/ 56 w 311"/>
                  <a:gd name="T5" fmla="*/ 192 h 209"/>
                  <a:gd name="T6" fmla="*/ 106 w 311"/>
                  <a:gd name="T7" fmla="*/ 192 h 209"/>
                  <a:gd name="T8" fmla="*/ 125 w 311"/>
                  <a:gd name="T9" fmla="*/ 0 h 209"/>
                  <a:gd name="T10" fmla="*/ 169 w 311"/>
                  <a:gd name="T11" fmla="*/ 0 h 209"/>
                  <a:gd name="T12" fmla="*/ 182 w 311"/>
                  <a:gd name="T13" fmla="*/ 192 h 209"/>
                  <a:gd name="T14" fmla="*/ 230 w 311"/>
                  <a:gd name="T15" fmla="*/ 192 h 209"/>
                  <a:gd name="T16" fmla="*/ 230 w 311"/>
                  <a:gd name="T17" fmla="*/ 127 h 209"/>
                  <a:gd name="T18" fmla="*/ 311 w 311"/>
                  <a:gd name="T19" fmla="*/ 127 h 209"/>
                  <a:gd name="T20" fmla="*/ 311 w 311"/>
                  <a:gd name="T21" fmla="*/ 142 h 209"/>
                  <a:gd name="T22" fmla="*/ 248 w 311"/>
                  <a:gd name="T23" fmla="*/ 142 h 209"/>
                  <a:gd name="T24" fmla="*/ 248 w 311"/>
                  <a:gd name="T25" fmla="*/ 209 h 209"/>
                  <a:gd name="T26" fmla="*/ 165 w 311"/>
                  <a:gd name="T27" fmla="*/ 209 h 209"/>
                  <a:gd name="T28" fmla="*/ 154 w 311"/>
                  <a:gd name="T29" fmla="*/ 15 h 209"/>
                  <a:gd name="T30" fmla="*/ 138 w 311"/>
                  <a:gd name="T31" fmla="*/ 15 h 209"/>
                  <a:gd name="T32" fmla="*/ 121 w 311"/>
                  <a:gd name="T33" fmla="*/ 209 h 209"/>
                  <a:gd name="T34" fmla="*/ 39 w 311"/>
                  <a:gd name="T35" fmla="*/ 209 h 209"/>
                  <a:gd name="T36" fmla="*/ 39 w 311"/>
                  <a:gd name="T37" fmla="*/ 142 h 209"/>
                  <a:gd name="T38" fmla="*/ 0 w 311"/>
                  <a:gd name="T39" fmla="*/ 142 h 209"/>
                  <a:gd name="T40" fmla="*/ 0 w 311"/>
                  <a:gd name="T41" fmla="*/ 12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1" h="209">
                    <a:moveTo>
                      <a:pt x="0" y="127"/>
                    </a:moveTo>
                    <a:lnTo>
                      <a:pt x="56" y="127"/>
                    </a:lnTo>
                    <a:lnTo>
                      <a:pt x="56" y="192"/>
                    </a:lnTo>
                    <a:lnTo>
                      <a:pt x="106" y="192"/>
                    </a:lnTo>
                    <a:lnTo>
                      <a:pt x="125" y="0"/>
                    </a:lnTo>
                    <a:lnTo>
                      <a:pt x="169" y="0"/>
                    </a:lnTo>
                    <a:lnTo>
                      <a:pt x="182" y="192"/>
                    </a:lnTo>
                    <a:lnTo>
                      <a:pt x="230" y="192"/>
                    </a:lnTo>
                    <a:lnTo>
                      <a:pt x="230" y="127"/>
                    </a:lnTo>
                    <a:lnTo>
                      <a:pt x="311" y="127"/>
                    </a:lnTo>
                    <a:lnTo>
                      <a:pt x="311" y="142"/>
                    </a:lnTo>
                    <a:lnTo>
                      <a:pt x="248" y="142"/>
                    </a:lnTo>
                    <a:lnTo>
                      <a:pt x="248" y="209"/>
                    </a:lnTo>
                    <a:lnTo>
                      <a:pt x="165" y="209"/>
                    </a:lnTo>
                    <a:lnTo>
                      <a:pt x="154" y="15"/>
                    </a:lnTo>
                    <a:lnTo>
                      <a:pt x="138" y="15"/>
                    </a:lnTo>
                    <a:lnTo>
                      <a:pt x="121" y="209"/>
                    </a:lnTo>
                    <a:lnTo>
                      <a:pt x="39" y="209"/>
                    </a:lnTo>
                    <a:lnTo>
                      <a:pt x="39" y="142"/>
                    </a:lnTo>
                    <a:lnTo>
                      <a:pt x="0" y="142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165" name="Freeform 5"/>
              <p:cNvSpPr>
                <a:spLocks/>
              </p:cNvSpPr>
              <p:nvPr/>
            </p:nvSpPr>
            <p:spPr bwMode="auto">
              <a:xfrm>
                <a:off x="593" y="257"/>
                <a:ext cx="40" cy="40"/>
              </a:xfrm>
              <a:custGeom>
                <a:avLst/>
                <a:gdLst>
                  <a:gd name="T0" fmla="*/ 81 w 81"/>
                  <a:gd name="T1" fmla="*/ 37 h 81"/>
                  <a:gd name="T2" fmla="*/ 79 w 81"/>
                  <a:gd name="T3" fmla="*/ 31 h 81"/>
                  <a:gd name="T4" fmla="*/ 77 w 81"/>
                  <a:gd name="T5" fmla="*/ 25 h 81"/>
                  <a:gd name="T6" fmla="*/ 75 w 81"/>
                  <a:gd name="T7" fmla="*/ 19 h 81"/>
                  <a:gd name="T8" fmla="*/ 71 w 81"/>
                  <a:gd name="T9" fmla="*/ 15 h 81"/>
                  <a:gd name="T10" fmla="*/ 67 w 81"/>
                  <a:gd name="T11" fmla="*/ 10 h 81"/>
                  <a:gd name="T12" fmla="*/ 62 w 81"/>
                  <a:gd name="T13" fmla="*/ 8 h 81"/>
                  <a:gd name="T14" fmla="*/ 58 w 81"/>
                  <a:gd name="T15" fmla="*/ 4 h 81"/>
                  <a:gd name="T16" fmla="*/ 52 w 81"/>
                  <a:gd name="T17" fmla="*/ 2 h 81"/>
                  <a:gd name="T18" fmla="*/ 46 w 81"/>
                  <a:gd name="T19" fmla="*/ 0 h 81"/>
                  <a:gd name="T20" fmla="*/ 40 w 81"/>
                  <a:gd name="T21" fmla="*/ 0 h 81"/>
                  <a:gd name="T22" fmla="*/ 35 w 81"/>
                  <a:gd name="T23" fmla="*/ 0 h 81"/>
                  <a:gd name="T24" fmla="*/ 27 w 81"/>
                  <a:gd name="T25" fmla="*/ 2 h 81"/>
                  <a:gd name="T26" fmla="*/ 23 w 81"/>
                  <a:gd name="T27" fmla="*/ 4 h 81"/>
                  <a:gd name="T28" fmla="*/ 17 w 81"/>
                  <a:gd name="T29" fmla="*/ 8 h 81"/>
                  <a:gd name="T30" fmla="*/ 14 w 81"/>
                  <a:gd name="T31" fmla="*/ 10 h 81"/>
                  <a:gd name="T32" fmla="*/ 8 w 81"/>
                  <a:gd name="T33" fmla="*/ 15 h 81"/>
                  <a:gd name="T34" fmla="*/ 6 w 81"/>
                  <a:gd name="T35" fmla="*/ 19 h 81"/>
                  <a:gd name="T36" fmla="*/ 2 w 81"/>
                  <a:gd name="T37" fmla="*/ 25 h 81"/>
                  <a:gd name="T38" fmla="*/ 0 w 81"/>
                  <a:gd name="T39" fmla="*/ 31 h 81"/>
                  <a:gd name="T40" fmla="*/ 0 w 81"/>
                  <a:gd name="T41" fmla="*/ 37 h 81"/>
                  <a:gd name="T42" fmla="*/ 0 w 81"/>
                  <a:gd name="T43" fmla="*/ 42 h 81"/>
                  <a:gd name="T44" fmla="*/ 0 w 81"/>
                  <a:gd name="T45" fmla="*/ 48 h 81"/>
                  <a:gd name="T46" fmla="*/ 2 w 81"/>
                  <a:gd name="T47" fmla="*/ 54 h 81"/>
                  <a:gd name="T48" fmla="*/ 4 w 81"/>
                  <a:gd name="T49" fmla="*/ 60 h 81"/>
                  <a:gd name="T50" fmla="*/ 8 w 81"/>
                  <a:gd name="T51" fmla="*/ 65 h 81"/>
                  <a:gd name="T52" fmla="*/ 12 w 81"/>
                  <a:gd name="T53" fmla="*/ 69 h 81"/>
                  <a:gd name="T54" fmla="*/ 16 w 81"/>
                  <a:gd name="T55" fmla="*/ 73 h 81"/>
                  <a:gd name="T56" fmla="*/ 21 w 81"/>
                  <a:gd name="T57" fmla="*/ 75 h 81"/>
                  <a:gd name="T58" fmla="*/ 25 w 81"/>
                  <a:gd name="T59" fmla="*/ 79 h 81"/>
                  <a:gd name="T60" fmla="*/ 31 w 81"/>
                  <a:gd name="T61" fmla="*/ 81 h 81"/>
                  <a:gd name="T62" fmla="*/ 39 w 81"/>
                  <a:gd name="T63" fmla="*/ 81 h 81"/>
                  <a:gd name="T64" fmla="*/ 44 w 81"/>
                  <a:gd name="T65" fmla="*/ 81 h 81"/>
                  <a:gd name="T66" fmla="*/ 50 w 81"/>
                  <a:gd name="T67" fmla="*/ 79 h 81"/>
                  <a:gd name="T68" fmla="*/ 56 w 81"/>
                  <a:gd name="T69" fmla="*/ 77 h 81"/>
                  <a:gd name="T70" fmla="*/ 62 w 81"/>
                  <a:gd name="T71" fmla="*/ 75 h 81"/>
                  <a:gd name="T72" fmla="*/ 65 w 81"/>
                  <a:gd name="T73" fmla="*/ 71 h 81"/>
                  <a:gd name="T74" fmla="*/ 69 w 81"/>
                  <a:gd name="T75" fmla="*/ 67 h 81"/>
                  <a:gd name="T76" fmla="*/ 73 w 81"/>
                  <a:gd name="T77" fmla="*/ 63 h 81"/>
                  <a:gd name="T78" fmla="*/ 77 w 81"/>
                  <a:gd name="T79" fmla="*/ 58 h 81"/>
                  <a:gd name="T80" fmla="*/ 79 w 81"/>
                  <a:gd name="T81" fmla="*/ 52 h 81"/>
                  <a:gd name="T82" fmla="*/ 79 w 81"/>
                  <a:gd name="T83" fmla="*/ 46 h 81"/>
                  <a:gd name="T84" fmla="*/ 81 w 81"/>
                  <a:gd name="T85" fmla="*/ 4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" h="81">
                    <a:moveTo>
                      <a:pt x="81" y="40"/>
                    </a:moveTo>
                    <a:lnTo>
                      <a:pt x="81" y="38"/>
                    </a:lnTo>
                    <a:lnTo>
                      <a:pt x="81" y="37"/>
                    </a:lnTo>
                    <a:lnTo>
                      <a:pt x="79" y="35"/>
                    </a:lnTo>
                    <a:lnTo>
                      <a:pt x="79" y="33"/>
                    </a:lnTo>
                    <a:lnTo>
                      <a:pt x="79" y="31"/>
                    </a:lnTo>
                    <a:lnTo>
                      <a:pt x="79" y="29"/>
                    </a:lnTo>
                    <a:lnTo>
                      <a:pt x="77" y="27"/>
                    </a:lnTo>
                    <a:lnTo>
                      <a:pt x="77" y="25"/>
                    </a:lnTo>
                    <a:lnTo>
                      <a:pt x="77" y="23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3" y="17"/>
                    </a:lnTo>
                    <a:lnTo>
                      <a:pt x="73" y="15"/>
                    </a:lnTo>
                    <a:lnTo>
                      <a:pt x="71" y="15"/>
                    </a:lnTo>
                    <a:lnTo>
                      <a:pt x="69" y="14"/>
                    </a:lnTo>
                    <a:lnTo>
                      <a:pt x="69" y="12"/>
                    </a:lnTo>
                    <a:lnTo>
                      <a:pt x="67" y="10"/>
                    </a:lnTo>
                    <a:lnTo>
                      <a:pt x="65" y="10"/>
                    </a:lnTo>
                    <a:lnTo>
                      <a:pt x="63" y="8"/>
                    </a:lnTo>
                    <a:lnTo>
                      <a:pt x="62" y="8"/>
                    </a:lnTo>
                    <a:lnTo>
                      <a:pt x="62" y="6"/>
                    </a:lnTo>
                    <a:lnTo>
                      <a:pt x="60" y="4"/>
                    </a:lnTo>
                    <a:lnTo>
                      <a:pt x="58" y="4"/>
                    </a:lnTo>
                    <a:lnTo>
                      <a:pt x="56" y="4"/>
                    </a:lnTo>
                    <a:lnTo>
                      <a:pt x="54" y="2"/>
                    </a:lnTo>
                    <a:lnTo>
                      <a:pt x="52" y="2"/>
                    </a:lnTo>
                    <a:lnTo>
                      <a:pt x="50" y="2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5" y="2"/>
                    </a:lnTo>
                    <a:lnTo>
                      <a:pt x="25" y="4"/>
                    </a:lnTo>
                    <a:lnTo>
                      <a:pt x="23" y="4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2" y="12"/>
                    </a:lnTo>
                    <a:lnTo>
                      <a:pt x="10" y="14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6" y="17"/>
                    </a:lnTo>
                    <a:lnTo>
                      <a:pt x="6" y="19"/>
                    </a:lnTo>
                    <a:lnTo>
                      <a:pt x="4" y="21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2" y="27"/>
                    </a:lnTo>
                    <a:lnTo>
                      <a:pt x="2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2" y="52"/>
                    </a:lnTo>
                    <a:lnTo>
                      <a:pt x="2" y="54"/>
                    </a:lnTo>
                    <a:lnTo>
                      <a:pt x="2" y="56"/>
                    </a:lnTo>
                    <a:lnTo>
                      <a:pt x="4" y="58"/>
                    </a:lnTo>
                    <a:lnTo>
                      <a:pt x="4" y="60"/>
                    </a:lnTo>
                    <a:lnTo>
                      <a:pt x="6" y="61"/>
                    </a:lnTo>
                    <a:lnTo>
                      <a:pt x="6" y="63"/>
                    </a:lnTo>
                    <a:lnTo>
                      <a:pt x="8" y="65"/>
                    </a:lnTo>
                    <a:lnTo>
                      <a:pt x="8" y="65"/>
                    </a:lnTo>
                    <a:lnTo>
                      <a:pt x="10" y="67"/>
                    </a:lnTo>
                    <a:lnTo>
                      <a:pt x="12" y="69"/>
                    </a:lnTo>
                    <a:lnTo>
                      <a:pt x="14" y="71"/>
                    </a:lnTo>
                    <a:lnTo>
                      <a:pt x="14" y="71"/>
                    </a:lnTo>
                    <a:lnTo>
                      <a:pt x="16" y="73"/>
                    </a:lnTo>
                    <a:lnTo>
                      <a:pt x="17" y="73"/>
                    </a:lnTo>
                    <a:lnTo>
                      <a:pt x="19" y="75"/>
                    </a:lnTo>
                    <a:lnTo>
                      <a:pt x="21" y="75"/>
                    </a:lnTo>
                    <a:lnTo>
                      <a:pt x="23" y="77"/>
                    </a:lnTo>
                    <a:lnTo>
                      <a:pt x="25" y="77"/>
                    </a:lnTo>
                    <a:lnTo>
                      <a:pt x="25" y="79"/>
                    </a:lnTo>
                    <a:lnTo>
                      <a:pt x="27" y="79"/>
                    </a:lnTo>
                    <a:lnTo>
                      <a:pt x="29" y="79"/>
                    </a:lnTo>
                    <a:lnTo>
                      <a:pt x="31" y="81"/>
                    </a:lnTo>
                    <a:lnTo>
                      <a:pt x="35" y="81"/>
                    </a:lnTo>
                    <a:lnTo>
                      <a:pt x="37" y="81"/>
                    </a:lnTo>
                    <a:lnTo>
                      <a:pt x="39" y="81"/>
                    </a:lnTo>
                    <a:lnTo>
                      <a:pt x="40" y="81"/>
                    </a:lnTo>
                    <a:lnTo>
                      <a:pt x="42" y="81"/>
                    </a:lnTo>
                    <a:lnTo>
                      <a:pt x="44" y="81"/>
                    </a:lnTo>
                    <a:lnTo>
                      <a:pt x="46" y="81"/>
                    </a:lnTo>
                    <a:lnTo>
                      <a:pt x="48" y="81"/>
                    </a:lnTo>
                    <a:lnTo>
                      <a:pt x="50" y="79"/>
                    </a:lnTo>
                    <a:lnTo>
                      <a:pt x="52" y="79"/>
                    </a:lnTo>
                    <a:lnTo>
                      <a:pt x="54" y="79"/>
                    </a:lnTo>
                    <a:lnTo>
                      <a:pt x="56" y="77"/>
                    </a:lnTo>
                    <a:lnTo>
                      <a:pt x="58" y="77"/>
                    </a:lnTo>
                    <a:lnTo>
                      <a:pt x="60" y="75"/>
                    </a:lnTo>
                    <a:lnTo>
                      <a:pt x="62" y="75"/>
                    </a:lnTo>
                    <a:lnTo>
                      <a:pt x="62" y="73"/>
                    </a:lnTo>
                    <a:lnTo>
                      <a:pt x="63" y="73"/>
                    </a:lnTo>
                    <a:lnTo>
                      <a:pt x="65" y="71"/>
                    </a:lnTo>
                    <a:lnTo>
                      <a:pt x="67" y="71"/>
                    </a:lnTo>
                    <a:lnTo>
                      <a:pt x="69" y="69"/>
                    </a:lnTo>
                    <a:lnTo>
                      <a:pt x="69" y="67"/>
                    </a:lnTo>
                    <a:lnTo>
                      <a:pt x="71" y="65"/>
                    </a:lnTo>
                    <a:lnTo>
                      <a:pt x="73" y="65"/>
                    </a:lnTo>
                    <a:lnTo>
                      <a:pt x="73" y="63"/>
                    </a:lnTo>
                    <a:lnTo>
                      <a:pt x="75" y="61"/>
                    </a:lnTo>
                    <a:lnTo>
                      <a:pt x="75" y="60"/>
                    </a:lnTo>
                    <a:lnTo>
                      <a:pt x="77" y="58"/>
                    </a:lnTo>
                    <a:lnTo>
                      <a:pt x="77" y="56"/>
                    </a:lnTo>
                    <a:lnTo>
                      <a:pt x="77" y="54"/>
                    </a:lnTo>
                    <a:lnTo>
                      <a:pt x="79" y="52"/>
                    </a:lnTo>
                    <a:lnTo>
                      <a:pt x="79" y="50"/>
                    </a:lnTo>
                    <a:lnTo>
                      <a:pt x="79" y="48"/>
                    </a:lnTo>
                    <a:lnTo>
                      <a:pt x="79" y="46"/>
                    </a:lnTo>
                    <a:lnTo>
                      <a:pt x="81" y="44"/>
                    </a:lnTo>
                    <a:lnTo>
                      <a:pt x="81" y="42"/>
                    </a:lnTo>
                    <a:lnTo>
                      <a:pt x="81" y="40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166" name="Freeform 6"/>
              <p:cNvSpPr>
                <a:spLocks/>
              </p:cNvSpPr>
              <p:nvPr/>
            </p:nvSpPr>
            <p:spPr bwMode="auto">
              <a:xfrm>
                <a:off x="590" y="148"/>
                <a:ext cx="244" cy="274"/>
              </a:xfrm>
              <a:custGeom>
                <a:avLst/>
                <a:gdLst>
                  <a:gd name="T0" fmla="*/ 52 w 488"/>
                  <a:gd name="T1" fmla="*/ 352 h 548"/>
                  <a:gd name="T2" fmla="*/ 91 w 488"/>
                  <a:gd name="T3" fmla="*/ 368 h 548"/>
                  <a:gd name="T4" fmla="*/ 116 w 488"/>
                  <a:gd name="T5" fmla="*/ 377 h 548"/>
                  <a:gd name="T6" fmla="*/ 87 w 488"/>
                  <a:gd name="T7" fmla="*/ 391 h 548"/>
                  <a:gd name="T8" fmla="*/ 108 w 488"/>
                  <a:gd name="T9" fmla="*/ 410 h 548"/>
                  <a:gd name="T10" fmla="*/ 135 w 488"/>
                  <a:gd name="T11" fmla="*/ 423 h 548"/>
                  <a:gd name="T12" fmla="*/ 162 w 488"/>
                  <a:gd name="T13" fmla="*/ 429 h 548"/>
                  <a:gd name="T14" fmla="*/ 171 w 488"/>
                  <a:gd name="T15" fmla="*/ 429 h 548"/>
                  <a:gd name="T16" fmla="*/ 188 w 488"/>
                  <a:gd name="T17" fmla="*/ 425 h 548"/>
                  <a:gd name="T18" fmla="*/ 206 w 488"/>
                  <a:gd name="T19" fmla="*/ 404 h 548"/>
                  <a:gd name="T20" fmla="*/ 217 w 488"/>
                  <a:gd name="T21" fmla="*/ 373 h 548"/>
                  <a:gd name="T22" fmla="*/ 223 w 488"/>
                  <a:gd name="T23" fmla="*/ 341 h 548"/>
                  <a:gd name="T24" fmla="*/ 263 w 488"/>
                  <a:gd name="T25" fmla="*/ 366 h 548"/>
                  <a:gd name="T26" fmla="*/ 275 w 488"/>
                  <a:gd name="T27" fmla="*/ 398 h 548"/>
                  <a:gd name="T28" fmla="*/ 292 w 488"/>
                  <a:gd name="T29" fmla="*/ 423 h 548"/>
                  <a:gd name="T30" fmla="*/ 305 w 488"/>
                  <a:gd name="T31" fmla="*/ 429 h 548"/>
                  <a:gd name="T32" fmla="*/ 311 w 488"/>
                  <a:gd name="T33" fmla="*/ 429 h 548"/>
                  <a:gd name="T34" fmla="*/ 334 w 488"/>
                  <a:gd name="T35" fmla="*/ 427 h 548"/>
                  <a:gd name="T36" fmla="*/ 357 w 488"/>
                  <a:gd name="T37" fmla="*/ 419 h 548"/>
                  <a:gd name="T38" fmla="*/ 378 w 488"/>
                  <a:gd name="T39" fmla="*/ 408 h 548"/>
                  <a:gd name="T40" fmla="*/ 407 w 488"/>
                  <a:gd name="T41" fmla="*/ 377 h 548"/>
                  <a:gd name="T42" fmla="*/ 434 w 488"/>
                  <a:gd name="T43" fmla="*/ 333 h 548"/>
                  <a:gd name="T44" fmla="*/ 447 w 488"/>
                  <a:gd name="T45" fmla="*/ 285 h 548"/>
                  <a:gd name="T46" fmla="*/ 449 w 488"/>
                  <a:gd name="T47" fmla="*/ 262 h 548"/>
                  <a:gd name="T48" fmla="*/ 442 w 488"/>
                  <a:gd name="T49" fmla="*/ 195 h 548"/>
                  <a:gd name="T50" fmla="*/ 396 w 488"/>
                  <a:gd name="T51" fmla="*/ 120 h 548"/>
                  <a:gd name="T52" fmla="*/ 323 w 488"/>
                  <a:gd name="T53" fmla="*/ 72 h 548"/>
                  <a:gd name="T54" fmla="*/ 300 w 488"/>
                  <a:gd name="T55" fmla="*/ 67 h 548"/>
                  <a:gd name="T56" fmla="*/ 263 w 488"/>
                  <a:gd name="T57" fmla="*/ 61 h 548"/>
                  <a:gd name="T58" fmla="*/ 171 w 488"/>
                  <a:gd name="T59" fmla="*/ 88 h 548"/>
                  <a:gd name="T60" fmla="*/ 108 w 488"/>
                  <a:gd name="T61" fmla="*/ 153 h 548"/>
                  <a:gd name="T62" fmla="*/ 83 w 488"/>
                  <a:gd name="T63" fmla="*/ 210 h 548"/>
                  <a:gd name="T64" fmla="*/ 68 w 488"/>
                  <a:gd name="T65" fmla="*/ 201 h 548"/>
                  <a:gd name="T66" fmla="*/ 50 w 488"/>
                  <a:gd name="T67" fmla="*/ 195 h 548"/>
                  <a:gd name="T68" fmla="*/ 31 w 488"/>
                  <a:gd name="T69" fmla="*/ 197 h 548"/>
                  <a:gd name="T70" fmla="*/ 16 w 488"/>
                  <a:gd name="T71" fmla="*/ 203 h 548"/>
                  <a:gd name="T72" fmla="*/ 0 w 488"/>
                  <a:gd name="T73" fmla="*/ 212 h 548"/>
                  <a:gd name="T74" fmla="*/ 25 w 488"/>
                  <a:gd name="T75" fmla="*/ 134 h 548"/>
                  <a:gd name="T76" fmla="*/ 75 w 488"/>
                  <a:gd name="T77" fmla="*/ 69 h 548"/>
                  <a:gd name="T78" fmla="*/ 146 w 488"/>
                  <a:gd name="T79" fmla="*/ 21 h 548"/>
                  <a:gd name="T80" fmla="*/ 234 w 488"/>
                  <a:gd name="T81" fmla="*/ 0 h 548"/>
                  <a:gd name="T82" fmla="*/ 325 w 488"/>
                  <a:gd name="T83" fmla="*/ 13 h 548"/>
                  <a:gd name="T84" fmla="*/ 407 w 488"/>
                  <a:gd name="T85" fmla="*/ 61 h 548"/>
                  <a:gd name="T86" fmla="*/ 465 w 488"/>
                  <a:gd name="T87" fmla="*/ 138 h 548"/>
                  <a:gd name="T88" fmla="*/ 488 w 488"/>
                  <a:gd name="T89" fmla="*/ 232 h 548"/>
                  <a:gd name="T90" fmla="*/ 486 w 488"/>
                  <a:gd name="T91" fmla="*/ 258 h 548"/>
                  <a:gd name="T92" fmla="*/ 472 w 488"/>
                  <a:gd name="T93" fmla="*/ 322 h 548"/>
                  <a:gd name="T94" fmla="*/ 440 w 488"/>
                  <a:gd name="T95" fmla="*/ 379 h 548"/>
                  <a:gd name="T96" fmla="*/ 405 w 488"/>
                  <a:gd name="T97" fmla="*/ 417 h 548"/>
                  <a:gd name="T98" fmla="*/ 369 w 488"/>
                  <a:gd name="T99" fmla="*/ 446 h 548"/>
                  <a:gd name="T100" fmla="*/ 328 w 488"/>
                  <a:gd name="T101" fmla="*/ 465 h 548"/>
                  <a:gd name="T102" fmla="*/ 290 w 488"/>
                  <a:gd name="T103" fmla="*/ 490 h 548"/>
                  <a:gd name="T104" fmla="*/ 257 w 488"/>
                  <a:gd name="T105" fmla="*/ 523 h 548"/>
                  <a:gd name="T106" fmla="*/ 234 w 488"/>
                  <a:gd name="T107" fmla="*/ 534 h 548"/>
                  <a:gd name="T108" fmla="*/ 206 w 488"/>
                  <a:gd name="T109" fmla="*/ 500 h 548"/>
                  <a:gd name="T110" fmla="*/ 169 w 488"/>
                  <a:gd name="T111" fmla="*/ 473 h 548"/>
                  <a:gd name="T112" fmla="*/ 131 w 488"/>
                  <a:gd name="T113" fmla="*/ 456 h 548"/>
                  <a:gd name="T114" fmla="*/ 96 w 488"/>
                  <a:gd name="T115" fmla="*/ 433 h 548"/>
                  <a:gd name="T116" fmla="*/ 68 w 488"/>
                  <a:gd name="T117" fmla="*/ 408 h 548"/>
                  <a:gd name="T118" fmla="*/ 48 w 488"/>
                  <a:gd name="T119" fmla="*/ 427 h 548"/>
                  <a:gd name="T120" fmla="*/ 37 w 488"/>
                  <a:gd name="T121" fmla="*/ 396 h 548"/>
                  <a:gd name="T122" fmla="*/ 23 w 488"/>
                  <a:gd name="T123" fmla="*/ 345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88" h="548">
                    <a:moveTo>
                      <a:pt x="20" y="331"/>
                    </a:moveTo>
                    <a:lnTo>
                      <a:pt x="22" y="333"/>
                    </a:lnTo>
                    <a:lnTo>
                      <a:pt x="25" y="335"/>
                    </a:lnTo>
                    <a:lnTo>
                      <a:pt x="27" y="339"/>
                    </a:lnTo>
                    <a:lnTo>
                      <a:pt x="31" y="341"/>
                    </a:lnTo>
                    <a:lnTo>
                      <a:pt x="33" y="343"/>
                    </a:lnTo>
                    <a:lnTo>
                      <a:pt x="37" y="345"/>
                    </a:lnTo>
                    <a:lnTo>
                      <a:pt x="39" y="347"/>
                    </a:lnTo>
                    <a:lnTo>
                      <a:pt x="43" y="348"/>
                    </a:lnTo>
                    <a:lnTo>
                      <a:pt x="46" y="348"/>
                    </a:lnTo>
                    <a:lnTo>
                      <a:pt x="48" y="350"/>
                    </a:lnTo>
                    <a:lnTo>
                      <a:pt x="52" y="352"/>
                    </a:lnTo>
                    <a:lnTo>
                      <a:pt x="54" y="354"/>
                    </a:lnTo>
                    <a:lnTo>
                      <a:pt x="58" y="356"/>
                    </a:lnTo>
                    <a:lnTo>
                      <a:pt x="62" y="358"/>
                    </a:lnTo>
                    <a:lnTo>
                      <a:pt x="64" y="358"/>
                    </a:lnTo>
                    <a:lnTo>
                      <a:pt x="68" y="360"/>
                    </a:lnTo>
                    <a:lnTo>
                      <a:pt x="71" y="362"/>
                    </a:lnTo>
                    <a:lnTo>
                      <a:pt x="73" y="362"/>
                    </a:lnTo>
                    <a:lnTo>
                      <a:pt x="77" y="364"/>
                    </a:lnTo>
                    <a:lnTo>
                      <a:pt x="81" y="366"/>
                    </a:lnTo>
                    <a:lnTo>
                      <a:pt x="85" y="366"/>
                    </a:lnTo>
                    <a:lnTo>
                      <a:pt x="87" y="368"/>
                    </a:lnTo>
                    <a:lnTo>
                      <a:pt x="91" y="368"/>
                    </a:lnTo>
                    <a:lnTo>
                      <a:pt x="94" y="370"/>
                    </a:lnTo>
                    <a:lnTo>
                      <a:pt x="98" y="370"/>
                    </a:lnTo>
                    <a:lnTo>
                      <a:pt x="102" y="370"/>
                    </a:lnTo>
                    <a:lnTo>
                      <a:pt x="104" y="371"/>
                    </a:lnTo>
                    <a:lnTo>
                      <a:pt x="108" y="371"/>
                    </a:lnTo>
                    <a:lnTo>
                      <a:pt x="112" y="371"/>
                    </a:lnTo>
                    <a:lnTo>
                      <a:pt x="116" y="373"/>
                    </a:lnTo>
                    <a:lnTo>
                      <a:pt x="119" y="373"/>
                    </a:lnTo>
                    <a:lnTo>
                      <a:pt x="121" y="373"/>
                    </a:lnTo>
                    <a:lnTo>
                      <a:pt x="119" y="375"/>
                    </a:lnTo>
                    <a:lnTo>
                      <a:pt x="117" y="375"/>
                    </a:lnTo>
                    <a:lnTo>
                      <a:pt x="116" y="377"/>
                    </a:lnTo>
                    <a:lnTo>
                      <a:pt x="112" y="377"/>
                    </a:lnTo>
                    <a:lnTo>
                      <a:pt x="110" y="379"/>
                    </a:lnTo>
                    <a:lnTo>
                      <a:pt x="108" y="379"/>
                    </a:lnTo>
                    <a:lnTo>
                      <a:pt x="106" y="381"/>
                    </a:lnTo>
                    <a:lnTo>
                      <a:pt x="104" y="381"/>
                    </a:lnTo>
                    <a:lnTo>
                      <a:pt x="100" y="383"/>
                    </a:lnTo>
                    <a:lnTo>
                      <a:pt x="98" y="385"/>
                    </a:lnTo>
                    <a:lnTo>
                      <a:pt x="96" y="385"/>
                    </a:lnTo>
                    <a:lnTo>
                      <a:pt x="94" y="387"/>
                    </a:lnTo>
                    <a:lnTo>
                      <a:pt x="92" y="389"/>
                    </a:lnTo>
                    <a:lnTo>
                      <a:pt x="91" y="389"/>
                    </a:lnTo>
                    <a:lnTo>
                      <a:pt x="87" y="391"/>
                    </a:lnTo>
                    <a:lnTo>
                      <a:pt x="85" y="393"/>
                    </a:lnTo>
                    <a:lnTo>
                      <a:pt x="87" y="394"/>
                    </a:lnTo>
                    <a:lnTo>
                      <a:pt x="89" y="396"/>
                    </a:lnTo>
                    <a:lnTo>
                      <a:pt x="91" y="398"/>
                    </a:lnTo>
                    <a:lnTo>
                      <a:pt x="92" y="398"/>
                    </a:lnTo>
                    <a:lnTo>
                      <a:pt x="94" y="400"/>
                    </a:lnTo>
                    <a:lnTo>
                      <a:pt x="96" y="402"/>
                    </a:lnTo>
                    <a:lnTo>
                      <a:pt x="98" y="404"/>
                    </a:lnTo>
                    <a:lnTo>
                      <a:pt x="102" y="406"/>
                    </a:lnTo>
                    <a:lnTo>
                      <a:pt x="104" y="406"/>
                    </a:lnTo>
                    <a:lnTo>
                      <a:pt x="106" y="408"/>
                    </a:lnTo>
                    <a:lnTo>
                      <a:pt x="108" y="410"/>
                    </a:lnTo>
                    <a:lnTo>
                      <a:pt x="110" y="412"/>
                    </a:lnTo>
                    <a:lnTo>
                      <a:pt x="112" y="412"/>
                    </a:lnTo>
                    <a:lnTo>
                      <a:pt x="114" y="414"/>
                    </a:lnTo>
                    <a:lnTo>
                      <a:pt x="116" y="414"/>
                    </a:lnTo>
                    <a:lnTo>
                      <a:pt x="119" y="416"/>
                    </a:lnTo>
                    <a:lnTo>
                      <a:pt x="121" y="417"/>
                    </a:lnTo>
                    <a:lnTo>
                      <a:pt x="123" y="417"/>
                    </a:lnTo>
                    <a:lnTo>
                      <a:pt x="125" y="419"/>
                    </a:lnTo>
                    <a:lnTo>
                      <a:pt x="127" y="419"/>
                    </a:lnTo>
                    <a:lnTo>
                      <a:pt x="131" y="421"/>
                    </a:lnTo>
                    <a:lnTo>
                      <a:pt x="133" y="421"/>
                    </a:lnTo>
                    <a:lnTo>
                      <a:pt x="135" y="423"/>
                    </a:lnTo>
                    <a:lnTo>
                      <a:pt x="137" y="423"/>
                    </a:lnTo>
                    <a:lnTo>
                      <a:pt x="140" y="423"/>
                    </a:lnTo>
                    <a:lnTo>
                      <a:pt x="142" y="425"/>
                    </a:lnTo>
                    <a:lnTo>
                      <a:pt x="144" y="425"/>
                    </a:lnTo>
                    <a:lnTo>
                      <a:pt x="148" y="425"/>
                    </a:lnTo>
                    <a:lnTo>
                      <a:pt x="150" y="427"/>
                    </a:lnTo>
                    <a:lnTo>
                      <a:pt x="152" y="427"/>
                    </a:lnTo>
                    <a:lnTo>
                      <a:pt x="156" y="427"/>
                    </a:lnTo>
                    <a:lnTo>
                      <a:pt x="158" y="427"/>
                    </a:lnTo>
                    <a:lnTo>
                      <a:pt x="160" y="429"/>
                    </a:lnTo>
                    <a:lnTo>
                      <a:pt x="162" y="429"/>
                    </a:lnTo>
                    <a:lnTo>
                      <a:pt x="162" y="429"/>
                    </a:lnTo>
                    <a:lnTo>
                      <a:pt x="163" y="429"/>
                    </a:lnTo>
                    <a:lnTo>
                      <a:pt x="165" y="429"/>
                    </a:lnTo>
                    <a:lnTo>
                      <a:pt x="167" y="429"/>
                    </a:lnTo>
                    <a:lnTo>
                      <a:pt x="169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3" y="429"/>
                    </a:lnTo>
                    <a:lnTo>
                      <a:pt x="173" y="429"/>
                    </a:lnTo>
                    <a:lnTo>
                      <a:pt x="175" y="429"/>
                    </a:lnTo>
                    <a:lnTo>
                      <a:pt x="177" y="429"/>
                    </a:lnTo>
                    <a:lnTo>
                      <a:pt x="179" y="429"/>
                    </a:lnTo>
                    <a:lnTo>
                      <a:pt x="179" y="429"/>
                    </a:lnTo>
                    <a:lnTo>
                      <a:pt x="181" y="429"/>
                    </a:lnTo>
                    <a:lnTo>
                      <a:pt x="183" y="427"/>
                    </a:lnTo>
                    <a:lnTo>
                      <a:pt x="183" y="427"/>
                    </a:lnTo>
                    <a:lnTo>
                      <a:pt x="185" y="427"/>
                    </a:lnTo>
                    <a:lnTo>
                      <a:pt x="186" y="425"/>
                    </a:lnTo>
                    <a:lnTo>
                      <a:pt x="188" y="425"/>
                    </a:lnTo>
                    <a:lnTo>
                      <a:pt x="188" y="425"/>
                    </a:lnTo>
                    <a:lnTo>
                      <a:pt x="190" y="423"/>
                    </a:lnTo>
                    <a:lnTo>
                      <a:pt x="190" y="423"/>
                    </a:lnTo>
                    <a:lnTo>
                      <a:pt x="192" y="421"/>
                    </a:lnTo>
                    <a:lnTo>
                      <a:pt x="194" y="421"/>
                    </a:lnTo>
                    <a:lnTo>
                      <a:pt x="196" y="419"/>
                    </a:lnTo>
                    <a:lnTo>
                      <a:pt x="198" y="416"/>
                    </a:lnTo>
                    <a:lnTo>
                      <a:pt x="198" y="414"/>
                    </a:lnTo>
                    <a:lnTo>
                      <a:pt x="200" y="412"/>
                    </a:lnTo>
                    <a:lnTo>
                      <a:pt x="202" y="410"/>
                    </a:lnTo>
                    <a:lnTo>
                      <a:pt x="204" y="408"/>
                    </a:lnTo>
                    <a:lnTo>
                      <a:pt x="206" y="404"/>
                    </a:lnTo>
                    <a:lnTo>
                      <a:pt x="206" y="402"/>
                    </a:lnTo>
                    <a:lnTo>
                      <a:pt x="208" y="400"/>
                    </a:lnTo>
                    <a:lnTo>
                      <a:pt x="210" y="396"/>
                    </a:lnTo>
                    <a:lnTo>
                      <a:pt x="210" y="394"/>
                    </a:lnTo>
                    <a:lnTo>
                      <a:pt x="211" y="393"/>
                    </a:lnTo>
                    <a:lnTo>
                      <a:pt x="213" y="389"/>
                    </a:lnTo>
                    <a:lnTo>
                      <a:pt x="213" y="387"/>
                    </a:lnTo>
                    <a:lnTo>
                      <a:pt x="215" y="385"/>
                    </a:lnTo>
                    <a:lnTo>
                      <a:pt x="215" y="381"/>
                    </a:lnTo>
                    <a:lnTo>
                      <a:pt x="217" y="379"/>
                    </a:lnTo>
                    <a:lnTo>
                      <a:pt x="217" y="377"/>
                    </a:lnTo>
                    <a:lnTo>
                      <a:pt x="217" y="373"/>
                    </a:lnTo>
                    <a:lnTo>
                      <a:pt x="219" y="371"/>
                    </a:lnTo>
                    <a:lnTo>
                      <a:pt x="219" y="368"/>
                    </a:lnTo>
                    <a:lnTo>
                      <a:pt x="221" y="366"/>
                    </a:lnTo>
                    <a:lnTo>
                      <a:pt x="221" y="364"/>
                    </a:lnTo>
                    <a:lnTo>
                      <a:pt x="221" y="360"/>
                    </a:lnTo>
                    <a:lnTo>
                      <a:pt x="221" y="358"/>
                    </a:lnTo>
                    <a:lnTo>
                      <a:pt x="223" y="354"/>
                    </a:lnTo>
                    <a:lnTo>
                      <a:pt x="223" y="352"/>
                    </a:lnTo>
                    <a:lnTo>
                      <a:pt x="223" y="348"/>
                    </a:lnTo>
                    <a:lnTo>
                      <a:pt x="223" y="347"/>
                    </a:lnTo>
                    <a:lnTo>
                      <a:pt x="223" y="343"/>
                    </a:lnTo>
                    <a:lnTo>
                      <a:pt x="223" y="341"/>
                    </a:lnTo>
                    <a:lnTo>
                      <a:pt x="223" y="337"/>
                    </a:lnTo>
                    <a:lnTo>
                      <a:pt x="259" y="337"/>
                    </a:lnTo>
                    <a:lnTo>
                      <a:pt x="259" y="341"/>
                    </a:lnTo>
                    <a:lnTo>
                      <a:pt x="259" y="343"/>
                    </a:lnTo>
                    <a:lnTo>
                      <a:pt x="259" y="347"/>
                    </a:lnTo>
                    <a:lnTo>
                      <a:pt x="259" y="348"/>
                    </a:lnTo>
                    <a:lnTo>
                      <a:pt x="259" y="352"/>
                    </a:lnTo>
                    <a:lnTo>
                      <a:pt x="261" y="354"/>
                    </a:lnTo>
                    <a:lnTo>
                      <a:pt x="261" y="358"/>
                    </a:lnTo>
                    <a:lnTo>
                      <a:pt x="261" y="360"/>
                    </a:lnTo>
                    <a:lnTo>
                      <a:pt x="261" y="364"/>
                    </a:lnTo>
                    <a:lnTo>
                      <a:pt x="263" y="366"/>
                    </a:lnTo>
                    <a:lnTo>
                      <a:pt x="263" y="368"/>
                    </a:lnTo>
                    <a:lnTo>
                      <a:pt x="263" y="371"/>
                    </a:lnTo>
                    <a:lnTo>
                      <a:pt x="265" y="373"/>
                    </a:lnTo>
                    <a:lnTo>
                      <a:pt x="265" y="377"/>
                    </a:lnTo>
                    <a:lnTo>
                      <a:pt x="267" y="379"/>
                    </a:lnTo>
                    <a:lnTo>
                      <a:pt x="267" y="381"/>
                    </a:lnTo>
                    <a:lnTo>
                      <a:pt x="269" y="385"/>
                    </a:lnTo>
                    <a:lnTo>
                      <a:pt x="269" y="387"/>
                    </a:lnTo>
                    <a:lnTo>
                      <a:pt x="271" y="391"/>
                    </a:lnTo>
                    <a:lnTo>
                      <a:pt x="271" y="393"/>
                    </a:lnTo>
                    <a:lnTo>
                      <a:pt x="273" y="394"/>
                    </a:lnTo>
                    <a:lnTo>
                      <a:pt x="275" y="398"/>
                    </a:lnTo>
                    <a:lnTo>
                      <a:pt x="275" y="400"/>
                    </a:lnTo>
                    <a:lnTo>
                      <a:pt x="277" y="402"/>
                    </a:lnTo>
                    <a:lnTo>
                      <a:pt x="279" y="404"/>
                    </a:lnTo>
                    <a:lnTo>
                      <a:pt x="279" y="408"/>
                    </a:lnTo>
                    <a:lnTo>
                      <a:pt x="280" y="410"/>
                    </a:lnTo>
                    <a:lnTo>
                      <a:pt x="282" y="412"/>
                    </a:lnTo>
                    <a:lnTo>
                      <a:pt x="284" y="414"/>
                    </a:lnTo>
                    <a:lnTo>
                      <a:pt x="286" y="417"/>
                    </a:lnTo>
                    <a:lnTo>
                      <a:pt x="288" y="419"/>
                    </a:lnTo>
                    <a:lnTo>
                      <a:pt x="290" y="421"/>
                    </a:lnTo>
                    <a:lnTo>
                      <a:pt x="290" y="421"/>
                    </a:lnTo>
                    <a:lnTo>
                      <a:pt x="292" y="423"/>
                    </a:lnTo>
                    <a:lnTo>
                      <a:pt x="292" y="423"/>
                    </a:lnTo>
                    <a:lnTo>
                      <a:pt x="294" y="425"/>
                    </a:lnTo>
                    <a:lnTo>
                      <a:pt x="294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8" y="427"/>
                    </a:lnTo>
                    <a:lnTo>
                      <a:pt x="300" y="427"/>
                    </a:lnTo>
                    <a:lnTo>
                      <a:pt x="300" y="427"/>
                    </a:lnTo>
                    <a:lnTo>
                      <a:pt x="302" y="429"/>
                    </a:lnTo>
                    <a:lnTo>
                      <a:pt x="303" y="429"/>
                    </a:lnTo>
                    <a:lnTo>
                      <a:pt x="305" y="429"/>
                    </a:lnTo>
                    <a:lnTo>
                      <a:pt x="305" y="429"/>
                    </a:lnTo>
                    <a:lnTo>
                      <a:pt x="307" y="429"/>
                    </a:lnTo>
                    <a:lnTo>
                      <a:pt x="309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3" y="429"/>
                    </a:lnTo>
                    <a:lnTo>
                      <a:pt x="315" y="429"/>
                    </a:lnTo>
                    <a:lnTo>
                      <a:pt x="317" y="429"/>
                    </a:lnTo>
                    <a:lnTo>
                      <a:pt x="319" y="429"/>
                    </a:lnTo>
                    <a:lnTo>
                      <a:pt x="321" y="429"/>
                    </a:lnTo>
                    <a:lnTo>
                      <a:pt x="323" y="429"/>
                    </a:lnTo>
                    <a:lnTo>
                      <a:pt x="325" y="429"/>
                    </a:lnTo>
                    <a:lnTo>
                      <a:pt x="325" y="427"/>
                    </a:lnTo>
                    <a:lnTo>
                      <a:pt x="327" y="427"/>
                    </a:lnTo>
                    <a:lnTo>
                      <a:pt x="330" y="427"/>
                    </a:lnTo>
                    <a:lnTo>
                      <a:pt x="332" y="427"/>
                    </a:lnTo>
                    <a:lnTo>
                      <a:pt x="334" y="427"/>
                    </a:lnTo>
                    <a:lnTo>
                      <a:pt x="336" y="425"/>
                    </a:lnTo>
                    <a:lnTo>
                      <a:pt x="338" y="425"/>
                    </a:lnTo>
                    <a:lnTo>
                      <a:pt x="340" y="425"/>
                    </a:lnTo>
                    <a:lnTo>
                      <a:pt x="342" y="425"/>
                    </a:lnTo>
                    <a:lnTo>
                      <a:pt x="344" y="423"/>
                    </a:lnTo>
                    <a:lnTo>
                      <a:pt x="346" y="423"/>
                    </a:lnTo>
                    <a:lnTo>
                      <a:pt x="348" y="423"/>
                    </a:lnTo>
                    <a:lnTo>
                      <a:pt x="350" y="421"/>
                    </a:lnTo>
                    <a:lnTo>
                      <a:pt x="351" y="421"/>
                    </a:lnTo>
                    <a:lnTo>
                      <a:pt x="353" y="421"/>
                    </a:lnTo>
                    <a:lnTo>
                      <a:pt x="355" y="419"/>
                    </a:lnTo>
                    <a:lnTo>
                      <a:pt x="357" y="419"/>
                    </a:lnTo>
                    <a:lnTo>
                      <a:pt x="359" y="417"/>
                    </a:lnTo>
                    <a:lnTo>
                      <a:pt x="361" y="417"/>
                    </a:lnTo>
                    <a:lnTo>
                      <a:pt x="363" y="416"/>
                    </a:lnTo>
                    <a:lnTo>
                      <a:pt x="365" y="416"/>
                    </a:lnTo>
                    <a:lnTo>
                      <a:pt x="367" y="414"/>
                    </a:lnTo>
                    <a:lnTo>
                      <a:pt x="369" y="414"/>
                    </a:lnTo>
                    <a:lnTo>
                      <a:pt x="371" y="412"/>
                    </a:lnTo>
                    <a:lnTo>
                      <a:pt x="373" y="412"/>
                    </a:lnTo>
                    <a:lnTo>
                      <a:pt x="374" y="410"/>
                    </a:lnTo>
                    <a:lnTo>
                      <a:pt x="376" y="410"/>
                    </a:lnTo>
                    <a:lnTo>
                      <a:pt x="376" y="408"/>
                    </a:lnTo>
                    <a:lnTo>
                      <a:pt x="378" y="408"/>
                    </a:lnTo>
                    <a:lnTo>
                      <a:pt x="380" y="406"/>
                    </a:lnTo>
                    <a:lnTo>
                      <a:pt x="382" y="404"/>
                    </a:lnTo>
                    <a:lnTo>
                      <a:pt x="384" y="404"/>
                    </a:lnTo>
                    <a:lnTo>
                      <a:pt x="386" y="402"/>
                    </a:lnTo>
                    <a:lnTo>
                      <a:pt x="388" y="398"/>
                    </a:lnTo>
                    <a:lnTo>
                      <a:pt x="392" y="396"/>
                    </a:lnTo>
                    <a:lnTo>
                      <a:pt x="394" y="393"/>
                    </a:lnTo>
                    <a:lnTo>
                      <a:pt x="397" y="391"/>
                    </a:lnTo>
                    <a:lnTo>
                      <a:pt x="399" y="387"/>
                    </a:lnTo>
                    <a:lnTo>
                      <a:pt x="403" y="383"/>
                    </a:lnTo>
                    <a:lnTo>
                      <a:pt x="405" y="379"/>
                    </a:lnTo>
                    <a:lnTo>
                      <a:pt x="407" y="377"/>
                    </a:lnTo>
                    <a:lnTo>
                      <a:pt x="411" y="373"/>
                    </a:lnTo>
                    <a:lnTo>
                      <a:pt x="413" y="370"/>
                    </a:lnTo>
                    <a:lnTo>
                      <a:pt x="415" y="366"/>
                    </a:lnTo>
                    <a:lnTo>
                      <a:pt x="417" y="362"/>
                    </a:lnTo>
                    <a:lnTo>
                      <a:pt x="421" y="360"/>
                    </a:lnTo>
                    <a:lnTo>
                      <a:pt x="422" y="356"/>
                    </a:lnTo>
                    <a:lnTo>
                      <a:pt x="424" y="352"/>
                    </a:lnTo>
                    <a:lnTo>
                      <a:pt x="426" y="348"/>
                    </a:lnTo>
                    <a:lnTo>
                      <a:pt x="428" y="345"/>
                    </a:lnTo>
                    <a:lnTo>
                      <a:pt x="430" y="341"/>
                    </a:lnTo>
                    <a:lnTo>
                      <a:pt x="432" y="337"/>
                    </a:lnTo>
                    <a:lnTo>
                      <a:pt x="434" y="333"/>
                    </a:lnTo>
                    <a:lnTo>
                      <a:pt x="434" y="329"/>
                    </a:lnTo>
                    <a:lnTo>
                      <a:pt x="436" y="325"/>
                    </a:lnTo>
                    <a:lnTo>
                      <a:pt x="438" y="322"/>
                    </a:lnTo>
                    <a:lnTo>
                      <a:pt x="440" y="318"/>
                    </a:lnTo>
                    <a:lnTo>
                      <a:pt x="440" y="314"/>
                    </a:lnTo>
                    <a:lnTo>
                      <a:pt x="442" y="310"/>
                    </a:lnTo>
                    <a:lnTo>
                      <a:pt x="444" y="304"/>
                    </a:lnTo>
                    <a:lnTo>
                      <a:pt x="444" y="301"/>
                    </a:lnTo>
                    <a:lnTo>
                      <a:pt x="445" y="297"/>
                    </a:lnTo>
                    <a:lnTo>
                      <a:pt x="445" y="293"/>
                    </a:lnTo>
                    <a:lnTo>
                      <a:pt x="447" y="289"/>
                    </a:lnTo>
                    <a:lnTo>
                      <a:pt x="447" y="285"/>
                    </a:lnTo>
                    <a:lnTo>
                      <a:pt x="447" y="283"/>
                    </a:lnTo>
                    <a:lnTo>
                      <a:pt x="449" y="281"/>
                    </a:lnTo>
                    <a:lnTo>
                      <a:pt x="449" y="279"/>
                    </a:lnTo>
                    <a:lnTo>
                      <a:pt x="449" y="278"/>
                    </a:lnTo>
                    <a:lnTo>
                      <a:pt x="449" y="276"/>
                    </a:lnTo>
                    <a:lnTo>
                      <a:pt x="449" y="274"/>
                    </a:lnTo>
                    <a:lnTo>
                      <a:pt x="449" y="272"/>
                    </a:lnTo>
                    <a:lnTo>
                      <a:pt x="449" y="270"/>
                    </a:lnTo>
                    <a:lnTo>
                      <a:pt x="449" y="268"/>
                    </a:lnTo>
                    <a:lnTo>
                      <a:pt x="449" y="266"/>
                    </a:lnTo>
                    <a:lnTo>
                      <a:pt x="449" y="264"/>
                    </a:lnTo>
                    <a:lnTo>
                      <a:pt x="449" y="262"/>
                    </a:lnTo>
                    <a:lnTo>
                      <a:pt x="451" y="260"/>
                    </a:lnTo>
                    <a:lnTo>
                      <a:pt x="451" y="258"/>
                    </a:lnTo>
                    <a:lnTo>
                      <a:pt x="451" y="256"/>
                    </a:lnTo>
                    <a:lnTo>
                      <a:pt x="451" y="255"/>
                    </a:lnTo>
                    <a:lnTo>
                      <a:pt x="449" y="247"/>
                    </a:lnTo>
                    <a:lnTo>
                      <a:pt x="449" y="239"/>
                    </a:lnTo>
                    <a:lnTo>
                      <a:pt x="449" y="232"/>
                    </a:lnTo>
                    <a:lnTo>
                      <a:pt x="447" y="224"/>
                    </a:lnTo>
                    <a:lnTo>
                      <a:pt x="447" y="216"/>
                    </a:lnTo>
                    <a:lnTo>
                      <a:pt x="445" y="209"/>
                    </a:lnTo>
                    <a:lnTo>
                      <a:pt x="444" y="201"/>
                    </a:lnTo>
                    <a:lnTo>
                      <a:pt x="442" y="195"/>
                    </a:lnTo>
                    <a:lnTo>
                      <a:pt x="438" y="187"/>
                    </a:lnTo>
                    <a:lnTo>
                      <a:pt x="436" y="182"/>
                    </a:lnTo>
                    <a:lnTo>
                      <a:pt x="434" y="174"/>
                    </a:lnTo>
                    <a:lnTo>
                      <a:pt x="430" y="168"/>
                    </a:lnTo>
                    <a:lnTo>
                      <a:pt x="426" y="161"/>
                    </a:lnTo>
                    <a:lnTo>
                      <a:pt x="422" y="155"/>
                    </a:lnTo>
                    <a:lnTo>
                      <a:pt x="419" y="149"/>
                    </a:lnTo>
                    <a:lnTo>
                      <a:pt x="415" y="141"/>
                    </a:lnTo>
                    <a:lnTo>
                      <a:pt x="411" y="136"/>
                    </a:lnTo>
                    <a:lnTo>
                      <a:pt x="405" y="130"/>
                    </a:lnTo>
                    <a:lnTo>
                      <a:pt x="401" y="126"/>
                    </a:lnTo>
                    <a:lnTo>
                      <a:pt x="396" y="120"/>
                    </a:lnTo>
                    <a:lnTo>
                      <a:pt x="392" y="115"/>
                    </a:lnTo>
                    <a:lnTo>
                      <a:pt x="386" y="109"/>
                    </a:lnTo>
                    <a:lnTo>
                      <a:pt x="380" y="105"/>
                    </a:lnTo>
                    <a:lnTo>
                      <a:pt x="374" y="101"/>
                    </a:lnTo>
                    <a:lnTo>
                      <a:pt x="369" y="95"/>
                    </a:lnTo>
                    <a:lnTo>
                      <a:pt x="363" y="92"/>
                    </a:lnTo>
                    <a:lnTo>
                      <a:pt x="355" y="88"/>
                    </a:lnTo>
                    <a:lnTo>
                      <a:pt x="350" y="84"/>
                    </a:lnTo>
                    <a:lnTo>
                      <a:pt x="342" y="80"/>
                    </a:lnTo>
                    <a:lnTo>
                      <a:pt x="336" y="78"/>
                    </a:lnTo>
                    <a:lnTo>
                      <a:pt x="328" y="74"/>
                    </a:lnTo>
                    <a:lnTo>
                      <a:pt x="323" y="72"/>
                    </a:lnTo>
                    <a:lnTo>
                      <a:pt x="321" y="70"/>
                    </a:lnTo>
                    <a:lnTo>
                      <a:pt x="319" y="70"/>
                    </a:lnTo>
                    <a:lnTo>
                      <a:pt x="317" y="70"/>
                    </a:lnTo>
                    <a:lnTo>
                      <a:pt x="315" y="70"/>
                    </a:lnTo>
                    <a:lnTo>
                      <a:pt x="313" y="69"/>
                    </a:lnTo>
                    <a:lnTo>
                      <a:pt x="311" y="69"/>
                    </a:lnTo>
                    <a:lnTo>
                      <a:pt x="309" y="69"/>
                    </a:lnTo>
                    <a:lnTo>
                      <a:pt x="307" y="67"/>
                    </a:lnTo>
                    <a:lnTo>
                      <a:pt x="305" y="67"/>
                    </a:lnTo>
                    <a:lnTo>
                      <a:pt x="303" y="67"/>
                    </a:lnTo>
                    <a:lnTo>
                      <a:pt x="302" y="67"/>
                    </a:lnTo>
                    <a:lnTo>
                      <a:pt x="300" y="67"/>
                    </a:lnTo>
                    <a:lnTo>
                      <a:pt x="296" y="65"/>
                    </a:lnTo>
                    <a:lnTo>
                      <a:pt x="292" y="65"/>
                    </a:lnTo>
                    <a:lnTo>
                      <a:pt x="290" y="65"/>
                    </a:lnTo>
                    <a:lnTo>
                      <a:pt x="288" y="65"/>
                    </a:lnTo>
                    <a:lnTo>
                      <a:pt x="286" y="63"/>
                    </a:lnTo>
                    <a:lnTo>
                      <a:pt x="284" y="63"/>
                    </a:lnTo>
                    <a:lnTo>
                      <a:pt x="280" y="63"/>
                    </a:lnTo>
                    <a:lnTo>
                      <a:pt x="277" y="63"/>
                    </a:lnTo>
                    <a:lnTo>
                      <a:pt x="275" y="63"/>
                    </a:lnTo>
                    <a:lnTo>
                      <a:pt x="271" y="63"/>
                    </a:lnTo>
                    <a:lnTo>
                      <a:pt x="267" y="61"/>
                    </a:lnTo>
                    <a:lnTo>
                      <a:pt x="263" y="61"/>
                    </a:lnTo>
                    <a:lnTo>
                      <a:pt x="254" y="63"/>
                    </a:lnTo>
                    <a:lnTo>
                      <a:pt x="246" y="63"/>
                    </a:lnTo>
                    <a:lnTo>
                      <a:pt x="238" y="63"/>
                    </a:lnTo>
                    <a:lnTo>
                      <a:pt x="231" y="65"/>
                    </a:lnTo>
                    <a:lnTo>
                      <a:pt x="223" y="67"/>
                    </a:lnTo>
                    <a:lnTo>
                      <a:pt x="215" y="69"/>
                    </a:lnTo>
                    <a:lnTo>
                      <a:pt x="208" y="70"/>
                    </a:lnTo>
                    <a:lnTo>
                      <a:pt x="200" y="72"/>
                    </a:lnTo>
                    <a:lnTo>
                      <a:pt x="192" y="76"/>
                    </a:lnTo>
                    <a:lnTo>
                      <a:pt x="185" y="80"/>
                    </a:lnTo>
                    <a:lnTo>
                      <a:pt x="179" y="84"/>
                    </a:lnTo>
                    <a:lnTo>
                      <a:pt x="171" y="88"/>
                    </a:lnTo>
                    <a:lnTo>
                      <a:pt x="165" y="92"/>
                    </a:lnTo>
                    <a:lnTo>
                      <a:pt x="158" y="95"/>
                    </a:lnTo>
                    <a:lnTo>
                      <a:pt x="152" y="101"/>
                    </a:lnTo>
                    <a:lnTo>
                      <a:pt x="146" y="105"/>
                    </a:lnTo>
                    <a:lnTo>
                      <a:pt x="140" y="111"/>
                    </a:lnTo>
                    <a:lnTo>
                      <a:pt x="135" y="116"/>
                    </a:lnTo>
                    <a:lnTo>
                      <a:pt x="131" y="122"/>
                    </a:lnTo>
                    <a:lnTo>
                      <a:pt x="125" y="128"/>
                    </a:lnTo>
                    <a:lnTo>
                      <a:pt x="119" y="134"/>
                    </a:lnTo>
                    <a:lnTo>
                      <a:pt x="116" y="139"/>
                    </a:lnTo>
                    <a:lnTo>
                      <a:pt x="112" y="147"/>
                    </a:lnTo>
                    <a:lnTo>
                      <a:pt x="108" y="153"/>
                    </a:lnTo>
                    <a:lnTo>
                      <a:pt x="104" y="161"/>
                    </a:lnTo>
                    <a:lnTo>
                      <a:pt x="100" y="168"/>
                    </a:lnTo>
                    <a:lnTo>
                      <a:pt x="98" y="174"/>
                    </a:lnTo>
                    <a:lnTo>
                      <a:pt x="94" y="182"/>
                    </a:lnTo>
                    <a:lnTo>
                      <a:pt x="92" y="189"/>
                    </a:lnTo>
                    <a:lnTo>
                      <a:pt x="91" y="199"/>
                    </a:lnTo>
                    <a:lnTo>
                      <a:pt x="89" y="207"/>
                    </a:lnTo>
                    <a:lnTo>
                      <a:pt x="87" y="214"/>
                    </a:lnTo>
                    <a:lnTo>
                      <a:pt x="87" y="212"/>
                    </a:lnTo>
                    <a:lnTo>
                      <a:pt x="85" y="212"/>
                    </a:lnTo>
                    <a:lnTo>
                      <a:pt x="85" y="210"/>
                    </a:lnTo>
                    <a:lnTo>
                      <a:pt x="83" y="210"/>
                    </a:lnTo>
                    <a:lnTo>
                      <a:pt x="81" y="209"/>
                    </a:lnTo>
                    <a:lnTo>
                      <a:pt x="81" y="209"/>
                    </a:lnTo>
                    <a:lnTo>
                      <a:pt x="79" y="207"/>
                    </a:lnTo>
                    <a:lnTo>
                      <a:pt x="77" y="207"/>
                    </a:lnTo>
                    <a:lnTo>
                      <a:pt x="77" y="205"/>
                    </a:lnTo>
                    <a:lnTo>
                      <a:pt x="75" y="205"/>
                    </a:lnTo>
                    <a:lnTo>
                      <a:pt x="73" y="205"/>
                    </a:lnTo>
                    <a:lnTo>
                      <a:pt x="73" y="203"/>
                    </a:lnTo>
                    <a:lnTo>
                      <a:pt x="71" y="203"/>
                    </a:lnTo>
                    <a:lnTo>
                      <a:pt x="69" y="201"/>
                    </a:lnTo>
                    <a:lnTo>
                      <a:pt x="69" y="201"/>
                    </a:lnTo>
                    <a:lnTo>
                      <a:pt x="68" y="201"/>
                    </a:lnTo>
                    <a:lnTo>
                      <a:pt x="66" y="199"/>
                    </a:lnTo>
                    <a:lnTo>
                      <a:pt x="64" y="199"/>
                    </a:lnTo>
                    <a:lnTo>
                      <a:pt x="64" y="199"/>
                    </a:lnTo>
                    <a:lnTo>
                      <a:pt x="62" y="199"/>
                    </a:lnTo>
                    <a:lnTo>
                      <a:pt x="60" y="197"/>
                    </a:lnTo>
                    <a:lnTo>
                      <a:pt x="58" y="197"/>
                    </a:lnTo>
                    <a:lnTo>
                      <a:pt x="56" y="197"/>
                    </a:lnTo>
                    <a:lnTo>
                      <a:pt x="56" y="197"/>
                    </a:lnTo>
                    <a:lnTo>
                      <a:pt x="54" y="197"/>
                    </a:lnTo>
                    <a:lnTo>
                      <a:pt x="52" y="197"/>
                    </a:lnTo>
                    <a:lnTo>
                      <a:pt x="50" y="197"/>
                    </a:lnTo>
                    <a:lnTo>
                      <a:pt x="50" y="195"/>
                    </a:lnTo>
                    <a:lnTo>
                      <a:pt x="48" y="195"/>
                    </a:lnTo>
                    <a:lnTo>
                      <a:pt x="46" y="195"/>
                    </a:lnTo>
                    <a:lnTo>
                      <a:pt x="45" y="195"/>
                    </a:lnTo>
                    <a:lnTo>
                      <a:pt x="43" y="195"/>
                    </a:lnTo>
                    <a:lnTo>
                      <a:pt x="43" y="195"/>
                    </a:lnTo>
                    <a:lnTo>
                      <a:pt x="41" y="195"/>
                    </a:lnTo>
                    <a:lnTo>
                      <a:pt x="39" y="195"/>
                    </a:lnTo>
                    <a:lnTo>
                      <a:pt x="37" y="195"/>
                    </a:lnTo>
                    <a:lnTo>
                      <a:pt x="35" y="197"/>
                    </a:lnTo>
                    <a:lnTo>
                      <a:pt x="35" y="197"/>
                    </a:lnTo>
                    <a:lnTo>
                      <a:pt x="33" y="197"/>
                    </a:lnTo>
                    <a:lnTo>
                      <a:pt x="31" y="197"/>
                    </a:lnTo>
                    <a:lnTo>
                      <a:pt x="29" y="197"/>
                    </a:lnTo>
                    <a:lnTo>
                      <a:pt x="29" y="197"/>
                    </a:lnTo>
                    <a:lnTo>
                      <a:pt x="27" y="197"/>
                    </a:lnTo>
                    <a:lnTo>
                      <a:pt x="25" y="199"/>
                    </a:lnTo>
                    <a:lnTo>
                      <a:pt x="25" y="199"/>
                    </a:lnTo>
                    <a:lnTo>
                      <a:pt x="23" y="199"/>
                    </a:lnTo>
                    <a:lnTo>
                      <a:pt x="22" y="199"/>
                    </a:lnTo>
                    <a:lnTo>
                      <a:pt x="20" y="201"/>
                    </a:lnTo>
                    <a:lnTo>
                      <a:pt x="20" y="201"/>
                    </a:lnTo>
                    <a:lnTo>
                      <a:pt x="18" y="201"/>
                    </a:lnTo>
                    <a:lnTo>
                      <a:pt x="16" y="203"/>
                    </a:lnTo>
                    <a:lnTo>
                      <a:pt x="16" y="203"/>
                    </a:lnTo>
                    <a:lnTo>
                      <a:pt x="14" y="203"/>
                    </a:lnTo>
                    <a:lnTo>
                      <a:pt x="12" y="205"/>
                    </a:lnTo>
                    <a:lnTo>
                      <a:pt x="12" y="205"/>
                    </a:lnTo>
                    <a:lnTo>
                      <a:pt x="10" y="205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6" y="209"/>
                    </a:lnTo>
                    <a:lnTo>
                      <a:pt x="4" y="209"/>
                    </a:lnTo>
                    <a:lnTo>
                      <a:pt x="4" y="210"/>
                    </a:lnTo>
                    <a:lnTo>
                      <a:pt x="2" y="210"/>
                    </a:lnTo>
                    <a:lnTo>
                      <a:pt x="2" y="212"/>
                    </a:lnTo>
                    <a:lnTo>
                      <a:pt x="0" y="212"/>
                    </a:lnTo>
                    <a:lnTo>
                      <a:pt x="2" y="207"/>
                    </a:lnTo>
                    <a:lnTo>
                      <a:pt x="2" y="199"/>
                    </a:lnTo>
                    <a:lnTo>
                      <a:pt x="4" y="191"/>
                    </a:lnTo>
                    <a:lnTo>
                      <a:pt x="6" y="186"/>
                    </a:lnTo>
                    <a:lnTo>
                      <a:pt x="8" y="178"/>
                    </a:lnTo>
                    <a:lnTo>
                      <a:pt x="10" y="172"/>
                    </a:lnTo>
                    <a:lnTo>
                      <a:pt x="12" y="164"/>
                    </a:lnTo>
                    <a:lnTo>
                      <a:pt x="14" y="159"/>
                    </a:lnTo>
                    <a:lnTo>
                      <a:pt x="18" y="153"/>
                    </a:lnTo>
                    <a:lnTo>
                      <a:pt x="20" y="145"/>
                    </a:lnTo>
                    <a:lnTo>
                      <a:pt x="23" y="139"/>
                    </a:lnTo>
                    <a:lnTo>
                      <a:pt x="25" y="134"/>
                    </a:lnTo>
                    <a:lnTo>
                      <a:pt x="29" y="128"/>
                    </a:lnTo>
                    <a:lnTo>
                      <a:pt x="33" y="122"/>
                    </a:lnTo>
                    <a:lnTo>
                      <a:pt x="35" y="116"/>
                    </a:lnTo>
                    <a:lnTo>
                      <a:pt x="39" y="111"/>
                    </a:lnTo>
                    <a:lnTo>
                      <a:pt x="43" y="105"/>
                    </a:lnTo>
                    <a:lnTo>
                      <a:pt x="46" y="99"/>
                    </a:lnTo>
                    <a:lnTo>
                      <a:pt x="52" y="93"/>
                    </a:lnTo>
                    <a:lnTo>
                      <a:pt x="56" y="88"/>
                    </a:lnTo>
                    <a:lnTo>
                      <a:pt x="60" y="84"/>
                    </a:lnTo>
                    <a:lnTo>
                      <a:pt x="66" y="78"/>
                    </a:lnTo>
                    <a:lnTo>
                      <a:pt x="69" y="72"/>
                    </a:lnTo>
                    <a:lnTo>
                      <a:pt x="75" y="69"/>
                    </a:lnTo>
                    <a:lnTo>
                      <a:pt x="79" y="63"/>
                    </a:lnTo>
                    <a:lnTo>
                      <a:pt x="85" y="59"/>
                    </a:lnTo>
                    <a:lnTo>
                      <a:pt x="91" y="55"/>
                    </a:lnTo>
                    <a:lnTo>
                      <a:pt x="96" y="49"/>
                    </a:lnTo>
                    <a:lnTo>
                      <a:pt x="102" y="46"/>
                    </a:lnTo>
                    <a:lnTo>
                      <a:pt x="108" y="42"/>
                    </a:lnTo>
                    <a:lnTo>
                      <a:pt x="114" y="38"/>
                    </a:lnTo>
                    <a:lnTo>
                      <a:pt x="119" y="34"/>
                    </a:lnTo>
                    <a:lnTo>
                      <a:pt x="125" y="30"/>
                    </a:lnTo>
                    <a:lnTo>
                      <a:pt x="133" y="26"/>
                    </a:lnTo>
                    <a:lnTo>
                      <a:pt x="139" y="24"/>
                    </a:lnTo>
                    <a:lnTo>
                      <a:pt x="146" y="21"/>
                    </a:lnTo>
                    <a:lnTo>
                      <a:pt x="154" y="17"/>
                    </a:lnTo>
                    <a:lnTo>
                      <a:pt x="162" y="15"/>
                    </a:lnTo>
                    <a:lnTo>
                      <a:pt x="167" y="13"/>
                    </a:lnTo>
                    <a:lnTo>
                      <a:pt x="175" y="11"/>
                    </a:lnTo>
                    <a:lnTo>
                      <a:pt x="183" y="7"/>
                    </a:lnTo>
                    <a:lnTo>
                      <a:pt x="190" y="5"/>
                    </a:lnTo>
                    <a:lnTo>
                      <a:pt x="198" y="5"/>
                    </a:lnTo>
                    <a:lnTo>
                      <a:pt x="204" y="3"/>
                    </a:lnTo>
                    <a:lnTo>
                      <a:pt x="211" y="1"/>
                    </a:lnTo>
                    <a:lnTo>
                      <a:pt x="219" y="1"/>
                    </a:lnTo>
                    <a:lnTo>
                      <a:pt x="227" y="1"/>
                    </a:lnTo>
                    <a:lnTo>
                      <a:pt x="234" y="0"/>
                    </a:lnTo>
                    <a:lnTo>
                      <a:pt x="242" y="0"/>
                    </a:lnTo>
                    <a:lnTo>
                      <a:pt x="250" y="0"/>
                    </a:lnTo>
                    <a:lnTo>
                      <a:pt x="257" y="0"/>
                    </a:lnTo>
                    <a:lnTo>
                      <a:pt x="265" y="1"/>
                    </a:lnTo>
                    <a:lnTo>
                      <a:pt x="273" y="1"/>
                    </a:lnTo>
                    <a:lnTo>
                      <a:pt x="280" y="1"/>
                    </a:lnTo>
                    <a:lnTo>
                      <a:pt x="288" y="3"/>
                    </a:lnTo>
                    <a:lnTo>
                      <a:pt x="296" y="5"/>
                    </a:lnTo>
                    <a:lnTo>
                      <a:pt x="303" y="7"/>
                    </a:lnTo>
                    <a:lnTo>
                      <a:pt x="309" y="7"/>
                    </a:lnTo>
                    <a:lnTo>
                      <a:pt x="317" y="11"/>
                    </a:lnTo>
                    <a:lnTo>
                      <a:pt x="325" y="13"/>
                    </a:lnTo>
                    <a:lnTo>
                      <a:pt x="332" y="15"/>
                    </a:lnTo>
                    <a:lnTo>
                      <a:pt x="340" y="19"/>
                    </a:lnTo>
                    <a:lnTo>
                      <a:pt x="346" y="21"/>
                    </a:lnTo>
                    <a:lnTo>
                      <a:pt x="353" y="24"/>
                    </a:lnTo>
                    <a:lnTo>
                      <a:pt x="361" y="28"/>
                    </a:lnTo>
                    <a:lnTo>
                      <a:pt x="369" y="32"/>
                    </a:lnTo>
                    <a:lnTo>
                      <a:pt x="374" y="36"/>
                    </a:lnTo>
                    <a:lnTo>
                      <a:pt x="382" y="40"/>
                    </a:lnTo>
                    <a:lnTo>
                      <a:pt x="388" y="46"/>
                    </a:lnTo>
                    <a:lnTo>
                      <a:pt x="396" y="49"/>
                    </a:lnTo>
                    <a:lnTo>
                      <a:pt x="401" y="55"/>
                    </a:lnTo>
                    <a:lnTo>
                      <a:pt x="407" y="61"/>
                    </a:lnTo>
                    <a:lnTo>
                      <a:pt x="413" y="67"/>
                    </a:lnTo>
                    <a:lnTo>
                      <a:pt x="419" y="72"/>
                    </a:lnTo>
                    <a:lnTo>
                      <a:pt x="424" y="78"/>
                    </a:lnTo>
                    <a:lnTo>
                      <a:pt x="430" y="84"/>
                    </a:lnTo>
                    <a:lnTo>
                      <a:pt x="436" y="90"/>
                    </a:lnTo>
                    <a:lnTo>
                      <a:pt x="440" y="95"/>
                    </a:lnTo>
                    <a:lnTo>
                      <a:pt x="445" y="103"/>
                    </a:lnTo>
                    <a:lnTo>
                      <a:pt x="449" y="109"/>
                    </a:lnTo>
                    <a:lnTo>
                      <a:pt x="453" y="116"/>
                    </a:lnTo>
                    <a:lnTo>
                      <a:pt x="457" y="124"/>
                    </a:lnTo>
                    <a:lnTo>
                      <a:pt x="461" y="130"/>
                    </a:lnTo>
                    <a:lnTo>
                      <a:pt x="465" y="138"/>
                    </a:lnTo>
                    <a:lnTo>
                      <a:pt x="468" y="145"/>
                    </a:lnTo>
                    <a:lnTo>
                      <a:pt x="470" y="153"/>
                    </a:lnTo>
                    <a:lnTo>
                      <a:pt x="474" y="161"/>
                    </a:lnTo>
                    <a:lnTo>
                      <a:pt x="476" y="168"/>
                    </a:lnTo>
                    <a:lnTo>
                      <a:pt x="478" y="176"/>
                    </a:lnTo>
                    <a:lnTo>
                      <a:pt x="480" y="184"/>
                    </a:lnTo>
                    <a:lnTo>
                      <a:pt x="482" y="191"/>
                    </a:lnTo>
                    <a:lnTo>
                      <a:pt x="484" y="199"/>
                    </a:lnTo>
                    <a:lnTo>
                      <a:pt x="486" y="209"/>
                    </a:lnTo>
                    <a:lnTo>
                      <a:pt x="486" y="216"/>
                    </a:lnTo>
                    <a:lnTo>
                      <a:pt x="488" y="224"/>
                    </a:lnTo>
                    <a:lnTo>
                      <a:pt x="488" y="232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41"/>
                    </a:lnTo>
                    <a:lnTo>
                      <a:pt x="488" y="247"/>
                    </a:lnTo>
                    <a:lnTo>
                      <a:pt x="488" y="253"/>
                    </a:lnTo>
                    <a:lnTo>
                      <a:pt x="486" y="258"/>
                    </a:lnTo>
                    <a:lnTo>
                      <a:pt x="486" y="262"/>
                    </a:lnTo>
                    <a:lnTo>
                      <a:pt x="486" y="268"/>
                    </a:lnTo>
                    <a:lnTo>
                      <a:pt x="484" y="274"/>
                    </a:lnTo>
                    <a:lnTo>
                      <a:pt x="484" y="279"/>
                    </a:lnTo>
                    <a:lnTo>
                      <a:pt x="482" y="285"/>
                    </a:lnTo>
                    <a:lnTo>
                      <a:pt x="482" y="291"/>
                    </a:lnTo>
                    <a:lnTo>
                      <a:pt x="480" y="295"/>
                    </a:lnTo>
                    <a:lnTo>
                      <a:pt x="478" y="301"/>
                    </a:lnTo>
                    <a:lnTo>
                      <a:pt x="476" y="306"/>
                    </a:lnTo>
                    <a:lnTo>
                      <a:pt x="474" y="312"/>
                    </a:lnTo>
                    <a:lnTo>
                      <a:pt x="474" y="316"/>
                    </a:lnTo>
                    <a:lnTo>
                      <a:pt x="472" y="322"/>
                    </a:lnTo>
                    <a:lnTo>
                      <a:pt x="468" y="327"/>
                    </a:lnTo>
                    <a:lnTo>
                      <a:pt x="467" y="331"/>
                    </a:lnTo>
                    <a:lnTo>
                      <a:pt x="465" y="337"/>
                    </a:lnTo>
                    <a:lnTo>
                      <a:pt x="463" y="341"/>
                    </a:lnTo>
                    <a:lnTo>
                      <a:pt x="461" y="347"/>
                    </a:lnTo>
                    <a:lnTo>
                      <a:pt x="457" y="350"/>
                    </a:lnTo>
                    <a:lnTo>
                      <a:pt x="455" y="356"/>
                    </a:lnTo>
                    <a:lnTo>
                      <a:pt x="451" y="360"/>
                    </a:lnTo>
                    <a:lnTo>
                      <a:pt x="449" y="366"/>
                    </a:lnTo>
                    <a:lnTo>
                      <a:pt x="445" y="370"/>
                    </a:lnTo>
                    <a:lnTo>
                      <a:pt x="444" y="375"/>
                    </a:lnTo>
                    <a:lnTo>
                      <a:pt x="440" y="379"/>
                    </a:lnTo>
                    <a:lnTo>
                      <a:pt x="436" y="383"/>
                    </a:lnTo>
                    <a:lnTo>
                      <a:pt x="432" y="387"/>
                    </a:lnTo>
                    <a:lnTo>
                      <a:pt x="428" y="393"/>
                    </a:lnTo>
                    <a:lnTo>
                      <a:pt x="426" y="396"/>
                    </a:lnTo>
                    <a:lnTo>
                      <a:pt x="422" y="398"/>
                    </a:lnTo>
                    <a:lnTo>
                      <a:pt x="421" y="402"/>
                    </a:lnTo>
                    <a:lnTo>
                      <a:pt x="419" y="404"/>
                    </a:lnTo>
                    <a:lnTo>
                      <a:pt x="415" y="408"/>
                    </a:lnTo>
                    <a:lnTo>
                      <a:pt x="413" y="410"/>
                    </a:lnTo>
                    <a:lnTo>
                      <a:pt x="411" y="414"/>
                    </a:lnTo>
                    <a:lnTo>
                      <a:pt x="407" y="416"/>
                    </a:lnTo>
                    <a:lnTo>
                      <a:pt x="405" y="417"/>
                    </a:lnTo>
                    <a:lnTo>
                      <a:pt x="401" y="421"/>
                    </a:lnTo>
                    <a:lnTo>
                      <a:pt x="399" y="423"/>
                    </a:lnTo>
                    <a:lnTo>
                      <a:pt x="396" y="425"/>
                    </a:lnTo>
                    <a:lnTo>
                      <a:pt x="394" y="427"/>
                    </a:lnTo>
                    <a:lnTo>
                      <a:pt x="390" y="431"/>
                    </a:lnTo>
                    <a:lnTo>
                      <a:pt x="388" y="433"/>
                    </a:lnTo>
                    <a:lnTo>
                      <a:pt x="384" y="435"/>
                    </a:lnTo>
                    <a:lnTo>
                      <a:pt x="380" y="437"/>
                    </a:lnTo>
                    <a:lnTo>
                      <a:pt x="378" y="439"/>
                    </a:lnTo>
                    <a:lnTo>
                      <a:pt x="374" y="440"/>
                    </a:lnTo>
                    <a:lnTo>
                      <a:pt x="373" y="444"/>
                    </a:lnTo>
                    <a:lnTo>
                      <a:pt x="369" y="446"/>
                    </a:lnTo>
                    <a:lnTo>
                      <a:pt x="365" y="448"/>
                    </a:lnTo>
                    <a:lnTo>
                      <a:pt x="363" y="450"/>
                    </a:lnTo>
                    <a:lnTo>
                      <a:pt x="359" y="452"/>
                    </a:lnTo>
                    <a:lnTo>
                      <a:pt x="355" y="454"/>
                    </a:lnTo>
                    <a:lnTo>
                      <a:pt x="351" y="454"/>
                    </a:lnTo>
                    <a:lnTo>
                      <a:pt x="350" y="456"/>
                    </a:lnTo>
                    <a:lnTo>
                      <a:pt x="346" y="458"/>
                    </a:lnTo>
                    <a:lnTo>
                      <a:pt x="342" y="460"/>
                    </a:lnTo>
                    <a:lnTo>
                      <a:pt x="338" y="462"/>
                    </a:lnTo>
                    <a:lnTo>
                      <a:pt x="336" y="464"/>
                    </a:lnTo>
                    <a:lnTo>
                      <a:pt x="332" y="464"/>
                    </a:lnTo>
                    <a:lnTo>
                      <a:pt x="328" y="465"/>
                    </a:lnTo>
                    <a:lnTo>
                      <a:pt x="325" y="467"/>
                    </a:lnTo>
                    <a:lnTo>
                      <a:pt x="321" y="469"/>
                    </a:lnTo>
                    <a:lnTo>
                      <a:pt x="317" y="471"/>
                    </a:lnTo>
                    <a:lnTo>
                      <a:pt x="315" y="473"/>
                    </a:lnTo>
                    <a:lnTo>
                      <a:pt x="311" y="475"/>
                    </a:lnTo>
                    <a:lnTo>
                      <a:pt x="307" y="477"/>
                    </a:lnTo>
                    <a:lnTo>
                      <a:pt x="305" y="479"/>
                    </a:lnTo>
                    <a:lnTo>
                      <a:pt x="302" y="481"/>
                    </a:lnTo>
                    <a:lnTo>
                      <a:pt x="298" y="483"/>
                    </a:lnTo>
                    <a:lnTo>
                      <a:pt x="296" y="485"/>
                    </a:lnTo>
                    <a:lnTo>
                      <a:pt x="292" y="487"/>
                    </a:lnTo>
                    <a:lnTo>
                      <a:pt x="290" y="490"/>
                    </a:lnTo>
                    <a:lnTo>
                      <a:pt x="286" y="492"/>
                    </a:lnTo>
                    <a:lnTo>
                      <a:pt x="284" y="494"/>
                    </a:lnTo>
                    <a:lnTo>
                      <a:pt x="280" y="496"/>
                    </a:lnTo>
                    <a:lnTo>
                      <a:pt x="279" y="500"/>
                    </a:lnTo>
                    <a:lnTo>
                      <a:pt x="275" y="502"/>
                    </a:lnTo>
                    <a:lnTo>
                      <a:pt x="273" y="506"/>
                    </a:lnTo>
                    <a:lnTo>
                      <a:pt x="269" y="508"/>
                    </a:lnTo>
                    <a:lnTo>
                      <a:pt x="267" y="510"/>
                    </a:lnTo>
                    <a:lnTo>
                      <a:pt x="265" y="513"/>
                    </a:lnTo>
                    <a:lnTo>
                      <a:pt x="263" y="515"/>
                    </a:lnTo>
                    <a:lnTo>
                      <a:pt x="259" y="519"/>
                    </a:lnTo>
                    <a:lnTo>
                      <a:pt x="257" y="523"/>
                    </a:lnTo>
                    <a:lnTo>
                      <a:pt x="256" y="525"/>
                    </a:lnTo>
                    <a:lnTo>
                      <a:pt x="254" y="529"/>
                    </a:lnTo>
                    <a:lnTo>
                      <a:pt x="252" y="531"/>
                    </a:lnTo>
                    <a:lnTo>
                      <a:pt x="250" y="534"/>
                    </a:lnTo>
                    <a:lnTo>
                      <a:pt x="248" y="538"/>
                    </a:lnTo>
                    <a:lnTo>
                      <a:pt x="246" y="542"/>
                    </a:lnTo>
                    <a:lnTo>
                      <a:pt x="244" y="544"/>
                    </a:lnTo>
                    <a:lnTo>
                      <a:pt x="242" y="548"/>
                    </a:lnTo>
                    <a:lnTo>
                      <a:pt x="240" y="544"/>
                    </a:lnTo>
                    <a:lnTo>
                      <a:pt x="238" y="542"/>
                    </a:lnTo>
                    <a:lnTo>
                      <a:pt x="236" y="538"/>
                    </a:lnTo>
                    <a:lnTo>
                      <a:pt x="234" y="534"/>
                    </a:lnTo>
                    <a:lnTo>
                      <a:pt x="233" y="531"/>
                    </a:lnTo>
                    <a:lnTo>
                      <a:pt x="229" y="529"/>
                    </a:lnTo>
                    <a:lnTo>
                      <a:pt x="227" y="525"/>
                    </a:lnTo>
                    <a:lnTo>
                      <a:pt x="225" y="523"/>
                    </a:lnTo>
                    <a:lnTo>
                      <a:pt x="223" y="519"/>
                    </a:lnTo>
                    <a:lnTo>
                      <a:pt x="221" y="517"/>
                    </a:lnTo>
                    <a:lnTo>
                      <a:pt x="217" y="513"/>
                    </a:lnTo>
                    <a:lnTo>
                      <a:pt x="215" y="511"/>
                    </a:lnTo>
                    <a:lnTo>
                      <a:pt x="213" y="508"/>
                    </a:lnTo>
                    <a:lnTo>
                      <a:pt x="210" y="506"/>
                    </a:lnTo>
                    <a:lnTo>
                      <a:pt x="208" y="502"/>
                    </a:lnTo>
                    <a:lnTo>
                      <a:pt x="206" y="500"/>
                    </a:lnTo>
                    <a:lnTo>
                      <a:pt x="202" y="498"/>
                    </a:lnTo>
                    <a:lnTo>
                      <a:pt x="200" y="494"/>
                    </a:lnTo>
                    <a:lnTo>
                      <a:pt x="196" y="492"/>
                    </a:lnTo>
                    <a:lnTo>
                      <a:pt x="194" y="490"/>
                    </a:lnTo>
                    <a:lnTo>
                      <a:pt x="190" y="488"/>
                    </a:lnTo>
                    <a:lnTo>
                      <a:pt x="188" y="485"/>
                    </a:lnTo>
                    <a:lnTo>
                      <a:pt x="185" y="483"/>
                    </a:lnTo>
                    <a:lnTo>
                      <a:pt x="181" y="481"/>
                    </a:lnTo>
                    <a:lnTo>
                      <a:pt x="179" y="479"/>
                    </a:lnTo>
                    <a:lnTo>
                      <a:pt x="175" y="477"/>
                    </a:lnTo>
                    <a:lnTo>
                      <a:pt x="171" y="475"/>
                    </a:lnTo>
                    <a:lnTo>
                      <a:pt x="169" y="473"/>
                    </a:lnTo>
                    <a:lnTo>
                      <a:pt x="165" y="471"/>
                    </a:lnTo>
                    <a:lnTo>
                      <a:pt x="162" y="469"/>
                    </a:lnTo>
                    <a:lnTo>
                      <a:pt x="158" y="467"/>
                    </a:lnTo>
                    <a:lnTo>
                      <a:pt x="156" y="465"/>
                    </a:lnTo>
                    <a:lnTo>
                      <a:pt x="152" y="465"/>
                    </a:lnTo>
                    <a:lnTo>
                      <a:pt x="148" y="464"/>
                    </a:lnTo>
                    <a:lnTo>
                      <a:pt x="146" y="462"/>
                    </a:lnTo>
                    <a:lnTo>
                      <a:pt x="142" y="462"/>
                    </a:lnTo>
                    <a:lnTo>
                      <a:pt x="140" y="460"/>
                    </a:lnTo>
                    <a:lnTo>
                      <a:pt x="137" y="458"/>
                    </a:lnTo>
                    <a:lnTo>
                      <a:pt x="133" y="456"/>
                    </a:lnTo>
                    <a:lnTo>
                      <a:pt x="131" y="456"/>
                    </a:lnTo>
                    <a:lnTo>
                      <a:pt x="127" y="454"/>
                    </a:lnTo>
                    <a:lnTo>
                      <a:pt x="125" y="452"/>
                    </a:lnTo>
                    <a:lnTo>
                      <a:pt x="121" y="450"/>
                    </a:lnTo>
                    <a:lnTo>
                      <a:pt x="119" y="448"/>
                    </a:lnTo>
                    <a:lnTo>
                      <a:pt x="116" y="446"/>
                    </a:lnTo>
                    <a:lnTo>
                      <a:pt x="114" y="444"/>
                    </a:lnTo>
                    <a:lnTo>
                      <a:pt x="110" y="442"/>
                    </a:lnTo>
                    <a:lnTo>
                      <a:pt x="108" y="440"/>
                    </a:lnTo>
                    <a:lnTo>
                      <a:pt x="106" y="439"/>
                    </a:lnTo>
                    <a:lnTo>
                      <a:pt x="102" y="439"/>
                    </a:lnTo>
                    <a:lnTo>
                      <a:pt x="100" y="435"/>
                    </a:lnTo>
                    <a:lnTo>
                      <a:pt x="96" y="433"/>
                    </a:lnTo>
                    <a:lnTo>
                      <a:pt x="94" y="431"/>
                    </a:lnTo>
                    <a:lnTo>
                      <a:pt x="92" y="429"/>
                    </a:lnTo>
                    <a:lnTo>
                      <a:pt x="89" y="427"/>
                    </a:lnTo>
                    <a:lnTo>
                      <a:pt x="87" y="425"/>
                    </a:lnTo>
                    <a:lnTo>
                      <a:pt x="85" y="423"/>
                    </a:lnTo>
                    <a:lnTo>
                      <a:pt x="81" y="421"/>
                    </a:lnTo>
                    <a:lnTo>
                      <a:pt x="79" y="419"/>
                    </a:lnTo>
                    <a:lnTo>
                      <a:pt x="77" y="416"/>
                    </a:lnTo>
                    <a:lnTo>
                      <a:pt x="73" y="414"/>
                    </a:lnTo>
                    <a:lnTo>
                      <a:pt x="71" y="412"/>
                    </a:lnTo>
                    <a:lnTo>
                      <a:pt x="69" y="410"/>
                    </a:lnTo>
                    <a:lnTo>
                      <a:pt x="68" y="408"/>
                    </a:lnTo>
                    <a:lnTo>
                      <a:pt x="66" y="408"/>
                    </a:lnTo>
                    <a:lnTo>
                      <a:pt x="64" y="410"/>
                    </a:lnTo>
                    <a:lnTo>
                      <a:pt x="62" y="412"/>
                    </a:lnTo>
                    <a:lnTo>
                      <a:pt x="60" y="414"/>
                    </a:lnTo>
                    <a:lnTo>
                      <a:pt x="58" y="416"/>
                    </a:lnTo>
                    <a:lnTo>
                      <a:pt x="58" y="417"/>
                    </a:lnTo>
                    <a:lnTo>
                      <a:pt x="56" y="417"/>
                    </a:lnTo>
                    <a:lnTo>
                      <a:pt x="54" y="419"/>
                    </a:lnTo>
                    <a:lnTo>
                      <a:pt x="52" y="421"/>
                    </a:lnTo>
                    <a:lnTo>
                      <a:pt x="50" y="423"/>
                    </a:lnTo>
                    <a:lnTo>
                      <a:pt x="50" y="425"/>
                    </a:lnTo>
                    <a:lnTo>
                      <a:pt x="48" y="427"/>
                    </a:lnTo>
                    <a:lnTo>
                      <a:pt x="46" y="429"/>
                    </a:lnTo>
                    <a:lnTo>
                      <a:pt x="45" y="431"/>
                    </a:lnTo>
                    <a:lnTo>
                      <a:pt x="45" y="433"/>
                    </a:lnTo>
                    <a:lnTo>
                      <a:pt x="43" y="435"/>
                    </a:lnTo>
                    <a:lnTo>
                      <a:pt x="43" y="431"/>
                    </a:lnTo>
                    <a:lnTo>
                      <a:pt x="43" y="429"/>
                    </a:lnTo>
                    <a:lnTo>
                      <a:pt x="41" y="425"/>
                    </a:lnTo>
                    <a:lnTo>
                      <a:pt x="41" y="421"/>
                    </a:lnTo>
                    <a:lnTo>
                      <a:pt x="41" y="416"/>
                    </a:lnTo>
                    <a:lnTo>
                      <a:pt x="39" y="408"/>
                    </a:lnTo>
                    <a:lnTo>
                      <a:pt x="37" y="402"/>
                    </a:lnTo>
                    <a:lnTo>
                      <a:pt x="37" y="396"/>
                    </a:lnTo>
                    <a:lnTo>
                      <a:pt x="35" y="389"/>
                    </a:lnTo>
                    <a:lnTo>
                      <a:pt x="33" y="383"/>
                    </a:lnTo>
                    <a:lnTo>
                      <a:pt x="33" y="379"/>
                    </a:lnTo>
                    <a:lnTo>
                      <a:pt x="31" y="377"/>
                    </a:lnTo>
                    <a:lnTo>
                      <a:pt x="31" y="373"/>
                    </a:lnTo>
                    <a:lnTo>
                      <a:pt x="31" y="370"/>
                    </a:lnTo>
                    <a:lnTo>
                      <a:pt x="29" y="368"/>
                    </a:lnTo>
                    <a:lnTo>
                      <a:pt x="29" y="364"/>
                    </a:lnTo>
                    <a:lnTo>
                      <a:pt x="27" y="360"/>
                    </a:lnTo>
                    <a:lnTo>
                      <a:pt x="27" y="358"/>
                    </a:lnTo>
                    <a:lnTo>
                      <a:pt x="25" y="350"/>
                    </a:lnTo>
                    <a:lnTo>
                      <a:pt x="23" y="345"/>
                    </a:lnTo>
                    <a:lnTo>
                      <a:pt x="22" y="341"/>
                    </a:lnTo>
                    <a:lnTo>
                      <a:pt x="22" y="339"/>
                    </a:lnTo>
                    <a:lnTo>
                      <a:pt x="20" y="335"/>
                    </a:lnTo>
                    <a:lnTo>
                      <a:pt x="20" y="333"/>
                    </a:lnTo>
                    <a:lnTo>
                      <a:pt x="20" y="331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92167" name="Rectangle 7"/>
            <p:cNvSpPr>
              <a:spLocks noChangeArrowheads="1"/>
            </p:cNvSpPr>
            <p:nvPr/>
          </p:nvSpPr>
          <p:spPr bwMode="auto">
            <a:xfrm>
              <a:off x="793" y="4020"/>
              <a:ext cx="240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808080"/>
                  </a:solidFill>
                  <a:latin typeface="Arial" charset="0"/>
                </a:rPr>
                <a:t>RESEARCH INSTITUTE OF TECHNOLOGY (NITI)</a:t>
              </a:r>
              <a:endParaRPr lang="ru-RU" sz="1200">
                <a:solidFill>
                  <a:srgbClr val="808080"/>
                </a:solidFill>
              </a:endParaRPr>
            </a:p>
          </p:txBody>
        </p:sp>
        <p:sp>
          <p:nvSpPr>
            <p:cNvPr id="92168" name="Rectangle 8"/>
            <p:cNvSpPr>
              <a:spLocks noChangeArrowheads="1"/>
            </p:cNvSpPr>
            <p:nvPr/>
          </p:nvSpPr>
          <p:spPr bwMode="auto">
            <a:xfrm>
              <a:off x="793" y="3929"/>
              <a:ext cx="539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808080"/>
                  </a:solidFill>
                  <a:latin typeface="Arial" charset="0"/>
                </a:rPr>
                <a:t>ALEXANDROV</a:t>
              </a:r>
              <a:endParaRPr lang="ru-RU" sz="900">
                <a:solidFill>
                  <a:srgbClr val="808080"/>
                </a:solidFill>
              </a:endParaRPr>
            </a:p>
          </p:txBody>
        </p:sp>
        <p:sp>
          <p:nvSpPr>
            <p:cNvPr id="92169" name="Line 9"/>
            <p:cNvSpPr>
              <a:spLocks noChangeShapeType="1"/>
            </p:cNvSpPr>
            <p:nvPr/>
          </p:nvSpPr>
          <p:spPr bwMode="auto">
            <a:xfrm>
              <a:off x="1338" y="3974"/>
              <a:ext cx="41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92171" name="Рисунок 3" descr="4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04813"/>
            <a:ext cx="8786812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F615-5A43-4D12-AE17-86D854CBA88D}" type="slidenum">
              <a:rPr lang="ru-RU"/>
              <a:pPr/>
              <a:t>4</a:t>
            </a:fld>
            <a:endParaRPr lang="ru-RU"/>
          </a:p>
        </p:txBody>
      </p:sp>
      <p:grpSp>
        <p:nvGrpSpPr>
          <p:cNvPr id="129035" name="Group 11"/>
          <p:cNvGrpSpPr>
            <a:grpSpLocks/>
          </p:cNvGrpSpPr>
          <p:nvPr/>
        </p:nvGrpSpPr>
        <p:grpSpPr bwMode="auto">
          <a:xfrm>
            <a:off x="647700" y="6237288"/>
            <a:ext cx="7272338" cy="431800"/>
            <a:chOff x="499" y="3906"/>
            <a:chExt cx="5012" cy="272"/>
          </a:xfrm>
        </p:grpSpPr>
        <p:grpSp>
          <p:nvGrpSpPr>
            <p:cNvPr id="129036" name="Group 12"/>
            <p:cNvGrpSpPr>
              <a:grpSpLocks/>
            </p:cNvGrpSpPr>
            <p:nvPr/>
          </p:nvGrpSpPr>
          <p:grpSpPr bwMode="auto">
            <a:xfrm>
              <a:off x="499" y="3906"/>
              <a:ext cx="249" cy="272"/>
              <a:chOff x="590" y="148"/>
              <a:chExt cx="244" cy="274"/>
            </a:xfrm>
          </p:grpSpPr>
          <p:sp>
            <p:nvSpPr>
              <p:cNvPr id="129037" name="Freeform 13"/>
              <p:cNvSpPr>
                <a:spLocks/>
              </p:cNvSpPr>
              <p:nvPr/>
            </p:nvSpPr>
            <p:spPr bwMode="auto">
              <a:xfrm>
                <a:off x="639" y="199"/>
                <a:ext cx="155" cy="104"/>
              </a:xfrm>
              <a:custGeom>
                <a:avLst/>
                <a:gdLst>
                  <a:gd name="T0" fmla="*/ 0 w 311"/>
                  <a:gd name="T1" fmla="*/ 127 h 209"/>
                  <a:gd name="T2" fmla="*/ 56 w 311"/>
                  <a:gd name="T3" fmla="*/ 127 h 209"/>
                  <a:gd name="T4" fmla="*/ 56 w 311"/>
                  <a:gd name="T5" fmla="*/ 192 h 209"/>
                  <a:gd name="T6" fmla="*/ 106 w 311"/>
                  <a:gd name="T7" fmla="*/ 192 h 209"/>
                  <a:gd name="T8" fmla="*/ 125 w 311"/>
                  <a:gd name="T9" fmla="*/ 0 h 209"/>
                  <a:gd name="T10" fmla="*/ 169 w 311"/>
                  <a:gd name="T11" fmla="*/ 0 h 209"/>
                  <a:gd name="T12" fmla="*/ 182 w 311"/>
                  <a:gd name="T13" fmla="*/ 192 h 209"/>
                  <a:gd name="T14" fmla="*/ 230 w 311"/>
                  <a:gd name="T15" fmla="*/ 192 h 209"/>
                  <a:gd name="T16" fmla="*/ 230 w 311"/>
                  <a:gd name="T17" fmla="*/ 127 h 209"/>
                  <a:gd name="T18" fmla="*/ 311 w 311"/>
                  <a:gd name="T19" fmla="*/ 127 h 209"/>
                  <a:gd name="T20" fmla="*/ 311 w 311"/>
                  <a:gd name="T21" fmla="*/ 142 h 209"/>
                  <a:gd name="T22" fmla="*/ 248 w 311"/>
                  <a:gd name="T23" fmla="*/ 142 h 209"/>
                  <a:gd name="T24" fmla="*/ 248 w 311"/>
                  <a:gd name="T25" fmla="*/ 209 h 209"/>
                  <a:gd name="T26" fmla="*/ 165 w 311"/>
                  <a:gd name="T27" fmla="*/ 209 h 209"/>
                  <a:gd name="T28" fmla="*/ 154 w 311"/>
                  <a:gd name="T29" fmla="*/ 15 h 209"/>
                  <a:gd name="T30" fmla="*/ 138 w 311"/>
                  <a:gd name="T31" fmla="*/ 15 h 209"/>
                  <a:gd name="T32" fmla="*/ 121 w 311"/>
                  <a:gd name="T33" fmla="*/ 209 h 209"/>
                  <a:gd name="T34" fmla="*/ 39 w 311"/>
                  <a:gd name="T35" fmla="*/ 209 h 209"/>
                  <a:gd name="T36" fmla="*/ 39 w 311"/>
                  <a:gd name="T37" fmla="*/ 142 h 209"/>
                  <a:gd name="T38" fmla="*/ 0 w 311"/>
                  <a:gd name="T39" fmla="*/ 142 h 209"/>
                  <a:gd name="T40" fmla="*/ 0 w 311"/>
                  <a:gd name="T41" fmla="*/ 12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1" h="209">
                    <a:moveTo>
                      <a:pt x="0" y="127"/>
                    </a:moveTo>
                    <a:lnTo>
                      <a:pt x="56" y="127"/>
                    </a:lnTo>
                    <a:lnTo>
                      <a:pt x="56" y="192"/>
                    </a:lnTo>
                    <a:lnTo>
                      <a:pt x="106" y="192"/>
                    </a:lnTo>
                    <a:lnTo>
                      <a:pt x="125" y="0"/>
                    </a:lnTo>
                    <a:lnTo>
                      <a:pt x="169" y="0"/>
                    </a:lnTo>
                    <a:lnTo>
                      <a:pt x="182" y="192"/>
                    </a:lnTo>
                    <a:lnTo>
                      <a:pt x="230" y="192"/>
                    </a:lnTo>
                    <a:lnTo>
                      <a:pt x="230" y="127"/>
                    </a:lnTo>
                    <a:lnTo>
                      <a:pt x="311" y="127"/>
                    </a:lnTo>
                    <a:lnTo>
                      <a:pt x="311" y="142"/>
                    </a:lnTo>
                    <a:lnTo>
                      <a:pt x="248" y="142"/>
                    </a:lnTo>
                    <a:lnTo>
                      <a:pt x="248" y="209"/>
                    </a:lnTo>
                    <a:lnTo>
                      <a:pt x="165" y="209"/>
                    </a:lnTo>
                    <a:lnTo>
                      <a:pt x="154" y="15"/>
                    </a:lnTo>
                    <a:lnTo>
                      <a:pt x="138" y="15"/>
                    </a:lnTo>
                    <a:lnTo>
                      <a:pt x="121" y="209"/>
                    </a:lnTo>
                    <a:lnTo>
                      <a:pt x="39" y="209"/>
                    </a:lnTo>
                    <a:lnTo>
                      <a:pt x="39" y="142"/>
                    </a:lnTo>
                    <a:lnTo>
                      <a:pt x="0" y="142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38" name="Freeform 14"/>
              <p:cNvSpPr>
                <a:spLocks/>
              </p:cNvSpPr>
              <p:nvPr/>
            </p:nvSpPr>
            <p:spPr bwMode="auto">
              <a:xfrm>
                <a:off x="593" y="257"/>
                <a:ext cx="40" cy="40"/>
              </a:xfrm>
              <a:custGeom>
                <a:avLst/>
                <a:gdLst>
                  <a:gd name="T0" fmla="*/ 81 w 81"/>
                  <a:gd name="T1" fmla="*/ 37 h 81"/>
                  <a:gd name="T2" fmla="*/ 79 w 81"/>
                  <a:gd name="T3" fmla="*/ 31 h 81"/>
                  <a:gd name="T4" fmla="*/ 77 w 81"/>
                  <a:gd name="T5" fmla="*/ 25 h 81"/>
                  <a:gd name="T6" fmla="*/ 75 w 81"/>
                  <a:gd name="T7" fmla="*/ 19 h 81"/>
                  <a:gd name="T8" fmla="*/ 71 w 81"/>
                  <a:gd name="T9" fmla="*/ 15 h 81"/>
                  <a:gd name="T10" fmla="*/ 67 w 81"/>
                  <a:gd name="T11" fmla="*/ 10 h 81"/>
                  <a:gd name="T12" fmla="*/ 62 w 81"/>
                  <a:gd name="T13" fmla="*/ 8 h 81"/>
                  <a:gd name="T14" fmla="*/ 58 w 81"/>
                  <a:gd name="T15" fmla="*/ 4 h 81"/>
                  <a:gd name="T16" fmla="*/ 52 w 81"/>
                  <a:gd name="T17" fmla="*/ 2 h 81"/>
                  <a:gd name="T18" fmla="*/ 46 w 81"/>
                  <a:gd name="T19" fmla="*/ 0 h 81"/>
                  <a:gd name="T20" fmla="*/ 40 w 81"/>
                  <a:gd name="T21" fmla="*/ 0 h 81"/>
                  <a:gd name="T22" fmla="*/ 35 w 81"/>
                  <a:gd name="T23" fmla="*/ 0 h 81"/>
                  <a:gd name="T24" fmla="*/ 27 w 81"/>
                  <a:gd name="T25" fmla="*/ 2 h 81"/>
                  <a:gd name="T26" fmla="*/ 23 w 81"/>
                  <a:gd name="T27" fmla="*/ 4 h 81"/>
                  <a:gd name="T28" fmla="*/ 17 w 81"/>
                  <a:gd name="T29" fmla="*/ 8 h 81"/>
                  <a:gd name="T30" fmla="*/ 14 w 81"/>
                  <a:gd name="T31" fmla="*/ 10 h 81"/>
                  <a:gd name="T32" fmla="*/ 8 w 81"/>
                  <a:gd name="T33" fmla="*/ 15 h 81"/>
                  <a:gd name="T34" fmla="*/ 6 w 81"/>
                  <a:gd name="T35" fmla="*/ 19 h 81"/>
                  <a:gd name="T36" fmla="*/ 2 w 81"/>
                  <a:gd name="T37" fmla="*/ 25 h 81"/>
                  <a:gd name="T38" fmla="*/ 0 w 81"/>
                  <a:gd name="T39" fmla="*/ 31 h 81"/>
                  <a:gd name="T40" fmla="*/ 0 w 81"/>
                  <a:gd name="T41" fmla="*/ 37 h 81"/>
                  <a:gd name="T42" fmla="*/ 0 w 81"/>
                  <a:gd name="T43" fmla="*/ 42 h 81"/>
                  <a:gd name="T44" fmla="*/ 0 w 81"/>
                  <a:gd name="T45" fmla="*/ 48 h 81"/>
                  <a:gd name="T46" fmla="*/ 2 w 81"/>
                  <a:gd name="T47" fmla="*/ 54 h 81"/>
                  <a:gd name="T48" fmla="*/ 4 w 81"/>
                  <a:gd name="T49" fmla="*/ 60 h 81"/>
                  <a:gd name="T50" fmla="*/ 8 w 81"/>
                  <a:gd name="T51" fmla="*/ 65 h 81"/>
                  <a:gd name="T52" fmla="*/ 12 w 81"/>
                  <a:gd name="T53" fmla="*/ 69 h 81"/>
                  <a:gd name="T54" fmla="*/ 16 w 81"/>
                  <a:gd name="T55" fmla="*/ 73 h 81"/>
                  <a:gd name="T56" fmla="*/ 21 w 81"/>
                  <a:gd name="T57" fmla="*/ 75 h 81"/>
                  <a:gd name="T58" fmla="*/ 25 w 81"/>
                  <a:gd name="T59" fmla="*/ 79 h 81"/>
                  <a:gd name="T60" fmla="*/ 31 w 81"/>
                  <a:gd name="T61" fmla="*/ 81 h 81"/>
                  <a:gd name="T62" fmla="*/ 39 w 81"/>
                  <a:gd name="T63" fmla="*/ 81 h 81"/>
                  <a:gd name="T64" fmla="*/ 44 w 81"/>
                  <a:gd name="T65" fmla="*/ 81 h 81"/>
                  <a:gd name="T66" fmla="*/ 50 w 81"/>
                  <a:gd name="T67" fmla="*/ 79 h 81"/>
                  <a:gd name="T68" fmla="*/ 56 w 81"/>
                  <a:gd name="T69" fmla="*/ 77 h 81"/>
                  <a:gd name="T70" fmla="*/ 62 w 81"/>
                  <a:gd name="T71" fmla="*/ 75 h 81"/>
                  <a:gd name="T72" fmla="*/ 65 w 81"/>
                  <a:gd name="T73" fmla="*/ 71 h 81"/>
                  <a:gd name="T74" fmla="*/ 69 w 81"/>
                  <a:gd name="T75" fmla="*/ 67 h 81"/>
                  <a:gd name="T76" fmla="*/ 73 w 81"/>
                  <a:gd name="T77" fmla="*/ 63 h 81"/>
                  <a:gd name="T78" fmla="*/ 77 w 81"/>
                  <a:gd name="T79" fmla="*/ 58 h 81"/>
                  <a:gd name="T80" fmla="*/ 79 w 81"/>
                  <a:gd name="T81" fmla="*/ 52 h 81"/>
                  <a:gd name="T82" fmla="*/ 79 w 81"/>
                  <a:gd name="T83" fmla="*/ 46 h 81"/>
                  <a:gd name="T84" fmla="*/ 81 w 81"/>
                  <a:gd name="T85" fmla="*/ 4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" h="81">
                    <a:moveTo>
                      <a:pt x="81" y="40"/>
                    </a:moveTo>
                    <a:lnTo>
                      <a:pt x="81" y="38"/>
                    </a:lnTo>
                    <a:lnTo>
                      <a:pt x="81" y="37"/>
                    </a:lnTo>
                    <a:lnTo>
                      <a:pt x="79" y="35"/>
                    </a:lnTo>
                    <a:lnTo>
                      <a:pt x="79" y="33"/>
                    </a:lnTo>
                    <a:lnTo>
                      <a:pt x="79" y="31"/>
                    </a:lnTo>
                    <a:lnTo>
                      <a:pt x="79" y="29"/>
                    </a:lnTo>
                    <a:lnTo>
                      <a:pt x="77" y="27"/>
                    </a:lnTo>
                    <a:lnTo>
                      <a:pt x="77" y="25"/>
                    </a:lnTo>
                    <a:lnTo>
                      <a:pt x="77" y="23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3" y="17"/>
                    </a:lnTo>
                    <a:lnTo>
                      <a:pt x="73" y="15"/>
                    </a:lnTo>
                    <a:lnTo>
                      <a:pt x="71" y="15"/>
                    </a:lnTo>
                    <a:lnTo>
                      <a:pt x="69" y="14"/>
                    </a:lnTo>
                    <a:lnTo>
                      <a:pt x="69" y="12"/>
                    </a:lnTo>
                    <a:lnTo>
                      <a:pt x="67" y="10"/>
                    </a:lnTo>
                    <a:lnTo>
                      <a:pt x="65" y="10"/>
                    </a:lnTo>
                    <a:lnTo>
                      <a:pt x="63" y="8"/>
                    </a:lnTo>
                    <a:lnTo>
                      <a:pt x="62" y="8"/>
                    </a:lnTo>
                    <a:lnTo>
                      <a:pt x="62" y="6"/>
                    </a:lnTo>
                    <a:lnTo>
                      <a:pt x="60" y="4"/>
                    </a:lnTo>
                    <a:lnTo>
                      <a:pt x="58" y="4"/>
                    </a:lnTo>
                    <a:lnTo>
                      <a:pt x="56" y="4"/>
                    </a:lnTo>
                    <a:lnTo>
                      <a:pt x="54" y="2"/>
                    </a:lnTo>
                    <a:lnTo>
                      <a:pt x="52" y="2"/>
                    </a:lnTo>
                    <a:lnTo>
                      <a:pt x="50" y="2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5" y="2"/>
                    </a:lnTo>
                    <a:lnTo>
                      <a:pt x="25" y="4"/>
                    </a:lnTo>
                    <a:lnTo>
                      <a:pt x="23" y="4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2" y="12"/>
                    </a:lnTo>
                    <a:lnTo>
                      <a:pt x="10" y="14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6" y="17"/>
                    </a:lnTo>
                    <a:lnTo>
                      <a:pt x="6" y="19"/>
                    </a:lnTo>
                    <a:lnTo>
                      <a:pt x="4" y="21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2" y="27"/>
                    </a:lnTo>
                    <a:lnTo>
                      <a:pt x="2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2" y="52"/>
                    </a:lnTo>
                    <a:lnTo>
                      <a:pt x="2" y="54"/>
                    </a:lnTo>
                    <a:lnTo>
                      <a:pt x="2" y="56"/>
                    </a:lnTo>
                    <a:lnTo>
                      <a:pt x="4" y="58"/>
                    </a:lnTo>
                    <a:lnTo>
                      <a:pt x="4" y="60"/>
                    </a:lnTo>
                    <a:lnTo>
                      <a:pt x="6" y="61"/>
                    </a:lnTo>
                    <a:lnTo>
                      <a:pt x="6" y="63"/>
                    </a:lnTo>
                    <a:lnTo>
                      <a:pt x="8" y="65"/>
                    </a:lnTo>
                    <a:lnTo>
                      <a:pt x="8" y="65"/>
                    </a:lnTo>
                    <a:lnTo>
                      <a:pt x="10" y="67"/>
                    </a:lnTo>
                    <a:lnTo>
                      <a:pt x="12" y="69"/>
                    </a:lnTo>
                    <a:lnTo>
                      <a:pt x="14" y="71"/>
                    </a:lnTo>
                    <a:lnTo>
                      <a:pt x="14" y="71"/>
                    </a:lnTo>
                    <a:lnTo>
                      <a:pt x="16" y="73"/>
                    </a:lnTo>
                    <a:lnTo>
                      <a:pt x="17" y="73"/>
                    </a:lnTo>
                    <a:lnTo>
                      <a:pt x="19" y="75"/>
                    </a:lnTo>
                    <a:lnTo>
                      <a:pt x="21" y="75"/>
                    </a:lnTo>
                    <a:lnTo>
                      <a:pt x="23" y="77"/>
                    </a:lnTo>
                    <a:lnTo>
                      <a:pt x="25" y="77"/>
                    </a:lnTo>
                    <a:lnTo>
                      <a:pt x="25" y="79"/>
                    </a:lnTo>
                    <a:lnTo>
                      <a:pt x="27" y="79"/>
                    </a:lnTo>
                    <a:lnTo>
                      <a:pt x="29" y="79"/>
                    </a:lnTo>
                    <a:lnTo>
                      <a:pt x="31" y="81"/>
                    </a:lnTo>
                    <a:lnTo>
                      <a:pt x="35" y="81"/>
                    </a:lnTo>
                    <a:lnTo>
                      <a:pt x="37" y="81"/>
                    </a:lnTo>
                    <a:lnTo>
                      <a:pt x="39" y="81"/>
                    </a:lnTo>
                    <a:lnTo>
                      <a:pt x="40" y="81"/>
                    </a:lnTo>
                    <a:lnTo>
                      <a:pt x="42" y="81"/>
                    </a:lnTo>
                    <a:lnTo>
                      <a:pt x="44" y="81"/>
                    </a:lnTo>
                    <a:lnTo>
                      <a:pt x="46" y="81"/>
                    </a:lnTo>
                    <a:lnTo>
                      <a:pt x="48" y="81"/>
                    </a:lnTo>
                    <a:lnTo>
                      <a:pt x="50" y="79"/>
                    </a:lnTo>
                    <a:lnTo>
                      <a:pt x="52" y="79"/>
                    </a:lnTo>
                    <a:lnTo>
                      <a:pt x="54" y="79"/>
                    </a:lnTo>
                    <a:lnTo>
                      <a:pt x="56" y="77"/>
                    </a:lnTo>
                    <a:lnTo>
                      <a:pt x="58" y="77"/>
                    </a:lnTo>
                    <a:lnTo>
                      <a:pt x="60" y="75"/>
                    </a:lnTo>
                    <a:lnTo>
                      <a:pt x="62" y="75"/>
                    </a:lnTo>
                    <a:lnTo>
                      <a:pt x="62" y="73"/>
                    </a:lnTo>
                    <a:lnTo>
                      <a:pt x="63" y="73"/>
                    </a:lnTo>
                    <a:lnTo>
                      <a:pt x="65" y="71"/>
                    </a:lnTo>
                    <a:lnTo>
                      <a:pt x="67" y="71"/>
                    </a:lnTo>
                    <a:lnTo>
                      <a:pt x="69" y="69"/>
                    </a:lnTo>
                    <a:lnTo>
                      <a:pt x="69" y="67"/>
                    </a:lnTo>
                    <a:lnTo>
                      <a:pt x="71" y="65"/>
                    </a:lnTo>
                    <a:lnTo>
                      <a:pt x="73" y="65"/>
                    </a:lnTo>
                    <a:lnTo>
                      <a:pt x="73" y="63"/>
                    </a:lnTo>
                    <a:lnTo>
                      <a:pt x="75" y="61"/>
                    </a:lnTo>
                    <a:lnTo>
                      <a:pt x="75" y="60"/>
                    </a:lnTo>
                    <a:lnTo>
                      <a:pt x="77" y="58"/>
                    </a:lnTo>
                    <a:lnTo>
                      <a:pt x="77" y="56"/>
                    </a:lnTo>
                    <a:lnTo>
                      <a:pt x="77" y="54"/>
                    </a:lnTo>
                    <a:lnTo>
                      <a:pt x="79" y="52"/>
                    </a:lnTo>
                    <a:lnTo>
                      <a:pt x="79" y="50"/>
                    </a:lnTo>
                    <a:lnTo>
                      <a:pt x="79" y="48"/>
                    </a:lnTo>
                    <a:lnTo>
                      <a:pt x="79" y="46"/>
                    </a:lnTo>
                    <a:lnTo>
                      <a:pt x="81" y="44"/>
                    </a:lnTo>
                    <a:lnTo>
                      <a:pt x="81" y="42"/>
                    </a:lnTo>
                    <a:lnTo>
                      <a:pt x="81" y="40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39" name="Freeform 15"/>
              <p:cNvSpPr>
                <a:spLocks/>
              </p:cNvSpPr>
              <p:nvPr/>
            </p:nvSpPr>
            <p:spPr bwMode="auto">
              <a:xfrm>
                <a:off x="590" y="148"/>
                <a:ext cx="244" cy="274"/>
              </a:xfrm>
              <a:custGeom>
                <a:avLst/>
                <a:gdLst>
                  <a:gd name="T0" fmla="*/ 52 w 488"/>
                  <a:gd name="T1" fmla="*/ 352 h 548"/>
                  <a:gd name="T2" fmla="*/ 91 w 488"/>
                  <a:gd name="T3" fmla="*/ 368 h 548"/>
                  <a:gd name="T4" fmla="*/ 116 w 488"/>
                  <a:gd name="T5" fmla="*/ 377 h 548"/>
                  <a:gd name="T6" fmla="*/ 87 w 488"/>
                  <a:gd name="T7" fmla="*/ 391 h 548"/>
                  <a:gd name="T8" fmla="*/ 108 w 488"/>
                  <a:gd name="T9" fmla="*/ 410 h 548"/>
                  <a:gd name="T10" fmla="*/ 135 w 488"/>
                  <a:gd name="T11" fmla="*/ 423 h 548"/>
                  <a:gd name="T12" fmla="*/ 162 w 488"/>
                  <a:gd name="T13" fmla="*/ 429 h 548"/>
                  <a:gd name="T14" fmla="*/ 171 w 488"/>
                  <a:gd name="T15" fmla="*/ 429 h 548"/>
                  <a:gd name="T16" fmla="*/ 188 w 488"/>
                  <a:gd name="T17" fmla="*/ 425 h 548"/>
                  <a:gd name="T18" fmla="*/ 206 w 488"/>
                  <a:gd name="T19" fmla="*/ 404 h 548"/>
                  <a:gd name="T20" fmla="*/ 217 w 488"/>
                  <a:gd name="T21" fmla="*/ 373 h 548"/>
                  <a:gd name="T22" fmla="*/ 223 w 488"/>
                  <a:gd name="T23" fmla="*/ 341 h 548"/>
                  <a:gd name="T24" fmla="*/ 263 w 488"/>
                  <a:gd name="T25" fmla="*/ 366 h 548"/>
                  <a:gd name="T26" fmla="*/ 275 w 488"/>
                  <a:gd name="T27" fmla="*/ 398 h 548"/>
                  <a:gd name="T28" fmla="*/ 292 w 488"/>
                  <a:gd name="T29" fmla="*/ 423 h 548"/>
                  <a:gd name="T30" fmla="*/ 305 w 488"/>
                  <a:gd name="T31" fmla="*/ 429 h 548"/>
                  <a:gd name="T32" fmla="*/ 311 w 488"/>
                  <a:gd name="T33" fmla="*/ 429 h 548"/>
                  <a:gd name="T34" fmla="*/ 334 w 488"/>
                  <a:gd name="T35" fmla="*/ 427 h 548"/>
                  <a:gd name="T36" fmla="*/ 357 w 488"/>
                  <a:gd name="T37" fmla="*/ 419 h 548"/>
                  <a:gd name="T38" fmla="*/ 378 w 488"/>
                  <a:gd name="T39" fmla="*/ 408 h 548"/>
                  <a:gd name="T40" fmla="*/ 407 w 488"/>
                  <a:gd name="T41" fmla="*/ 377 h 548"/>
                  <a:gd name="T42" fmla="*/ 434 w 488"/>
                  <a:gd name="T43" fmla="*/ 333 h 548"/>
                  <a:gd name="T44" fmla="*/ 447 w 488"/>
                  <a:gd name="T45" fmla="*/ 285 h 548"/>
                  <a:gd name="T46" fmla="*/ 449 w 488"/>
                  <a:gd name="T47" fmla="*/ 262 h 548"/>
                  <a:gd name="T48" fmla="*/ 442 w 488"/>
                  <a:gd name="T49" fmla="*/ 195 h 548"/>
                  <a:gd name="T50" fmla="*/ 396 w 488"/>
                  <a:gd name="T51" fmla="*/ 120 h 548"/>
                  <a:gd name="T52" fmla="*/ 323 w 488"/>
                  <a:gd name="T53" fmla="*/ 72 h 548"/>
                  <a:gd name="T54" fmla="*/ 300 w 488"/>
                  <a:gd name="T55" fmla="*/ 67 h 548"/>
                  <a:gd name="T56" fmla="*/ 263 w 488"/>
                  <a:gd name="T57" fmla="*/ 61 h 548"/>
                  <a:gd name="T58" fmla="*/ 171 w 488"/>
                  <a:gd name="T59" fmla="*/ 88 h 548"/>
                  <a:gd name="T60" fmla="*/ 108 w 488"/>
                  <a:gd name="T61" fmla="*/ 153 h 548"/>
                  <a:gd name="T62" fmla="*/ 83 w 488"/>
                  <a:gd name="T63" fmla="*/ 210 h 548"/>
                  <a:gd name="T64" fmla="*/ 68 w 488"/>
                  <a:gd name="T65" fmla="*/ 201 h 548"/>
                  <a:gd name="T66" fmla="*/ 50 w 488"/>
                  <a:gd name="T67" fmla="*/ 195 h 548"/>
                  <a:gd name="T68" fmla="*/ 31 w 488"/>
                  <a:gd name="T69" fmla="*/ 197 h 548"/>
                  <a:gd name="T70" fmla="*/ 16 w 488"/>
                  <a:gd name="T71" fmla="*/ 203 h 548"/>
                  <a:gd name="T72" fmla="*/ 0 w 488"/>
                  <a:gd name="T73" fmla="*/ 212 h 548"/>
                  <a:gd name="T74" fmla="*/ 25 w 488"/>
                  <a:gd name="T75" fmla="*/ 134 h 548"/>
                  <a:gd name="T76" fmla="*/ 75 w 488"/>
                  <a:gd name="T77" fmla="*/ 69 h 548"/>
                  <a:gd name="T78" fmla="*/ 146 w 488"/>
                  <a:gd name="T79" fmla="*/ 21 h 548"/>
                  <a:gd name="T80" fmla="*/ 234 w 488"/>
                  <a:gd name="T81" fmla="*/ 0 h 548"/>
                  <a:gd name="T82" fmla="*/ 325 w 488"/>
                  <a:gd name="T83" fmla="*/ 13 h 548"/>
                  <a:gd name="T84" fmla="*/ 407 w 488"/>
                  <a:gd name="T85" fmla="*/ 61 h 548"/>
                  <a:gd name="T86" fmla="*/ 465 w 488"/>
                  <a:gd name="T87" fmla="*/ 138 h 548"/>
                  <a:gd name="T88" fmla="*/ 488 w 488"/>
                  <a:gd name="T89" fmla="*/ 232 h 548"/>
                  <a:gd name="T90" fmla="*/ 486 w 488"/>
                  <a:gd name="T91" fmla="*/ 258 h 548"/>
                  <a:gd name="T92" fmla="*/ 472 w 488"/>
                  <a:gd name="T93" fmla="*/ 322 h 548"/>
                  <a:gd name="T94" fmla="*/ 440 w 488"/>
                  <a:gd name="T95" fmla="*/ 379 h 548"/>
                  <a:gd name="T96" fmla="*/ 405 w 488"/>
                  <a:gd name="T97" fmla="*/ 417 h 548"/>
                  <a:gd name="T98" fmla="*/ 369 w 488"/>
                  <a:gd name="T99" fmla="*/ 446 h 548"/>
                  <a:gd name="T100" fmla="*/ 328 w 488"/>
                  <a:gd name="T101" fmla="*/ 465 h 548"/>
                  <a:gd name="T102" fmla="*/ 290 w 488"/>
                  <a:gd name="T103" fmla="*/ 490 h 548"/>
                  <a:gd name="T104" fmla="*/ 257 w 488"/>
                  <a:gd name="T105" fmla="*/ 523 h 548"/>
                  <a:gd name="T106" fmla="*/ 234 w 488"/>
                  <a:gd name="T107" fmla="*/ 534 h 548"/>
                  <a:gd name="T108" fmla="*/ 206 w 488"/>
                  <a:gd name="T109" fmla="*/ 500 h 548"/>
                  <a:gd name="T110" fmla="*/ 169 w 488"/>
                  <a:gd name="T111" fmla="*/ 473 h 548"/>
                  <a:gd name="T112" fmla="*/ 131 w 488"/>
                  <a:gd name="T113" fmla="*/ 456 h 548"/>
                  <a:gd name="T114" fmla="*/ 96 w 488"/>
                  <a:gd name="T115" fmla="*/ 433 h 548"/>
                  <a:gd name="T116" fmla="*/ 68 w 488"/>
                  <a:gd name="T117" fmla="*/ 408 h 548"/>
                  <a:gd name="T118" fmla="*/ 48 w 488"/>
                  <a:gd name="T119" fmla="*/ 427 h 548"/>
                  <a:gd name="T120" fmla="*/ 37 w 488"/>
                  <a:gd name="T121" fmla="*/ 396 h 548"/>
                  <a:gd name="T122" fmla="*/ 23 w 488"/>
                  <a:gd name="T123" fmla="*/ 345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88" h="548">
                    <a:moveTo>
                      <a:pt x="20" y="331"/>
                    </a:moveTo>
                    <a:lnTo>
                      <a:pt x="22" y="333"/>
                    </a:lnTo>
                    <a:lnTo>
                      <a:pt x="25" y="335"/>
                    </a:lnTo>
                    <a:lnTo>
                      <a:pt x="27" y="339"/>
                    </a:lnTo>
                    <a:lnTo>
                      <a:pt x="31" y="341"/>
                    </a:lnTo>
                    <a:lnTo>
                      <a:pt x="33" y="343"/>
                    </a:lnTo>
                    <a:lnTo>
                      <a:pt x="37" y="345"/>
                    </a:lnTo>
                    <a:lnTo>
                      <a:pt x="39" y="347"/>
                    </a:lnTo>
                    <a:lnTo>
                      <a:pt x="43" y="348"/>
                    </a:lnTo>
                    <a:lnTo>
                      <a:pt x="46" y="348"/>
                    </a:lnTo>
                    <a:lnTo>
                      <a:pt x="48" y="350"/>
                    </a:lnTo>
                    <a:lnTo>
                      <a:pt x="52" y="352"/>
                    </a:lnTo>
                    <a:lnTo>
                      <a:pt x="54" y="354"/>
                    </a:lnTo>
                    <a:lnTo>
                      <a:pt x="58" y="356"/>
                    </a:lnTo>
                    <a:lnTo>
                      <a:pt x="62" y="358"/>
                    </a:lnTo>
                    <a:lnTo>
                      <a:pt x="64" y="358"/>
                    </a:lnTo>
                    <a:lnTo>
                      <a:pt x="68" y="360"/>
                    </a:lnTo>
                    <a:lnTo>
                      <a:pt x="71" y="362"/>
                    </a:lnTo>
                    <a:lnTo>
                      <a:pt x="73" y="362"/>
                    </a:lnTo>
                    <a:lnTo>
                      <a:pt x="77" y="364"/>
                    </a:lnTo>
                    <a:lnTo>
                      <a:pt x="81" y="366"/>
                    </a:lnTo>
                    <a:lnTo>
                      <a:pt x="85" y="366"/>
                    </a:lnTo>
                    <a:lnTo>
                      <a:pt x="87" y="368"/>
                    </a:lnTo>
                    <a:lnTo>
                      <a:pt x="91" y="368"/>
                    </a:lnTo>
                    <a:lnTo>
                      <a:pt x="94" y="370"/>
                    </a:lnTo>
                    <a:lnTo>
                      <a:pt x="98" y="370"/>
                    </a:lnTo>
                    <a:lnTo>
                      <a:pt x="102" y="370"/>
                    </a:lnTo>
                    <a:lnTo>
                      <a:pt x="104" y="371"/>
                    </a:lnTo>
                    <a:lnTo>
                      <a:pt x="108" y="371"/>
                    </a:lnTo>
                    <a:lnTo>
                      <a:pt x="112" y="371"/>
                    </a:lnTo>
                    <a:lnTo>
                      <a:pt x="116" y="373"/>
                    </a:lnTo>
                    <a:lnTo>
                      <a:pt x="119" y="373"/>
                    </a:lnTo>
                    <a:lnTo>
                      <a:pt x="121" y="373"/>
                    </a:lnTo>
                    <a:lnTo>
                      <a:pt x="119" y="375"/>
                    </a:lnTo>
                    <a:lnTo>
                      <a:pt x="117" y="375"/>
                    </a:lnTo>
                    <a:lnTo>
                      <a:pt x="116" y="377"/>
                    </a:lnTo>
                    <a:lnTo>
                      <a:pt x="112" y="377"/>
                    </a:lnTo>
                    <a:lnTo>
                      <a:pt x="110" y="379"/>
                    </a:lnTo>
                    <a:lnTo>
                      <a:pt x="108" y="379"/>
                    </a:lnTo>
                    <a:lnTo>
                      <a:pt x="106" y="381"/>
                    </a:lnTo>
                    <a:lnTo>
                      <a:pt x="104" y="381"/>
                    </a:lnTo>
                    <a:lnTo>
                      <a:pt x="100" y="383"/>
                    </a:lnTo>
                    <a:lnTo>
                      <a:pt x="98" y="385"/>
                    </a:lnTo>
                    <a:lnTo>
                      <a:pt x="96" y="385"/>
                    </a:lnTo>
                    <a:lnTo>
                      <a:pt x="94" y="387"/>
                    </a:lnTo>
                    <a:lnTo>
                      <a:pt x="92" y="389"/>
                    </a:lnTo>
                    <a:lnTo>
                      <a:pt x="91" y="389"/>
                    </a:lnTo>
                    <a:lnTo>
                      <a:pt x="87" y="391"/>
                    </a:lnTo>
                    <a:lnTo>
                      <a:pt x="85" y="393"/>
                    </a:lnTo>
                    <a:lnTo>
                      <a:pt x="87" y="394"/>
                    </a:lnTo>
                    <a:lnTo>
                      <a:pt x="89" y="396"/>
                    </a:lnTo>
                    <a:lnTo>
                      <a:pt x="91" y="398"/>
                    </a:lnTo>
                    <a:lnTo>
                      <a:pt x="92" y="398"/>
                    </a:lnTo>
                    <a:lnTo>
                      <a:pt x="94" y="400"/>
                    </a:lnTo>
                    <a:lnTo>
                      <a:pt x="96" y="402"/>
                    </a:lnTo>
                    <a:lnTo>
                      <a:pt x="98" y="404"/>
                    </a:lnTo>
                    <a:lnTo>
                      <a:pt x="102" y="406"/>
                    </a:lnTo>
                    <a:lnTo>
                      <a:pt x="104" y="406"/>
                    </a:lnTo>
                    <a:lnTo>
                      <a:pt x="106" y="408"/>
                    </a:lnTo>
                    <a:lnTo>
                      <a:pt x="108" y="410"/>
                    </a:lnTo>
                    <a:lnTo>
                      <a:pt x="110" y="412"/>
                    </a:lnTo>
                    <a:lnTo>
                      <a:pt x="112" y="412"/>
                    </a:lnTo>
                    <a:lnTo>
                      <a:pt x="114" y="414"/>
                    </a:lnTo>
                    <a:lnTo>
                      <a:pt x="116" y="414"/>
                    </a:lnTo>
                    <a:lnTo>
                      <a:pt x="119" y="416"/>
                    </a:lnTo>
                    <a:lnTo>
                      <a:pt x="121" y="417"/>
                    </a:lnTo>
                    <a:lnTo>
                      <a:pt x="123" y="417"/>
                    </a:lnTo>
                    <a:lnTo>
                      <a:pt x="125" y="419"/>
                    </a:lnTo>
                    <a:lnTo>
                      <a:pt x="127" y="419"/>
                    </a:lnTo>
                    <a:lnTo>
                      <a:pt x="131" y="421"/>
                    </a:lnTo>
                    <a:lnTo>
                      <a:pt x="133" y="421"/>
                    </a:lnTo>
                    <a:lnTo>
                      <a:pt x="135" y="423"/>
                    </a:lnTo>
                    <a:lnTo>
                      <a:pt x="137" y="423"/>
                    </a:lnTo>
                    <a:lnTo>
                      <a:pt x="140" y="423"/>
                    </a:lnTo>
                    <a:lnTo>
                      <a:pt x="142" y="425"/>
                    </a:lnTo>
                    <a:lnTo>
                      <a:pt x="144" y="425"/>
                    </a:lnTo>
                    <a:lnTo>
                      <a:pt x="148" y="425"/>
                    </a:lnTo>
                    <a:lnTo>
                      <a:pt x="150" y="427"/>
                    </a:lnTo>
                    <a:lnTo>
                      <a:pt x="152" y="427"/>
                    </a:lnTo>
                    <a:lnTo>
                      <a:pt x="156" y="427"/>
                    </a:lnTo>
                    <a:lnTo>
                      <a:pt x="158" y="427"/>
                    </a:lnTo>
                    <a:lnTo>
                      <a:pt x="160" y="429"/>
                    </a:lnTo>
                    <a:lnTo>
                      <a:pt x="162" y="429"/>
                    </a:lnTo>
                    <a:lnTo>
                      <a:pt x="162" y="429"/>
                    </a:lnTo>
                    <a:lnTo>
                      <a:pt x="163" y="429"/>
                    </a:lnTo>
                    <a:lnTo>
                      <a:pt x="165" y="429"/>
                    </a:lnTo>
                    <a:lnTo>
                      <a:pt x="167" y="429"/>
                    </a:lnTo>
                    <a:lnTo>
                      <a:pt x="169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3" y="429"/>
                    </a:lnTo>
                    <a:lnTo>
                      <a:pt x="173" y="429"/>
                    </a:lnTo>
                    <a:lnTo>
                      <a:pt x="175" y="429"/>
                    </a:lnTo>
                    <a:lnTo>
                      <a:pt x="177" y="429"/>
                    </a:lnTo>
                    <a:lnTo>
                      <a:pt x="179" y="429"/>
                    </a:lnTo>
                    <a:lnTo>
                      <a:pt x="179" y="429"/>
                    </a:lnTo>
                    <a:lnTo>
                      <a:pt x="181" y="429"/>
                    </a:lnTo>
                    <a:lnTo>
                      <a:pt x="183" y="427"/>
                    </a:lnTo>
                    <a:lnTo>
                      <a:pt x="183" y="427"/>
                    </a:lnTo>
                    <a:lnTo>
                      <a:pt x="185" y="427"/>
                    </a:lnTo>
                    <a:lnTo>
                      <a:pt x="186" y="425"/>
                    </a:lnTo>
                    <a:lnTo>
                      <a:pt x="188" y="425"/>
                    </a:lnTo>
                    <a:lnTo>
                      <a:pt x="188" y="425"/>
                    </a:lnTo>
                    <a:lnTo>
                      <a:pt x="190" y="423"/>
                    </a:lnTo>
                    <a:lnTo>
                      <a:pt x="190" y="423"/>
                    </a:lnTo>
                    <a:lnTo>
                      <a:pt x="192" y="421"/>
                    </a:lnTo>
                    <a:lnTo>
                      <a:pt x="194" y="421"/>
                    </a:lnTo>
                    <a:lnTo>
                      <a:pt x="196" y="419"/>
                    </a:lnTo>
                    <a:lnTo>
                      <a:pt x="198" y="416"/>
                    </a:lnTo>
                    <a:lnTo>
                      <a:pt x="198" y="414"/>
                    </a:lnTo>
                    <a:lnTo>
                      <a:pt x="200" y="412"/>
                    </a:lnTo>
                    <a:lnTo>
                      <a:pt x="202" y="410"/>
                    </a:lnTo>
                    <a:lnTo>
                      <a:pt x="204" y="408"/>
                    </a:lnTo>
                    <a:lnTo>
                      <a:pt x="206" y="404"/>
                    </a:lnTo>
                    <a:lnTo>
                      <a:pt x="206" y="402"/>
                    </a:lnTo>
                    <a:lnTo>
                      <a:pt x="208" y="400"/>
                    </a:lnTo>
                    <a:lnTo>
                      <a:pt x="210" y="396"/>
                    </a:lnTo>
                    <a:lnTo>
                      <a:pt x="210" y="394"/>
                    </a:lnTo>
                    <a:lnTo>
                      <a:pt x="211" y="393"/>
                    </a:lnTo>
                    <a:lnTo>
                      <a:pt x="213" y="389"/>
                    </a:lnTo>
                    <a:lnTo>
                      <a:pt x="213" y="387"/>
                    </a:lnTo>
                    <a:lnTo>
                      <a:pt x="215" y="385"/>
                    </a:lnTo>
                    <a:lnTo>
                      <a:pt x="215" y="381"/>
                    </a:lnTo>
                    <a:lnTo>
                      <a:pt x="217" y="379"/>
                    </a:lnTo>
                    <a:lnTo>
                      <a:pt x="217" y="377"/>
                    </a:lnTo>
                    <a:lnTo>
                      <a:pt x="217" y="373"/>
                    </a:lnTo>
                    <a:lnTo>
                      <a:pt x="219" y="371"/>
                    </a:lnTo>
                    <a:lnTo>
                      <a:pt x="219" y="368"/>
                    </a:lnTo>
                    <a:lnTo>
                      <a:pt x="221" y="366"/>
                    </a:lnTo>
                    <a:lnTo>
                      <a:pt x="221" y="364"/>
                    </a:lnTo>
                    <a:lnTo>
                      <a:pt x="221" y="360"/>
                    </a:lnTo>
                    <a:lnTo>
                      <a:pt x="221" y="358"/>
                    </a:lnTo>
                    <a:lnTo>
                      <a:pt x="223" y="354"/>
                    </a:lnTo>
                    <a:lnTo>
                      <a:pt x="223" y="352"/>
                    </a:lnTo>
                    <a:lnTo>
                      <a:pt x="223" y="348"/>
                    </a:lnTo>
                    <a:lnTo>
                      <a:pt x="223" y="347"/>
                    </a:lnTo>
                    <a:lnTo>
                      <a:pt x="223" y="343"/>
                    </a:lnTo>
                    <a:lnTo>
                      <a:pt x="223" y="341"/>
                    </a:lnTo>
                    <a:lnTo>
                      <a:pt x="223" y="337"/>
                    </a:lnTo>
                    <a:lnTo>
                      <a:pt x="259" y="337"/>
                    </a:lnTo>
                    <a:lnTo>
                      <a:pt x="259" y="341"/>
                    </a:lnTo>
                    <a:lnTo>
                      <a:pt x="259" y="343"/>
                    </a:lnTo>
                    <a:lnTo>
                      <a:pt x="259" y="347"/>
                    </a:lnTo>
                    <a:lnTo>
                      <a:pt x="259" y="348"/>
                    </a:lnTo>
                    <a:lnTo>
                      <a:pt x="259" y="352"/>
                    </a:lnTo>
                    <a:lnTo>
                      <a:pt x="261" y="354"/>
                    </a:lnTo>
                    <a:lnTo>
                      <a:pt x="261" y="358"/>
                    </a:lnTo>
                    <a:lnTo>
                      <a:pt x="261" y="360"/>
                    </a:lnTo>
                    <a:lnTo>
                      <a:pt x="261" y="364"/>
                    </a:lnTo>
                    <a:lnTo>
                      <a:pt x="263" y="366"/>
                    </a:lnTo>
                    <a:lnTo>
                      <a:pt x="263" y="368"/>
                    </a:lnTo>
                    <a:lnTo>
                      <a:pt x="263" y="371"/>
                    </a:lnTo>
                    <a:lnTo>
                      <a:pt x="265" y="373"/>
                    </a:lnTo>
                    <a:lnTo>
                      <a:pt x="265" y="377"/>
                    </a:lnTo>
                    <a:lnTo>
                      <a:pt x="267" y="379"/>
                    </a:lnTo>
                    <a:lnTo>
                      <a:pt x="267" y="381"/>
                    </a:lnTo>
                    <a:lnTo>
                      <a:pt x="269" y="385"/>
                    </a:lnTo>
                    <a:lnTo>
                      <a:pt x="269" y="387"/>
                    </a:lnTo>
                    <a:lnTo>
                      <a:pt x="271" y="391"/>
                    </a:lnTo>
                    <a:lnTo>
                      <a:pt x="271" y="393"/>
                    </a:lnTo>
                    <a:lnTo>
                      <a:pt x="273" y="394"/>
                    </a:lnTo>
                    <a:lnTo>
                      <a:pt x="275" y="398"/>
                    </a:lnTo>
                    <a:lnTo>
                      <a:pt x="275" y="400"/>
                    </a:lnTo>
                    <a:lnTo>
                      <a:pt x="277" y="402"/>
                    </a:lnTo>
                    <a:lnTo>
                      <a:pt x="279" y="404"/>
                    </a:lnTo>
                    <a:lnTo>
                      <a:pt x="279" y="408"/>
                    </a:lnTo>
                    <a:lnTo>
                      <a:pt x="280" y="410"/>
                    </a:lnTo>
                    <a:lnTo>
                      <a:pt x="282" y="412"/>
                    </a:lnTo>
                    <a:lnTo>
                      <a:pt x="284" y="414"/>
                    </a:lnTo>
                    <a:lnTo>
                      <a:pt x="286" y="417"/>
                    </a:lnTo>
                    <a:lnTo>
                      <a:pt x="288" y="419"/>
                    </a:lnTo>
                    <a:lnTo>
                      <a:pt x="290" y="421"/>
                    </a:lnTo>
                    <a:lnTo>
                      <a:pt x="290" y="421"/>
                    </a:lnTo>
                    <a:lnTo>
                      <a:pt x="292" y="423"/>
                    </a:lnTo>
                    <a:lnTo>
                      <a:pt x="292" y="423"/>
                    </a:lnTo>
                    <a:lnTo>
                      <a:pt x="294" y="425"/>
                    </a:lnTo>
                    <a:lnTo>
                      <a:pt x="294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8" y="427"/>
                    </a:lnTo>
                    <a:lnTo>
                      <a:pt x="300" y="427"/>
                    </a:lnTo>
                    <a:lnTo>
                      <a:pt x="300" y="427"/>
                    </a:lnTo>
                    <a:lnTo>
                      <a:pt x="302" y="429"/>
                    </a:lnTo>
                    <a:lnTo>
                      <a:pt x="303" y="429"/>
                    </a:lnTo>
                    <a:lnTo>
                      <a:pt x="305" y="429"/>
                    </a:lnTo>
                    <a:lnTo>
                      <a:pt x="305" y="429"/>
                    </a:lnTo>
                    <a:lnTo>
                      <a:pt x="307" y="429"/>
                    </a:lnTo>
                    <a:lnTo>
                      <a:pt x="309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3" y="429"/>
                    </a:lnTo>
                    <a:lnTo>
                      <a:pt x="315" y="429"/>
                    </a:lnTo>
                    <a:lnTo>
                      <a:pt x="317" y="429"/>
                    </a:lnTo>
                    <a:lnTo>
                      <a:pt x="319" y="429"/>
                    </a:lnTo>
                    <a:lnTo>
                      <a:pt x="321" y="429"/>
                    </a:lnTo>
                    <a:lnTo>
                      <a:pt x="323" y="429"/>
                    </a:lnTo>
                    <a:lnTo>
                      <a:pt x="325" y="429"/>
                    </a:lnTo>
                    <a:lnTo>
                      <a:pt x="325" y="427"/>
                    </a:lnTo>
                    <a:lnTo>
                      <a:pt x="327" y="427"/>
                    </a:lnTo>
                    <a:lnTo>
                      <a:pt x="330" y="427"/>
                    </a:lnTo>
                    <a:lnTo>
                      <a:pt x="332" y="427"/>
                    </a:lnTo>
                    <a:lnTo>
                      <a:pt x="334" y="427"/>
                    </a:lnTo>
                    <a:lnTo>
                      <a:pt x="336" y="425"/>
                    </a:lnTo>
                    <a:lnTo>
                      <a:pt x="338" y="425"/>
                    </a:lnTo>
                    <a:lnTo>
                      <a:pt x="340" y="425"/>
                    </a:lnTo>
                    <a:lnTo>
                      <a:pt x="342" y="425"/>
                    </a:lnTo>
                    <a:lnTo>
                      <a:pt x="344" y="423"/>
                    </a:lnTo>
                    <a:lnTo>
                      <a:pt x="346" y="423"/>
                    </a:lnTo>
                    <a:lnTo>
                      <a:pt x="348" y="423"/>
                    </a:lnTo>
                    <a:lnTo>
                      <a:pt x="350" y="421"/>
                    </a:lnTo>
                    <a:lnTo>
                      <a:pt x="351" y="421"/>
                    </a:lnTo>
                    <a:lnTo>
                      <a:pt x="353" y="421"/>
                    </a:lnTo>
                    <a:lnTo>
                      <a:pt x="355" y="419"/>
                    </a:lnTo>
                    <a:lnTo>
                      <a:pt x="357" y="419"/>
                    </a:lnTo>
                    <a:lnTo>
                      <a:pt x="359" y="417"/>
                    </a:lnTo>
                    <a:lnTo>
                      <a:pt x="361" y="417"/>
                    </a:lnTo>
                    <a:lnTo>
                      <a:pt x="363" y="416"/>
                    </a:lnTo>
                    <a:lnTo>
                      <a:pt x="365" y="416"/>
                    </a:lnTo>
                    <a:lnTo>
                      <a:pt x="367" y="414"/>
                    </a:lnTo>
                    <a:lnTo>
                      <a:pt x="369" y="414"/>
                    </a:lnTo>
                    <a:lnTo>
                      <a:pt x="371" y="412"/>
                    </a:lnTo>
                    <a:lnTo>
                      <a:pt x="373" y="412"/>
                    </a:lnTo>
                    <a:lnTo>
                      <a:pt x="374" y="410"/>
                    </a:lnTo>
                    <a:lnTo>
                      <a:pt x="376" y="410"/>
                    </a:lnTo>
                    <a:lnTo>
                      <a:pt x="376" y="408"/>
                    </a:lnTo>
                    <a:lnTo>
                      <a:pt x="378" y="408"/>
                    </a:lnTo>
                    <a:lnTo>
                      <a:pt x="380" y="406"/>
                    </a:lnTo>
                    <a:lnTo>
                      <a:pt x="382" y="404"/>
                    </a:lnTo>
                    <a:lnTo>
                      <a:pt x="384" y="404"/>
                    </a:lnTo>
                    <a:lnTo>
                      <a:pt x="386" y="402"/>
                    </a:lnTo>
                    <a:lnTo>
                      <a:pt x="388" y="398"/>
                    </a:lnTo>
                    <a:lnTo>
                      <a:pt x="392" y="396"/>
                    </a:lnTo>
                    <a:lnTo>
                      <a:pt x="394" y="393"/>
                    </a:lnTo>
                    <a:lnTo>
                      <a:pt x="397" y="391"/>
                    </a:lnTo>
                    <a:lnTo>
                      <a:pt x="399" y="387"/>
                    </a:lnTo>
                    <a:lnTo>
                      <a:pt x="403" y="383"/>
                    </a:lnTo>
                    <a:lnTo>
                      <a:pt x="405" y="379"/>
                    </a:lnTo>
                    <a:lnTo>
                      <a:pt x="407" y="377"/>
                    </a:lnTo>
                    <a:lnTo>
                      <a:pt x="411" y="373"/>
                    </a:lnTo>
                    <a:lnTo>
                      <a:pt x="413" y="370"/>
                    </a:lnTo>
                    <a:lnTo>
                      <a:pt x="415" y="366"/>
                    </a:lnTo>
                    <a:lnTo>
                      <a:pt x="417" y="362"/>
                    </a:lnTo>
                    <a:lnTo>
                      <a:pt x="421" y="360"/>
                    </a:lnTo>
                    <a:lnTo>
                      <a:pt x="422" y="356"/>
                    </a:lnTo>
                    <a:lnTo>
                      <a:pt x="424" y="352"/>
                    </a:lnTo>
                    <a:lnTo>
                      <a:pt x="426" y="348"/>
                    </a:lnTo>
                    <a:lnTo>
                      <a:pt x="428" y="345"/>
                    </a:lnTo>
                    <a:lnTo>
                      <a:pt x="430" y="341"/>
                    </a:lnTo>
                    <a:lnTo>
                      <a:pt x="432" y="337"/>
                    </a:lnTo>
                    <a:lnTo>
                      <a:pt x="434" y="333"/>
                    </a:lnTo>
                    <a:lnTo>
                      <a:pt x="434" y="329"/>
                    </a:lnTo>
                    <a:lnTo>
                      <a:pt x="436" y="325"/>
                    </a:lnTo>
                    <a:lnTo>
                      <a:pt x="438" y="322"/>
                    </a:lnTo>
                    <a:lnTo>
                      <a:pt x="440" y="318"/>
                    </a:lnTo>
                    <a:lnTo>
                      <a:pt x="440" y="314"/>
                    </a:lnTo>
                    <a:lnTo>
                      <a:pt x="442" y="310"/>
                    </a:lnTo>
                    <a:lnTo>
                      <a:pt x="444" y="304"/>
                    </a:lnTo>
                    <a:lnTo>
                      <a:pt x="444" y="301"/>
                    </a:lnTo>
                    <a:lnTo>
                      <a:pt x="445" y="297"/>
                    </a:lnTo>
                    <a:lnTo>
                      <a:pt x="445" y="293"/>
                    </a:lnTo>
                    <a:lnTo>
                      <a:pt x="447" y="289"/>
                    </a:lnTo>
                    <a:lnTo>
                      <a:pt x="447" y="285"/>
                    </a:lnTo>
                    <a:lnTo>
                      <a:pt x="447" y="283"/>
                    </a:lnTo>
                    <a:lnTo>
                      <a:pt x="449" y="281"/>
                    </a:lnTo>
                    <a:lnTo>
                      <a:pt x="449" y="279"/>
                    </a:lnTo>
                    <a:lnTo>
                      <a:pt x="449" y="278"/>
                    </a:lnTo>
                    <a:lnTo>
                      <a:pt x="449" y="276"/>
                    </a:lnTo>
                    <a:lnTo>
                      <a:pt x="449" y="274"/>
                    </a:lnTo>
                    <a:lnTo>
                      <a:pt x="449" y="272"/>
                    </a:lnTo>
                    <a:lnTo>
                      <a:pt x="449" y="270"/>
                    </a:lnTo>
                    <a:lnTo>
                      <a:pt x="449" y="268"/>
                    </a:lnTo>
                    <a:lnTo>
                      <a:pt x="449" y="266"/>
                    </a:lnTo>
                    <a:lnTo>
                      <a:pt x="449" y="264"/>
                    </a:lnTo>
                    <a:lnTo>
                      <a:pt x="449" y="262"/>
                    </a:lnTo>
                    <a:lnTo>
                      <a:pt x="451" y="260"/>
                    </a:lnTo>
                    <a:lnTo>
                      <a:pt x="451" y="258"/>
                    </a:lnTo>
                    <a:lnTo>
                      <a:pt x="451" y="256"/>
                    </a:lnTo>
                    <a:lnTo>
                      <a:pt x="451" y="255"/>
                    </a:lnTo>
                    <a:lnTo>
                      <a:pt x="449" y="247"/>
                    </a:lnTo>
                    <a:lnTo>
                      <a:pt x="449" y="239"/>
                    </a:lnTo>
                    <a:lnTo>
                      <a:pt x="449" y="232"/>
                    </a:lnTo>
                    <a:lnTo>
                      <a:pt x="447" y="224"/>
                    </a:lnTo>
                    <a:lnTo>
                      <a:pt x="447" y="216"/>
                    </a:lnTo>
                    <a:lnTo>
                      <a:pt x="445" y="209"/>
                    </a:lnTo>
                    <a:lnTo>
                      <a:pt x="444" y="201"/>
                    </a:lnTo>
                    <a:lnTo>
                      <a:pt x="442" y="195"/>
                    </a:lnTo>
                    <a:lnTo>
                      <a:pt x="438" y="187"/>
                    </a:lnTo>
                    <a:lnTo>
                      <a:pt x="436" y="182"/>
                    </a:lnTo>
                    <a:lnTo>
                      <a:pt x="434" y="174"/>
                    </a:lnTo>
                    <a:lnTo>
                      <a:pt x="430" y="168"/>
                    </a:lnTo>
                    <a:lnTo>
                      <a:pt x="426" y="161"/>
                    </a:lnTo>
                    <a:lnTo>
                      <a:pt x="422" y="155"/>
                    </a:lnTo>
                    <a:lnTo>
                      <a:pt x="419" y="149"/>
                    </a:lnTo>
                    <a:lnTo>
                      <a:pt x="415" y="141"/>
                    </a:lnTo>
                    <a:lnTo>
                      <a:pt x="411" y="136"/>
                    </a:lnTo>
                    <a:lnTo>
                      <a:pt x="405" y="130"/>
                    </a:lnTo>
                    <a:lnTo>
                      <a:pt x="401" y="126"/>
                    </a:lnTo>
                    <a:lnTo>
                      <a:pt x="396" y="120"/>
                    </a:lnTo>
                    <a:lnTo>
                      <a:pt x="392" y="115"/>
                    </a:lnTo>
                    <a:lnTo>
                      <a:pt x="386" y="109"/>
                    </a:lnTo>
                    <a:lnTo>
                      <a:pt x="380" y="105"/>
                    </a:lnTo>
                    <a:lnTo>
                      <a:pt x="374" y="101"/>
                    </a:lnTo>
                    <a:lnTo>
                      <a:pt x="369" y="95"/>
                    </a:lnTo>
                    <a:lnTo>
                      <a:pt x="363" y="92"/>
                    </a:lnTo>
                    <a:lnTo>
                      <a:pt x="355" y="88"/>
                    </a:lnTo>
                    <a:lnTo>
                      <a:pt x="350" y="84"/>
                    </a:lnTo>
                    <a:lnTo>
                      <a:pt x="342" y="80"/>
                    </a:lnTo>
                    <a:lnTo>
                      <a:pt x="336" y="78"/>
                    </a:lnTo>
                    <a:lnTo>
                      <a:pt x="328" y="74"/>
                    </a:lnTo>
                    <a:lnTo>
                      <a:pt x="323" y="72"/>
                    </a:lnTo>
                    <a:lnTo>
                      <a:pt x="321" y="70"/>
                    </a:lnTo>
                    <a:lnTo>
                      <a:pt x="319" y="70"/>
                    </a:lnTo>
                    <a:lnTo>
                      <a:pt x="317" y="70"/>
                    </a:lnTo>
                    <a:lnTo>
                      <a:pt x="315" y="70"/>
                    </a:lnTo>
                    <a:lnTo>
                      <a:pt x="313" y="69"/>
                    </a:lnTo>
                    <a:lnTo>
                      <a:pt x="311" y="69"/>
                    </a:lnTo>
                    <a:lnTo>
                      <a:pt x="309" y="69"/>
                    </a:lnTo>
                    <a:lnTo>
                      <a:pt x="307" y="67"/>
                    </a:lnTo>
                    <a:lnTo>
                      <a:pt x="305" y="67"/>
                    </a:lnTo>
                    <a:lnTo>
                      <a:pt x="303" y="67"/>
                    </a:lnTo>
                    <a:lnTo>
                      <a:pt x="302" y="67"/>
                    </a:lnTo>
                    <a:lnTo>
                      <a:pt x="300" y="67"/>
                    </a:lnTo>
                    <a:lnTo>
                      <a:pt x="296" y="65"/>
                    </a:lnTo>
                    <a:lnTo>
                      <a:pt x="292" y="65"/>
                    </a:lnTo>
                    <a:lnTo>
                      <a:pt x="290" y="65"/>
                    </a:lnTo>
                    <a:lnTo>
                      <a:pt x="288" y="65"/>
                    </a:lnTo>
                    <a:lnTo>
                      <a:pt x="286" y="63"/>
                    </a:lnTo>
                    <a:lnTo>
                      <a:pt x="284" y="63"/>
                    </a:lnTo>
                    <a:lnTo>
                      <a:pt x="280" y="63"/>
                    </a:lnTo>
                    <a:lnTo>
                      <a:pt x="277" y="63"/>
                    </a:lnTo>
                    <a:lnTo>
                      <a:pt x="275" y="63"/>
                    </a:lnTo>
                    <a:lnTo>
                      <a:pt x="271" y="63"/>
                    </a:lnTo>
                    <a:lnTo>
                      <a:pt x="267" y="61"/>
                    </a:lnTo>
                    <a:lnTo>
                      <a:pt x="263" y="61"/>
                    </a:lnTo>
                    <a:lnTo>
                      <a:pt x="254" y="63"/>
                    </a:lnTo>
                    <a:lnTo>
                      <a:pt x="246" y="63"/>
                    </a:lnTo>
                    <a:lnTo>
                      <a:pt x="238" y="63"/>
                    </a:lnTo>
                    <a:lnTo>
                      <a:pt x="231" y="65"/>
                    </a:lnTo>
                    <a:lnTo>
                      <a:pt x="223" y="67"/>
                    </a:lnTo>
                    <a:lnTo>
                      <a:pt x="215" y="69"/>
                    </a:lnTo>
                    <a:lnTo>
                      <a:pt x="208" y="70"/>
                    </a:lnTo>
                    <a:lnTo>
                      <a:pt x="200" y="72"/>
                    </a:lnTo>
                    <a:lnTo>
                      <a:pt x="192" y="76"/>
                    </a:lnTo>
                    <a:lnTo>
                      <a:pt x="185" y="80"/>
                    </a:lnTo>
                    <a:lnTo>
                      <a:pt x="179" y="84"/>
                    </a:lnTo>
                    <a:lnTo>
                      <a:pt x="171" y="88"/>
                    </a:lnTo>
                    <a:lnTo>
                      <a:pt x="165" y="92"/>
                    </a:lnTo>
                    <a:lnTo>
                      <a:pt x="158" y="95"/>
                    </a:lnTo>
                    <a:lnTo>
                      <a:pt x="152" y="101"/>
                    </a:lnTo>
                    <a:lnTo>
                      <a:pt x="146" y="105"/>
                    </a:lnTo>
                    <a:lnTo>
                      <a:pt x="140" y="111"/>
                    </a:lnTo>
                    <a:lnTo>
                      <a:pt x="135" y="116"/>
                    </a:lnTo>
                    <a:lnTo>
                      <a:pt x="131" y="122"/>
                    </a:lnTo>
                    <a:lnTo>
                      <a:pt x="125" y="128"/>
                    </a:lnTo>
                    <a:lnTo>
                      <a:pt x="119" y="134"/>
                    </a:lnTo>
                    <a:lnTo>
                      <a:pt x="116" y="139"/>
                    </a:lnTo>
                    <a:lnTo>
                      <a:pt x="112" y="147"/>
                    </a:lnTo>
                    <a:lnTo>
                      <a:pt x="108" y="153"/>
                    </a:lnTo>
                    <a:lnTo>
                      <a:pt x="104" y="161"/>
                    </a:lnTo>
                    <a:lnTo>
                      <a:pt x="100" y="168"/>
                    </a:lnTo>
                    <a:lnTo>
                      <a:pt x="98" y="174"/>
                    </a:lnTo>
                    <a:lnTo>
                      <a:pt x="94" y="182"/>
                    </a:lnTo>
                    <a:lnTo>
                      <a:pt x="92" y="189"/>
                    </a:lnTo>
                    <a:lnTo>
                      <a:pt x="91" y="199"/>
                    </a:lnTo>
                    <a:lnTo>
                      <a:pt x="89" y="207"/>
                    </a:lnTo>
                    <a:lnTo>
                      <a:pt x="87" y="214"/>
                    </a:lnTo>
                    <a:lnTo>
                      <a:pt x="87" y="212"/>
                    </a:lnTo>
                    <a:lnTo>
                      <a:pt x="85" y="212"/>
                    </a:lnTo>
                    <a:lnTo>
                      <a:pt x="85" y="210"/>
                    </a:lnTo>
                    <a:lnTo>
                      <a:pt x="83" y="210"/>
                    </a:lnTo>
                    <a:lnTo>
                      <a:pt x="81" y="209"/>
                    </a:lnTo>
                    <a:lnTo>
                      <a:pt x="81" y="209"/>
                    </a:lnTo>
                    <a:lnTo>
                      <a:pt x="79" y="207"/>
                    </a:lnTo>
                    <a:lnTo>
                      <a:pt x="77" y="207"/>
                    </a:lnTo>
                    <a:lnTo>
                      <a:pt x="77" y="205"/>
                    </a:lnTo>
                    <a:lnTo>
                      <a:pt x="75" y="205"/>
                    </a:lnTo>
                    <a:lnTo>
                      <a:pt x="73" y="205"/>
                    </a:lnTo>
                    <a:lnTo>
                      <a:pt x="73" y="203"/>
                    </a:lnTo>
                    <a:lnTo>
                      <a:pt x="71" y="203"/>
                    </a:lnTo>
                    <a:lnTo>
                      <a:pt x="69" y="201"/>
                    </a:lnTo>
                    <a:lnTo>
                      <a:pt x="69" y="201"/>
                    </a:lnTo>
                    <a:lnTo>
                      <a:pt x="68" y="201"/>
                    </a:lnTo>
                    <a:lnTo>
                      <a:pt x="66" y="199"/>
                    </a:lnTo>
                    <a:lnTo>
                      <a:pt x="64" y="199"/>
                    </a:lnTo>
                    <a:lnTo>
                      <a:pt x="64" y="199"/>
                    </a:lnTo>
                    <a:lnTo>
                      <a:pt x="62" y="199"/>
                    </a:lnTo>
                    <a:lnTo>
                      <a:pt x="60" y="197"/>
                    </a:lnTo>
                    <a:lnTo>
                      <a:pt x="58" y="197"/>
                    </a:lnTo>
                    <a:lnTo>
                      <a:pt x="56" y="197"/>
                    </a:lnTo>
                    <a:lnTo>
                      <a:pt x="56" y="197"/>
                    </a:lnTo>
                    <a:lnTo>
                      <a:pt x="54" y="197"/>
                    </a:lnTo>
                    <a:lnTo>
                      <a:pt x="52" y="197"/>
                    </a:lnTo>
                    <a:lnTo>
                      <a:pt x="50" y="197"/>
                    </a:lnTo>
                    <a:lnTo>
                      <a:pt x="50" y="195"/>
                    </a:lnTo>
                    <a:lnTo>
                      <a:pt x="48" y="195"/>
                    </a:lnTo>
                    <a:lnTo>
                      <a:pt x="46" y="195"/>
                    </a:lnTo>
                    <a:lnTo>
                      <a:pt x="45" y="195"/>
                    </a:lnTo>
                    <a:lnTo>
                      <a:pt x="43" y="195"/>
                    </a:lnTo>
                    <a:lnTo>
                      <a:pt x="43" y="195"/>
                    </a:lnTo>
                    <a:lnTo>
                      <a:pt x="41" y="195"/>
                    </a:lnTo>
                    <a:lnTo>
                      <a:pt x="39" y="195"/>
                    </a:lnTo>
                    <a:lnTo>
                      <a:pt x="37" y="195"/>
                    </a:lnTo>
                    <a:lnTo>
                      <a:pt x="35" y="197"/>
                    </a:lnTo>
                    <a:lnTo>
                      <a:pt x="35" y="197"/>
                    </a:lnTo>
                    <a:lnTo>
                      <a:pt x="33" y="197"/>
                    </a:lnTo>
                    <a:lnTo>
                      <a:pt x="31" y="197"/>
                    </a:lnTo>
                    <a:lnTo>
                      <a:pt x="29" y="197"/>
                    </a:lnTo>
                    <a:lnTo>
                      <a:pt x="29" y="197"/>
                    </a:lnTo>
                    <a:lnTo>
                      <a:pt x="27" y="197"/>
                    </a:lnTo>
                    <a:lnTo>
                      <a:pt x="25" y="199"/>
                    </a:lnTo>
                    <a:lnTo>
                      <a:pt x="25" y="199"/>
                    </a:lnTo>
                    <a:lnTo>
                      <a:pt x="23" y="199"/>
                    </a:lnTo>
                    <a:lnTo>
                      <a:pt x="22" y="199"/>
                    </a:lnTo>
                    <a:lnTo>
                      <a:pt x="20" y="201"/>
                    </a:lnTo>
                    <a:lnTo>
                      <a:pt x="20" y="201"/>
                    </a:lnTo>
                    <a:lnTo>
                      <a:pt x="18" y="201"/>
                    </a:lnTo>
                    <a:lnTo>
                      <a:pt x="16" y="203"/>
                    </a:lnTo>
                    <a:lnTo>
                      <a:pt x="16" y="203"/>
                    </a:lnTo>
                    <a:lnTo>
                      <a:pt x="14" y="203"/>
                    </a:lnTo>
                    <a:lnTo>
                      <a:pt x="12" y="205"/>
                    </a:lnTo>
                    <a:lnTo>
                      <a:pt x="12" y="205"/>
                    </a:lnTo>
                    <a:lnTo>
                      <a:pt x="10" y="205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6" y="209"/>
                    </a:lnTo>
                    <a:lnTo>
                      <a:pt x="4" y="209"/>
                    </a:lnTo>
                    <a:lnTo>
                      <a:pt x="4" y="210"/>
                    </a:lnTo>
                    <a:lnTo>
                      <a:pt x="2" y="210"/>
                    </a:lnTo>
                    <a:lnTo>
                      <a:pt x="2" y="212"/>
                    </a:lnTo>
                    <a:lnTo>
                      <a:pt x="0" y="212"/>
                    </a:lnTo>
                    <a:lnTo>
                      <a:pt x="2" y="207"/>
                    </a:lnTo>
                    <a:lnTo>
                      <a:pt x="2" y="199"/>
                    </a:lnTo>
                    <a:lnTo>
                      <a:pt x="4" y="191"/>
                    </a:lnTo>
                    <a:lnTo>
                      <a:pt x="6" y="186"/>
                    </a:lnTo>
                    <a:lnTo>
                      <a:pt x="8" y="178"/>
                    </a:lnTo>
                    <a:lnTo>
                      <a:pt x="10" y="172"/>
                    </a:lnTo>
                    <a:lnTo>
                      <a:pt x="12" y="164"/>
                    </a:lnTo>
                    <a:lnTo>
                      <a:pt x="14" y="159"/>
                    </a:lnTo>
                    <a:lnTo>
                      <a:pt x="18" y="153"/>
                    </a:lnTo>
                    <a:lnTo>
                      <a:pt x="20" y="145"/>
                    </a:lnTo>
                    <a:lnTo>
                      <a:pt x="23" y="139"/>
                    </a:lnTo>
                    <a:lnTo>
                      <a:pt x="25" y="134"/>
                    </a:lnTo>
                    <a:lnTo>
                      <a:pt x="29" y="128"/>
                    </a:lnTo>
                    <a:lnTo>
                      <a:pt x="33" y="122"/>
                    </a:lnTo>
                    <a:lnTo>
                      <a:pt x="35" y="116"/>
                    </a:lnTo>
                    <a:lnTo>
                      <a:pt x="39" y="111"/>
                    </a:lnTo>
                    <a:lnTo>
                      <a:pt x="43" y="105"/>
                    </a:lnTo>
                    <a:lnTo>
                      <a:pt x="46" y="99"/>
                    </a:lnTo>
                    <a:lnTo>
                      <a:pt x="52" y="93"/>
                    </a:lnTo>
                    <a:lnTo>
                      <a:pt x="56" y="88"/>
                    </a:lnTo>
                    <a:lnTo>
                      <a:pt x="60" y="84"/>
                    </a:lnTo>
                    <a:lnTo>
                      <a:pt x="66" y="78"/>
                    </a:lnTo>
                    <a:lnTo>
                      <a:pt x="69" y="72"/>
                    </a:lnTo>
                    <a:lnTo>
                      <a:pt x="75" y="69"/>
                    </a:lnTo>
                    <a:lnTo>
                      <a:pt x="79" y="63"/>
                    </a:lnTo>
                    <a:lnTo>
                      <a:pt x="85" y="59"/>
                    </a:lnTo>
                    <a:lnTo>
                      <a:pt x="91" y="55"/>
                    </a:lnTo>
                    <a:lnTo>
                      <a:pt x="96" y="49"/>
                    </a:lnTo>
                    <a:lnTo>
                      <a:pt x="102" y="46"/>
                    </a:lnTo>
                    <a:lnTo>
                      <a:pt x="108" y="42"/>
                    </a:lnTo>
                    <a:lnTo>
                      <a:pt x="114" y="38"/>
                    </a:lnTo>
                    <a:lnTo>
                      <a:pt x="119" y="34"/>
                    </a:lnTo>
                    <a:lnTo>
                      <a:pt x="125" y="30"/>
                    </a:lnTo>
                    <a:lnTo>
                      <a:pt x="133" y="26"/>
                    </a:lnTo>
                    <a:lnTo>
                      <a:pt x="139" y="24"/>
                    </a:lnTo>
                    <a:lnTo>
                      <a:pt x="146" y="21"/>
                    </a:lnTo>
                    <a:lnTo>
                      <a:pt x="154" y="17"/>
                    </a:lnTo>
                    <a:lnTo>
                      <a:pt x="162" y="15"/>
                    </a:lnTo>
                    <a:lnTo>
                      <a:pt x="167" y="13"/>
                    </a:lnTo>
                    <a:lnTo>
                      <a:pt x="175" y="11"/>
                    </a:lnTo>
                    <a:lnTo>
                      <a:pt x="183" y="7"/>
                    </a:lnTo>
                    <a:lnTo>
                      <a:pt x="190" y="5"/>
                    </a:lnTo>
                    <a:lnTo>
                      <a:pt x="198" y="5"/>
                    </a:lnTo>
                    <a:lnTo>
                      <a:pt x="204" y="3"/>
                    </a:lnTo>
                    <a:lnTo>
                      <a:pt x="211" y="1"/>
                    </a:lnTo>
                    <a:lnTo>
                      <a:pt x="219" y="1"/>
                    </a:lnTo>
                    <a:lnTo>
                      <a:pt x="227" y="1"/>
                    </a:lnTo>
                    <a:lnTo>
                      <a:pt x="234" y="0"/>
                    </a:lnTo>
                    <a:lnTo>
                      <a:pt x="242" y="0"/>
                    </a:lnTo>
                    <a:lnTo>
                      <a:pt x="250" y="0"/>
                    </a:lnTo>
                    <a:lnTo>
                      <a:pt x="257" y="0"/>
                    </a:lnTo>
                    <a:lnTo>
                      <a:pt x="265" y="1"/>
                    </a:lnTo>
                    <a:lnTo>
                      <a:pt x="273" y="1"/>
                    </a:lnTo>
                    <a:lnTo>
                      <a:pt x="280" y="1"/>
                    </a:lnTo>
                    <a:lnTo>
                      <a:pt x="288" y="3"/>
                    </a:lnTo>
                    <a:lnTo>
                      <a:pt x="296" y="5"/>
                    </a:lnTo>
                    <a:lnTo>
                      <a:pt x="303" y="7"/>
                    </a:lnTo>
                    <a:lnTo>
                      <a:pt x="309" y="7"/>
                    </a:lnTo>
                    <a:lnTo>
                      <a:pt x="317" y="11"/>
                    </a:lnTo>
                    <a:lnTo>
                      <a:pt x="325" y="13"/>
                    </a:lnTo>
                    <a:lnTo>
                      <a:pt x="332" y="15"/>
                    </a:lnTo>
                    <a:lnTo>
                      <a:pt x="340" y="19"/>
                    </a:lnTo>
                    <a:lnTo>
                      <a:pt x="346" y="21"/>
                    </a:lnTo>
                    <a:lnTo>
                      <a:pt x="353" y="24"/>
                    </a:lnTo>
                    <a:lnTo>
                      <a:pt x="361" y="28"/>
                    </a:lnTo>
                    <a:lnTo>
                      <a:pt x="369" y="32"/>
                    </a:lnTo>
                    <a:lnTo>
                      <a:pt x="374" y="36"/>
                    </a:lnTo>
                    <a:lnTo>
                      <a:pt x="382" y="40"/>
                    </a:lnTo>
                    <a:lnTo>
                      <a:pt x="388" y="46"/>
                    </a:lnTo>
                    <a:lnTo>
                      <a:pt x="396" y="49"/>
                    </a:lnTo>
                    <a:lnTo>
                      <a:pt x="401" y="55"/>
                    </a:lnTo>
                    <a:lnTo>
                      <a:pt x="407" y="61"/>
                    </a:lnTo>
                    <a:lnTo>
                      <a:pt x="413" y="67"/>
                    </a:lnTo>
                    <a:lnTo>
                      <a:pt x="419" y="72"/>
                    </a:lnTo>
                    <a:lnTo>
                      <a:pt x="424" y="78"/>
                    </a:lnTo>
                    <a:lnTo>
                      <a:pt x="430" y="84"/>
                    </a:lnTo>
                    <a:lnTo>
                      <a:pt x="436" y="90"/>
                    </a:lnTo>
                    <a:lnTo>
                      <a:pt x="440" y="95"/>
                    </a:lnTo>
                    <a:lnTo>
                      <a:pt x="445" y="103"/>
                    </a:lnTo>
                    <a:lnTo>
                      <a:pt x="449" y="109"/>
                    </a:lnTo>
                    <a:lnTo>
                      <a:pt x="453" y="116"/>
                    </a:lnTo>
                    <a:lnTo>
                      <a:pt x="457" y="124"/>
                    </a:lnTo>
                    <a:lnTo>
                      <a:pt x="461" y="130"/>
                    </a:lnTo>
                    <a:lnTo>
                      <a:pt x="465" y="138"/>
                    </a:lnTo>
                    <a:lnTo>
                      <a:pt x="468" y="145"/>
                    </a:lnTo>
                    <a:lnTo>
                      <a:pt x="470" y="153"/>
                    </a:lnTo>
                    <a:lnTo>
                      <a:pt x="474" y="161"/>
                    </a:lnTo>
                    <a:lnTo>
                      <a:pt x="476" y="168"/>
                    </a:lnTo>
                    <a:lnTo>
                      <a:pt x="478" y="176"/>
                    </a:lnTo>
                    <a:lnTo>
                      <a:pt x="480" y="184"/>
                    </a:lnTo>
                    <a:lnTo>
                      <a:pt x="482" y="191"/>
                    </a:lnTo>
                    <a:lnTo>
                      <a:pt x="484" y="199"/>
                    </a:lnTo>
                    <a:lnTo>
                      <a:pt x="486" y="209"/>
                    </a:lnTo>
                    <a:lnTo>
                      <a:pt x="486" y="216"/>
                    </a:lnTo>
                    <a:lnTo>
                      <a:pt x="488" y="224"/>
                    </a:lnTo>
                    <a:lnTo>
                      <a:pt x="488" y="232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41"/>
                    </a:lnTo>
                    <a:lnTo>
                      <a:pt x="488" y="247"/>
                    </a:lnTo>
                    <a:lnTo>
                      <a:pt x="488" y="253"/>
                    </a:lnTo>
                    <a:lnTo>
                      <a:pt x="486" y="258"/>
                    </a:lnTo>
                    <a:lnTo>
                      <a:pt x="486" y="262"/>
                    </a:lnTo>
                    <a:lnTo>
                      <a:pt x="486" y="268"/>
                    </a:lnTo>
                    <a:lnTo>
                      <a:pt x="484" y="274"/>
                    </a:lnTo>
                    <a:lnTo>
                      <a:pt x="484" y="279"/>
                    </a:lnTo>
                    <a:lnTo>
                      <a:pt x="482" y="285"/>
                    </a:lnTo>
                    <a:lnTo>
                      <a:pt x="482" y="291"/>
                    </a:lnTo>
                    <a:lnTo>
                      <a:pt x="480" y="295"/>
                    </a:lnTo>
                    <a:lnTo>
                      <a:pt x="478" y="301"/>
                    </a:lnTo>
                    <a:lnTo>
                      <a:pt x="476" y="306"/>
                    </a:lnTo>
                    <a:lnTo>
                      <a:pt x="474" y="312"/>
                    </a:lnTo>
                    <a:lnTo>
                      <a:pt x="474" y="316"/>
                    </a:lnTo>
                    <a:lnTo>
                      <a:pt x="472" y="322"/>
                    </a:lnTo>
                    <a:lnTo>
                      <a:pt x="468" y="327"/>
                    </a:lnTo>
                    <a:lnTo>
                      <a:pt x="467" y="331"/>
                    </a:lnTo>
                    <a:lnTo>
                      <a:pt x="465" y="337"/>
                    </a:lnTo>
                    <a:lnTo>
                      <a:pt x="463" y="341"/>
                    </a:lnTo>
                    <a:lnTo>
                      <a:pt x="461" y="347"/>
                    </a:lnTo>
                    <a:lnTo>
                      <a:pt x="457" y="350"/>
                    </a:lnTo>
                    <a:lnTo>
                      <a:pt x="455" y="356"/>
                    </a:lnTo>
                    <a:lnTo>
                      <a:pt x="451" y="360"/>
                    </a:lnTo>
                    <a:lnTo>
                      <a:pt x="449" y="366"/>
                    </a:lnTo>
                    <a:lnTo>
                      <a:pt x="445" y="370"/>
                    </a:lnTo>
                    <a:lnTo>
                      <a:pt x="444" y="375"/>
                    </a:lnTo>
                    <a:lnTo>
                      <a:pt x="440" y="379"/>
                    </a:lnTo>
                    <a:lnTo>
                      <a:pt x="436" y="383"/>
                    </a:lnTo>
                    <a:lnTo>
                      <a:pt x="432" y="387"/>
                    </a:lnTo>
                    <a:lnTo>
                      <a:pt x="428" y="393"/>
                    </a:lnTo>
                    <a:lnTo>
                      <a:pt x="426" y="396"/>
                    </a:lnTo>
                    <a:lnTo>
                      <a:pt x="422" y="398"/>
                    </a:lnTo>
                    <a:lnTo>
                      <a:pt x="421" y="402"/>
                    </a:lnTo>
                    <a:lnTo>
                      <a:pt x="419" y="404"/>
                    </a:lnTo>
                    <a:lnTo>
                      <a:pt x="415" y="408"/>
                    </a:lnTo>
                    <a:lnTo>
                      <a:pt x="413" y="410"/>
                    </a:lnTo>
                    <a:lnTo>
                      <a:pt x="411" y="414"/>
                    </a:lnTo>
                    <a:lnTo>
                      <a:pt x="407" y="416"/>
                    </a:lnTo>
                    <a:lnTo>
                      <a:pt x="405" y="417"/>
                    </a:lnTo>
                    <a:lnTo>
                      <a:pt x="401" y="421"/>
                    </a:lnTo>
                    <a:lnTo>
                      <a:pt x="399" y="423"/>
                    </a:lnTo>
                    <a:lnTo>
                      <a:pt x="396" y="425"/>
                    </a:lnTo>
                    <a:lnTo>
                      <a:pt x="394" y="427"/>
                    </a:lnTo>
                    <a:lnTo>
                      <a:pt x="390" y="431"/>
                    </a:lnTo>
                    <a:lnTo>
                      <a:pt x="388" y="433"/>
                    </a:lnTo>
                    <a:lnTo>
                      <a:pt x="384" y="435"/>
                    </a:lnTo>
                    <a:lnTo>
                      <a:pt x="380" y="437"/>
                    </a:lnTo>
                    <a:lnTo>
                      <a:pt x="378" y="439"/>
                    </a:lnTo>
                    <a:lnTo>
                      <a:pt x="374" y="440"/>
                    </a:lnTo>
                    <a:lnTo>
                      <a:pt x="373" y="444"/>
                    </a:lnTo>
                    <a:lnTo>
                      <a:pt x="369" y="446"/>
                    </a:lnTo>
                    <a:lnTo>
                      <a:pt x="365" y="448"/>
                    </a:lnTo>
                    <a:lnTo>
                      <a:pt x="363" y="450"/>
                    </a:lnTo>
                    <a:lnTo>
                      <a:pt x="359" y="452"/>
                    </a:lnTo>
                    <a:lnTo>
                      <a:pt x="355" y="454"/>
                    </a:lnTo>
                    <a:lnTo>
                      <a:pt x="351" y="454"/>
                    </a:lnTo>
                    <a:lnTo>
                      <a:pt x="350" y="456"/>
                    </a:lnTo>
                    <a:lnTo>
                      <a:pt x="346" y="458"/>
                    </a:lnTo>
                    <a:lnTo>
                      <a:pt x="342" y="460"/>
                    </a:lnTo>
                    <a:lnTo>
                      <a:pt x="338" y="462"/>
                    </a:lnTo>
                    <a:lnTo>
                      <a:pt x="336" y="464"/>
                    </a:lnTo>
                    <a:lnTo>
                      <a:pt x="332" y="464"/>
                    </a:lnTo>
                    <a:lnTo>
                      <a:pt x="328" y="465"/>
                    </a:lnTo>
                    <a:lnTo>
                      <a:pt x="325" y="467"/>
                    </a:lnTo>
                    <a:lnTo>
                      <a:pt x="321" y="469"/>
                    </a:lnTo>
                    <a:lnTo>
                      <a:pt x="317" y="471"/>
                    </a:lnTo>
                    <a:lnTo>
                      <a:pt x="315" y="473"/>
                    </a:lnTo>
                    <a:lnTo>
                      <a:pt x="311" y="475"/>
                    </a:lnTo>
                    <a:lnTo>
                      <a:pt x="307" y="477"/>
                    </a:lnTo>
                    <a:lnTo>
                      <a:pt x="305" y="479"/>
                    </a:lnTo>
                    <a:lnTo>
                      <a:pt x="302" y="481"/>
                    </a:lnTo>
                    <a:lnTo>
                      <a:pt x="298" y="483"/>
                    </a:lnTo>
                    <a:lnTo>
                      <a:pt x="296" y="485"/>
                    </a:lnTo>
                    <a:lnTo>
                      <a:pt x="292" y="487"/>
                    </a:lnTo>
                    <a:lnTo>
                      <a:pt x="290" y="490"/>
                    </a:lnTo>
                    <a:lnTo>
                      <a:pt x="286" y="492"/>
                    </a:lnTo>
                    <a:lnTo>
                      <a:pt x="284" y="494"/>
                    </a:lnTo>
                    <a:lnTo>
                      <a:pt x="280" y="496"/>
                    </a:lnTo>
                    <a:lnTo>
                      <a:pt x="279" y="500"/>
                    </a:lnTo>
                    <a:lnTo>
                      <a:pt x="275" y="502"/>
                    </a:lnTo>
                    <a:lnTo>
                      <a:pt x="273" y="506"/>
                    </a:lnTo>
                    <a:lnTo>
                      <a:pt x="269" y="508"/>
                    </a:lnTo>
                    <a:lnTo>
                      <a:pt x="267" y="510"/>
                    </a:lnTo>
                    <a:lnTo>
                      <a:pt x="265" y="513"/>
                    </a:lnTo>
                    <a:lnTo>
                      <a:pt x="263" y="515"/>
                    </a:lnTo>
                    <a:lnTo>
                      <a:pt x="259" y="519"/>
                    </a:lnTo>
                    <a:lnTo>
                      <a:pt x="257" y="523"/>
                    </a:lnTo>
                    <a:lnTo>
                      <a:pt x="256" y="525"/>
                    </a:lnTo>
                    <a:lnTo>
                      <a:pt x="254" y="529"/>
                    </a:lnTo>
                    <a:lnTo>
                      <a:pt x="252" y="531"/>
                    </a:lnTo>
                    <a:lnTo>
                      <a:pt x="250" y="534"/>
                    </a:lnTo>
                    <a:lnTo>
                      <a:pt x="248" y="538"/>
                    </a:lnTo>
                    <a:lnTo>
                      <a:pt x="246" y="542"/>
                    </a:lnTo>
                    <a:lnTo>
                      <a:pt x="244" y="544"/>
                    </a:lnTo>
                    <a:lnTo>
                      <a:pt x="242" y="548"/>
                    </a:lnTo>
                    <a:lnTo>
                      <a:pt x="240" y="544"/>
                    </a:lnTo>
                    <a:lnTo>
                      <a:pt x="238" y="542"/>
                    </a:lnTo>
                    <a:lnTo>
                      <a:pt x="236" y="538"/>
                    </a:lnTo>
                    <a:lnTo>
                      <a:pt x="234" y="534"/>
                    </a:lnTo>
                    <a:lnTo>
                      <a:pt x="233" y="531"/>
                    </a:lnTo>
                    <a:lnTo>
                      <a:pt x="229" y="529"/>
                    </a:lnTo>
                    <a:lnTo>
                      <a:pt x="227" y="525"/>
                    </a:lnTo>
                    <a:lnTo>
                      <a:pt x="225" y="523"/>
                    </a:lnTo>
                    <a:lnTo>
                      <a:pt x="223" y="519"/>
                    </a:lnTo>
                    <a:lnTo>
                      <a:pt x="221" y="517"/>
                    </a:lnTo>
                    <a:lnTo>
                      <a:pt x="217" y="513"/>
                    </a:lnTo>
                    <a:lnTo>
                      <a:pt x="215" y="511"/>
                    </a:lnTo>
                    <a:lnTo>
                      <a:pt x="213" y="508"/>
                    </a:lnTo>
                    <a:lnTo>
                      <a:pt x="210" y="506"/>
                    </a:lnTo>
                    <a:lnTo>
                      <a:pt x="208" y="502"/>
                    </a:lnTo>
                    <a:lnTo>
                      <a:pt x="206" y="500"/>
                    </a:lnTo>
                    <a:lnTo>
                      <a:pt x="202" y="498"/>
                    </a:lnTo>
                    <a:lnTo>
                      <a:pt x="200" y="494"/>
                    </a:lnTo>
                    <a:lnTo>
                      <a:pt x="196" y="492"/>
                    </a:lnTo>
                    <a:lnTo>
                      <a:pt x="194" y="490"/>
                    </a:lnTo>
                    <a:lnTo>
                      <a:pt x="190" y="488"/>
                    </a:lnTo>
                    <a:lnTo>
                      <a:pt x="188" y="485"/>
                    </a:lnTo>
                    <a:lnTo>
                      <a:pt x="185" y="483"/>
                    </a:lnTo>
                    <a:lnTo>
                      <a:pt x="181" y="481"/>
                    </a:lnTo>
                    <a:lnTo>
                      <a:pt x="179" y="479"/>
                    </a:lnTo>
                    <a:lnTo>
                      <a:pt x="175" y="477"/>
                    </a:lnTo>
                    <a:lnTo>
                      <a:pt x="171" y="475"/>
                    </a:lnTo>
                    <a:lnTo>
                      <a:pt x="169" y="473"/>
                    </a:lnTo>
                    <a:lnTo>
                      <a:pt x="165" y="471"/>
                    </a:lnTo>
                    <a:lnTo>
                      <a:pt x="162" y="469"/>
                    </a:lnTo>
                    <a:lnTo>
                      <a:pt x="158" y="467"/>
                    </a:lnTo>
                    <a:lnTo>
                      <a:pt x="156" y="465"/>
                    </a:lnTo>
                    <a:lnTo>
                      <a:pt x="152" y="465"/>
                    </a:lnTo>
                    <a:lnTo>
                      <a:pt x="148" y="464"/>
                    </a:lnTo>
                    <a:lnTo>
                      <a:pt x="146" y="462"/>
                    </a:lnTo>
                    <a:lnTo>
                      <a:pt x="142" y="462"/>
                    </a:lnTo>
                    <a:lnTo>
                      <a:pt x="140" y="460"/>
                    </a:lnTo>
                    <a:lnTo>
                      <a:pt x="137" y="458"/>
                    </a:lnTo>
                    <a:lnTo>
                      <a:pt x="133" y="456"/>
                    </a:lnTo>
                    <a:lnTo>
                      <a:pt x="131" y="456"/>
                    </a:lnTo>
                    <a:lnTo>
                      <a:pt x="127" y="454"/>
                    </a:lnTo>
                    <a:lnTo>
                      <a:pt x="125" y="452"/>
                    </a:lnTo>
                    <a:lnTo>
                      <a:pt x="121" y="450"/>
                    </a:lnTo>
                    <a:lnTo>
                      <a:pt x="119" y="448"/>
                    </a:lnTo>
                    <a:lnTo>
                      <a:pt x="116" y="446"/>
                    </a:lnTo>
                    <a:lnTo>
                      <a:pt x="114" y="444"/>
                    </a:lnTo>
                    <a:lnTo>
                      <a:pt x="110" y="442"/>
                    </a:lnTo>
                    <a:lnTo>
                      <a:pt x="108" y="440"/>
                    </a:lnTo>
                    <a:lnTo>
                      <a:pt x="106" y="439"/>
                    </a:lnTo>
                    <a:lnTo>
                      <a:pt x="102" y="439"/>
                    </a:lnTo>
                    <a:lnTo>
                      <a:pt x="100" y="435"/>
                    </a:lnTo>
                    <a:lnTo>
                      <a:pt x="96" y="433"/>
                    </a:lnTo>
                    <a:lnTo>
                      <a:pt x="94" y="431"/>
                    </a:lnTo>
                    <a:lnTo>
                      <a:pt x="92" y="429"/>
                    </a:lnTo>
                    <a:lnTo>
                      <a:pt x="89" y="427"/>
                    </a:lnTo>
                    <a:lnTo>
                      <a:pt x="87" y="425"/>
                    </a:lnTo>
                    <a:lnTo>
                      <a:pt x="85" y="423"/>
                    </a:lnTo>
                    <a:lnTo>
                      <a:pt x="81" y="421"/>
                    </a:lnTo>
                    <a:lnTo>
                      <a:pt x="79" y="419"/>
                    </a:lnTo>
                    <a:lnTo>
                      <a:pt x="77" y="416"/>
                    </a:lnTo>
                    <a:lnTo>
                      <a:pt x="73" y="414"/>
                    </a:lnTo>
                    <a:lnTo>
                      <a:pt x="71" y="412"/>
                    </a:lnTo>
                    <a:lnTo>
                      <a:pt x="69" y="410"/>
                    </a:lnTo>
                    <a:lnTo>
                      <a:pt x="68" y="408"/>
                    </a:lnTo>
                    <a:lnTo>
                      <a:pt x="66" y="408"/>
                    </a:lnTo>
                    <a:lnTo>
                      <a:pt x="64" y="410"/>
                    </a:lnTo>
                    <a:lnTo>
                      <a:pt x="62" y="412"/>
                    </a:lnTo>
                    <a:lnTo>
                      <a:pt x="60" y="414"/>
                    </a:lnTo>
                    <a:lnTo>
                      <a:pt x="58" y="416"/>
                    </a:lnTo>
                    <a:lnTo>
                      <a:pt x="58" y="417"/>
                    </a:lnTo>
                    <a:lnTo>
                      <a:pt x="56" y="417"/>
                    </a:lnTo>
                    <a:lnTo>
                      <a:pt x="54" y="419"/>
                    </a:lnTo>
                    <a:lnTo>
                      <a:pt x="52" y="421"/>
                    </a:lnTo>
                    <a:lnTo>
                      <a:pt x="50" y="423"/>
                    </a:lnTo>
                    <a:lnTo>
                      <a:pt x="50" y="425"/>
                    </a:lnTo>
                    <a:lnTo>
                      <a:pt x="48" y="427"/>
                    </a:lnTo>
                    <a:lnTo>
                      <a:pt x="46" y="429"/>
                    </a:lnTo>
                    <a:lnTo>
                      <a:pt x="45" y="431"/>
                    </a:lnTo>
                    <a:lnTo>
                      <a:pt x="45" y="433"/>
                    </a:lnTo>
                    <a:lnTo>
                      <a:pt x="43" y="435"/>
                    </a:lnTo>
                    <a:lnTo>
                      <a:pt x="43" y="431"/>
                    </a:lnTo>
                    <a:lnTo>
                      <a:pt x="43" y="429"/>
                    </a:lnTo>
                    <a:lnTo>
                      <a:pt x="41" y="425"/>
                    </a:lnTo>
                    <a:lnTo>
                      <a:pt x="41" y="421"/>
                    </a:lnTo>
                    <a:lnTo>
                      <a:pt x="41" y="416"/>
                    </a:lnTo>
                    <a:lnTo>
                      <a:pt x="39" y="408"/>
                    </a:lnTo>
                    <a:lnTo>
                      <a:pt x="37" y="402"/>
                    </a:lnTo>
                    <a:lnTo>
                      <a:pt x="37" y="396"/>
                    </a:lnTo>
                    <a:lnTo>
                      <a:pt x="35" y="389"/>
                    </a:lnTo>
                    <a:lnTo>
                      <a:pt x="33" y="383"/>
                    </a:lnTo>
                    <a:lnTo>
                      <a:pt x="33" y="379"/>
                    </a:lnTo>
                    <a:lnTo>
                      <a:pt x="31" y="377"/>
                    </a:lnTo>
                    <a:lnTo>
                      <a:pt x="31" y="373"/>
                    </a:lnTo>
                    <a:lnTo>
                      <a:pt x="31" y="370"/>
                    </a:lnTo>
                    <a:lnTo>
                      <a:pt x="29" y="368"/>
                    </a:lnTo>
                    <a:lnTo>
                      <a:pt x="29" y="364"/>
                    </a:lnTo>
                    <a:lnTo>
                      <a:pt x="27" y="360"/>
                    </a:lnTo>
                    <a:lnTo>
                      <a:pt x="27" y="358"/>
                    </a:lnTo>
                    <a:lnTo>
                      <a:pt x="25" y="350"/>
                    </a:lnTo>
                    <a:lnTo>
                      <a:pt x="23" y="345"/>
                    </a:lnTo>
                    <a:lnTo>
                      <a:pt x="22" y="341"/>
                    </a:lnTo>
                    <a:lnTo>
                      <a:pt x="22" y="339"/>
                    </a:lnTo>
                    <a:lnTo>
                      <a:pt x="20" y="335"/>
                    </a:lnTo>
                    <a:lnTo>
                      <a:pt x="20" y="333"/>
                    </a:lnTo>
                    <a:lnTo>
                      <a:pt x="20" y="331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29040" name="Rectangle 16"/>
            <p:cNvSpPr>
              <a:spLocks noChangeArrowheads="1"/>
            </p:cNvSpPr>
            <p:nvPr/>
          </p:nvSpPr>
          <p:spPr bwMode="auto">
            <a:xfrm>
              <a:off x="793" y="4020"/>
              <a:ext cx="240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808080"/>
                  </a:solidFill>
                  <a:latin typeface="Arial" charset="0"/>
                </a:rPr>
                <a:t>RESEARCH INSTITUTE OF TECHNOLOGY (NITI)</a:t>
              </a:r>
              <a:endParaRPr lang="ru-RU" sz="1200">
                <a:solidFill>
                  <a:srgbClr val="808080"/>
                </a:solidFill>
              </a:endParaRPr>
            </a:p>
          </p:txBody>
        </p:sp>
        <p:sp>
          <p:nvSpPr>
            <p:cNvPr id="129041" name="Rectangle 17"/>
            <p:cNvSpPr>
              <a:spLocks noChangeArrowheads="1"/>
            </p:cNvSpPr>
            <p:nvPr/>
          </p:nvSpPr>
          <p:spPr bwMode="auto">
            <a:xfrm>
              <a:off x="793" y="3929"/>
              <a:ext cx="539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808080"/>
                  </a:solidFill>
                  <a:latin typeface="Arial" charset="0"/>
                </a:rPr>
                <a:t>ALEXANDROV</a:t>
              </a:r>
              <a:endParaRPr lang="ru-RU" sz="900">
                <a:solidFill>
                  <a:srgbClr val="808080"/>
                </a:solidFill>
              </a:endParaRPr>
            </a:p>
          </p:txBody>
        </p:sp>
        <p:sp>
          <p:nvSpPr>
            <p:cNvPr id="129042" name="Line 18"/>
            <p:cNvSpPr>
              <a:spLocks noChangeShapeType="1"/>
            </p:cNvSpPr>
            <p:nvPr/>
          </p:nvSpPr>
          <p:spPr bwMode="auto">
            <a:xfrm>
              <a:off x="1338" y="3974"/>
              <a:ext cx="41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29043" name="AutoShape 19"/>
          <p:cNvSpPr>
            <a:spLocks noChangeAspect="1" noChangeArrowheads="1" noTextEdit="1"/>
          </p:cNvSpPr>
          <p:nvPr/>
        </p:nvSpPr>
        <p:spPr bwMode="auto">
          <a:xfrm>
            <a:off x="-1008063" y="-1503363"/>
            <a:ext cx="8326438" cy="463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9026" name="Text Box 2"/>
          <p:cNvSpPr txBox="1">
            <a:spLocks noChangeArrowheads="1"/>
          </p:cNvSpPr>
          <p:nvPr/>
        </p:nvSpPr>
        <p:spPr bwMode="auto">
          <a:xfrm>
            <a:off x="647700" y="333375"/>
            <a:ext cx="7924800" cy="641350"/>
          </a:xfrm>
          <a:prstGeom prst="rect">
            <a:avLst/>
          </a:prstGeom>
          <a:noFill/>
          <a:ln>
            <a:noFill/>
          </a:ln>
          <a:effectLst>
            <a:outerShdw dist="254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de-DE" sz="3600" b="1" noProof="1">
                <a:solidFill>
                  <a:srgbClr val="FF3300"/>
                </a:solidFill>
                <a:latin typeface="Arial" charset="0"/>
              </a:rPr>
              <a:t>KMS </a:t>
            </a:r>
            <a:r>
              <a:rPr lang="en-US" sz="3600" b="1">
                <a:solidFill>
                  <a:srgbClr val="FF3300"/>
                </a:solidFill>
                <a:latin typeface="Arial" charset="0"/>
              </a:rPr>
              <a:t>main</a:t>
            </a:r>
            <a:r>
              <a:rPr lang="en-US" sz="3600" b="1" noProof="1">
                <a:solidFill>
                  <a:srgbClr val="FF3300"/>
                </a:solidFill>
                <a:latin typeface="Arial" charset="0"/>
              </a:rPr>
              <a:t> characteristics</a:t>
            </a:r>
            <a:endParaRPr lang="ru-RU" sz="1800" b="1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129448" name="Group 424"/>
          <p:cNvGrpSpPr>
            <a:grpSpLocks/>
          </p:cNvGrpSpPr>
          <p:nvPr/>
        </p:nvGrpSpPr>
        <p:grpSpPr bwMode="auto">
          <a:xfrm>
            <a:off x="558800" y="1233488"/>
            <a:ext cx="8142288" cy="4494212"/>
            <a:chOff x="352" y="777"/>
            <a:chExt cx="5129" cy="2831"/>
          </a:xfrm>
        </p:grpSpPr>
        <p:grpSp>
          <p:nvGrpSpPr>
            <p:cNvPr id="129443" name="Group 419"/>
            <p:cNvGrpSpPr>
              <a:grpSpLocks/>
            </p:cNvGrpSpPr>
            <p:nvPr/>
          </p:nvGrpSpPr>
          <p:grpSpPr bwMode="auto">
            <a:xfrm>
              <a:off x="352" y="777"/>
              <a:ext cx="5129" cy="328"/>
              <a:chOff x="352" y="777"/>
              <a:chExt cx="5129" cy="328"/>
            </a:xfrm>
          </p:grpSpPr>
          <p:sp>
            <p:nvSpPr>
              <p:cNvPr id="129045" name="Rectangle 21"/>
              <p:cNvSpPr>
                <a:spLocks noChangeArrowheads="1"/>
              </p:cNvSpPr>
              <p:nvPr/>
            </p:nvSpPr>
            <p:spPr bwMode="auto">
              <a:xfrm>
                <a:off x="367" y="792"/>
                <a:ext cx="458" cy="30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46" name="Rectangle 22"/>
              <p:cNvSpPr>
                <a:spLocks noChangeArrowheads="1"/>
              </p:cNvSpPr>
              <p:nvPr/>
            </p:nvSpPr>
            <p:spPr bwMode="auto">
              <a:xfrm>
                <a:off x="367" y="822"/>
                <a:ext cx="458" cy="24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47" name="Rectangle 23"/>
              <p:cNvSpPr>
                <a:spLocks noChangeArrowheads="1"/>
              </p:cNvSpPr>
              <p:nvPr/>
            </p:nvSpPr>
            <p:spPr bwMode="auto">
              <a:xfrm>
                <a:off x="521" y="890"/>
                <a:ext cx="153" cy="134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1">
                    <a:solidFill>
                      <a:srgbClr val="FFFFFF"/>
                    </a:solidFill>
                    <a:latin typeface="Arial" charset="0"/>
                  </a:rPr>
                  <a:t>№</a:t>
                </a:r>
                <a:r>
                  <a:rPr lang="ru-RU" sz="1400" b="1" i="1">
                    <a:solidFill>
                      <a:srgbClr val="FFFFFF"/>
                    </a:solidFill>
                  </a:rPr>
                  <a:t> </a:t>
                </a:r>
                <a:endParaRPr lang="ru-RU"/>
              </a:p>
            </p:txBody>
          </p:sp>
          <p:sp>
            <p:nvSpPr>
              <p:cNvPr id="129050" name="Rectangle 26"/>
              <p:cNvSpPr>
                <a:spLocks noChangeArrowheads="1"/>
              </p:cNvSpPr>
              <p:nvPr/>
            </p:nvSpPr>
            <p:spPr bwMode="auto">
              <a:xfrm>
                <a:off x="367" y="1068"/>
                <a:ext cx="458" cy="30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51" name="Rectangle 27"/>
              <p:cNvSpPr>
                <a:spLocks noChangeArrowheads="1"/>
              </p:cNvSpPr>
              <p:nvPr/>
            </p:nvSpPr>
            <p:spPr bwMode="auto">
              <a:xfrm>
                <a:off x="825" y="792"/>
                <a:ext cx="2721" cy="30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52" name="Rectangle 28"/>
              <p:cNvSpPr>
                <a:spLocks noChangeArrowheads="1"/>
              </p:cNvSpPr>
              <p:nvPr/>
            </p:nvSpPr>
            <p:spPr bwMode="auto">
              <a:xfrm>
                <a:off x="1383" y="913"/>
                <a:ext cx="548" cy="134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1">
                    <a:solidFill>
                      <a:srgbClr val="FFFFFF"/>
                    </a:solidFill>
                    <a:latin typeface="Arial" charset="0"/>
                  </a:rPr>
                  <a:t>Parameter</a:t>
                </a:r>
                <a:endParaRPr lang="ru-RU">
                  <a:latin typeface="Arial" charset="0"/>
                </a:endParaRPr>
              </a:p>
            </p:txBody>
          </p:sp>
          <p:sp>
            <p:nvSpPr>
              <p:cNvPr id="129053" name="Rectangle 29"/>
              <p:cNvSpPr>
                <a:spLocks noChangeArrowheads="1"/>
              </p:cNvSpPr>
              <p:nvPr/>
            </p:nvSpPr>
            <p:spPr bwMode="auto">
              <a:xfrm>
                <a:off x="3546" y="792"/>
                <a:ext cx="1260" cy="30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54" name="Rectangle 30"/>
              <p:cNvSpPr>
                <a:spLocks noChangeArrowheads="1"/>
              </p:cNvSpPr>
              <p:nvPr/>
            </p:nvSpPr>
            <p:spPr bwMode="auto">
              <a:xfrm>
                <a:off x="3546" y="822"/>
                <a:ext cx="1260" cy="24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55" name="Rectangle 31"/>
              <p:cNvSpPr>
                <a:spLocks noChangeArrowheads="1"/>
              </p:cNvSpPr>
              <p:nvPr/>
            </p:nvSpPr>
            <p:spPr bwMode="auto">
              <a:xfrm>
                <a:off x="3853" y="884"/>
                <a:ext cx="708" cy="134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1">
                    <a:solidFill>
                      <a:srgbClr val="FFFFFF"/>
                    </a:solidFill>
                    <a:latin typeface="Arial" charset="0"/>
                  </a:rPr>
                  <a:t>Unit measure</a:t>
                </a:r>
                <a:endParaRPr lang="ru-RU">
                  <a:latin typeface="Arial" charset="0"/>
                </a:endParaRPr>
              </a:p>
            </p:txBody>
          </p:sp>
          <p:sp>
            <p:nvSpPr>
              <p:cNvPr id="129056" name="Rectangle 32"/>
              <p:cNvSpPr>
                <a:spLocks noChangeArrowheads="1"/>
              </p:cNvSpPr>
              <p:nvPr/>
            </p:nvSpPr>
            <p:spPr bwMode="auto">
              <a:xfrm>
                <a:off x="3546" y="1068"/>
                <a:ext cx="1260" cy="30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57" name="Rectangle 33"/>
              <p:cNvSpPr>
                <a:spLocks noChangeArrowheads="1"/>
              </p:cNvSpPr>
              <p:nvPr/>
            </p:nvSpPr>
            <p:spPr bwMode="auto">
              <a:xfrm>
                <a:off x="4806" y="792"/>
                <a:ext cx="660" cy="30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58" name="Rectangle 34"/>
              <p:cNvSpPr>
                <a:spLocks noChangeArrowheads="1"/>
              </p:cNvSpPr>
              <p:nvPr/>
            </p:nvSpPr>
            <p:spPr bwMode="auto">
              <a:xfrm>
                <a:off x="4921" y="890"/>
                <a:ext cx="452" cy="134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1">
                    <a:solidFill>
                      <a:srgbClr val="FFFFFF"/>
                    </a:solidFill>
                    <a:latin typeface="Arial" charset="0"/>
                  </a:rPr>
                  <a:t>Quantity</a:t>
                </a:r>
                <a:endParaRPr lang="ru-RU">
                  <a:latin typeface="Arial" charset="0"/>
                </a:endParaRPr>
              </a:p>
            </p:txBody>
          </p:sp>
          <p:sp>
            <p:nvSpPr>
              <p:cNvPr id="129059" name="Rectangle 35"/>
              <p:cNvSpPr>
                <a:spLocks noChangeArrowheads="1"/>
              </p:cNvSpPr>
              <p:nvPr/>
            </p:nvSpPr>
            <p:spPr bwMode="auto">
              <a:xfrm>
                <a:off x="352" y="777"/>
                <a:ext cx="15" cy="1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60" name="Line 36"/>
              <p:cNvSpPr>
                <a:spLocks noChangeShapeType="1"/>
              </p:cNvSpPr>
              <p:nvPr/>
            </p:nvSpPr>
            <p:spPr bwMode="auto">
              <a:xfrm>
                <a:off x="352" y="777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61" name="Rectangle 37"/>
              <p:cNvSpPr>
                <a:spLocks noChangeArrowheads="1"/>
              </p:cNvSpPr>
              <p:nvPr/>
            </p:nvSpPr>
            <p:spPr bwMode="auto">
              <a:xfrm>
                <a:off x="352" y="777"/>
                <a:ext cx="15" cy="14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62" name="Line 38"/>
              <p:cNvSpPr>
                <a:spLocks noChangeShapeType="1"/>
              </p:cNvSpPr>
              <p:nvPr/>
            </p:nvSpPr>
            <p:spPr bwMode="auto">
              <a:xfrm>
                <a:off x="352" y="777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63" name="Line 39"/>
              <p:cNvSpPr>
                <a:spLocks noChangeShapeType="1"/>
              </p:cNvSpPr>
              <p:nvPr/>
            </p:nvSpPr>
            <p:spPr bwMode="auto">
              <a:xfrm>
                <a:off x="352" y="777"/>
                <a:ext cx="1" cy="14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64" name="Rectangle 40"/>
              <p:cNvSpPr>
                <a:spLocks noChangeArrowheads="1"/>
              </p:cNvSpPr>
              <p:nvPr/>
            </p:nvSpPr>
            <p:spPr bwMode="auto">
              <a:xfrm>
                <a:off x="367" y="777"/>
                <a:ext cx="458" cy="14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65" name="Line 41"/>
              <p:cNvSpPr>
                <a:spLocks noChangeShapeType="1"/>
              </p:cNvSpPr>
              <p:nvPr/>
            </p:nvSpPr>
            <p:spPr bwMode="auto">
              <a:xfrm>
                <a:off x="367" y="777"/>
                <a:ext cx="458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66" name="Rectangle 42"/>
              <p:cNvSpPr>
                <a:spLocks noChangeArrowheads="1"/>
              </p:cNvSpPr>
              <p:nvPr/>
            </p:nvSpPr>
            <p:spPr bwMode="auto">
              <a:xfrm>
                <a:off x="367" y="791"/>
                <a:ext cx="458" cy="1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67" name="Rectangle 43"/>
              <p:cNvSpPr>
                <a:spLocks noChangeArrowheads="1"/>
              </p:cNvSpPr>
              <p:nvPr/>
            </p:nvSpPr>
            <p:spPr bwMode="auto">
              <a:xfrm>
                <a:off x="825" y="791"/>
                <a:ext cx="15" cy="1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68" name="Rectangle 44"/>
              <p:cNvSpPr>
                <a:spLocks noChangeArrowheads="1"/>
              </p:cNvSpPr>
              <p:nvPr/>
            </p:nvSpPr>
            <p:spPr bwMode="auto">
              <a:xfrm>
                <a:off x="825" y="777"/>
                <a:ext cx="15" cy="14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69" name="Line 45"/>
              <p:cNvSpPr>
                <a:spLocks noChangeShapeType="1"/>
              </p:cNvSpPr>
              <p:nvPr/>
            </p:nvSpPr>
            <p:spPr bwMode="auto">
              <a:xfrm>
                <a:off x="825" y="777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70" name="Line 46"/>
              <p:cNvSpPr>
                <a:spLocks noChangeShapeType="1"/>
              </p:cNvSpPr>
              <p:nvPr/>
            </p:nvSpPr>
            <p:spPr bwMode="auto">
              <a:xfrm>
                <a:off x="825" y="777"/>
                <a:ext cx="1" cy="14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71" name="Rectangle 47"/>
              <p:cNvSpPr>
                <a:spLocks noChangeArrowheads="1"/>
              </p:cNvSpPr>
              <p:nvPr/>
            </p:nvSpPr>
            <p:spPr bwMode="auto">
              <a:xfrm>
                <a:off x="840" y="777"/>
                <a:ext cx="2706" cy="14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72" name="Line 48"/>
              <p:cNvSpPr>
                <a:spLocks noChangeShapeType="1"/>
              </p:cNvSpPr>
              <p:nvPr/>
            </p:nvSpPr>
            <p:spPr bwMode="auto">
              <a:xfrm>
                <a:off x="840" y="777"/>
                <a:ext cx="2706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73" name="Rectangle 49"/>
              <p:cNvSpPr>
                <a:spLocks noChangeArrowheads="1"/>
              </p:cNvSpPr>
              <p:nvPr/>
            </p:nvSpPr>
            <p:spPr bwMode="auto">
              <a:xfrm>
                <a:off x="840" y="791"/>
                <a:ext cx="2706" cy="1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74" name="Rectangle 50"/>
              <p:cNvSpPr>
                <a:spLocks noChangeArrowheads="1"/>
              </p:cNvSpPr>
              <p:nvPr/>
            </p:nvSpPr>
            <p:spPr bwMode="auto">
              <a:xfrm>
                <a:off x="3546" y="791"/>
                <a:ext cx="15" cy="1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75" name="Rectangle 51"/>
              <p:cNvSpPr>
                <a:spLocks noChangeArrowheads="1"/>
              </p:cNvSpPr>
              <p:nvPr/>
            </p:nvSpPr>
            <p:spPr bwMode="auto">
              <a:xfrm>
                <a:off x="3546" y="777"/>
                <a:ext cx="15" cy="14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76" name="Line 52"/>
              <p:cNvSpPr>
                <a:spLocks noChangeShapeType="1"/>
              </p:cNvSpPr>
              <p:nvPr/>
            </p:nvSpPr>
            <p:spPr bwMode="auto">
              <a:xfrm>
                <a:off x="3546" y="777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77" name="Line 53"/>
              <p:cNvSpPr>
                <a:spLocks noChangeShapeType="1"/>
              </p:cNvSpPr>
              <p:nvPr/>
            </p:nvSpPr>
            <p:spPr bwMode="auto">
              <a:xfrm>
                <a:off x="3546" y="777"/>
                <a:ext cx="1" cy="14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78" name="Rectangle 54"/>
              <p:cNvSpPr>
                <a:spLocks noChangeArrowheads="1"/>
              </p:cNvSpPr>
              <p:nvPr/>
            </p:nvSpPr>
            <p:spPr bwMode="auto">
              <a:xfrm>
                <a:off x="3561" y="777"/>
                <a:ext cx="1245" cy="14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79" name="Line 55"/>
              <p:cNvSpPr>
                <a:spLocks noChangeShapeType="1"/>
              </p:cNvSpPr>
              <p:nvPr/>
            </p:nvSpPr>
            <p:spPr bwMode="auto">
              <a:xfrm>
                <a:off x="3561" y="777"/>
                <a:ext cx="1245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80" name="Rectangle 56"/>
              <p:cNvSpPr>
                <a:spLocks noChangeArrowheads="1"/>
              </p:cNvSpPr>
              <p:nvPr/>
            </p:nvSpPr>
            <p:spPr bwMode="auto">
              <a:xfrm>
                <a:off x="3561" y="791"/>
                <a:ext cx="1245" cy="1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81" name="Rectangle 57"/>
              <p:cNvSpPr>
                <a:spLocks noChangeArrowheads="1"/>
              </p:cNvSpPr>
              <p:nvPr/>
            </p:nvSpPr>
            <p:spPr bwMode="auto">
              <a:xfrm>
                <a:off x="4806" y="791"/>
                <a:ext cx="15" cy="1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82" name="Rectangle 58"/>
              <p:cNvSpPr>
                <a:spLocks noChangeArrowheads="1"/>
              </p:cNvSpPr>
              <p:nvPr/>
            </p:nvSpPr>
            <p:spPr bwMode="auto">
              <a:xfrm>
                <a:off x="4806" y="777"/>
                <a:ext cx="15" cy="14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83" name="Line 59"/>
              <p:cNvSpPr>
                <a:spLocks noChangeShapeType="1"/>
              </p:cNvSpPr>
              <p:nvPr/>
            </p:nvSpPr>
            <p:spPr bwMode="auto">
              <a:xfrm>
                <a:off x="4806" y="777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84" name="Line 60"/>
              <p:cNvSpPr>
                <a:spLocks noChangeShapeType="1"/>
              </p:cNvSpPr>
              <p:nvPr/>
            </p:nvSpPr>
            <p:spPr bwMode="auto">
              <a:xfrm>
                <a:off x="4806" y="777"/>
                <a:ext cx="1" cy="14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85" name="Rectangle 61"/>
              <p:cNvSpPr>
                <a:spLocks noChangeArrowheads="1"/>
              </p:cNvSpPr>
              <p:nvPr/>
            </p:nvSpPr>
            <p:spPr bwMode="auto">
              <a:xfrm>
                <a:off x="4821" y="777"/>
                <a:ext cx="645" cy="14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86" name="Line 62"/>
              <p:cNvSpPr>
                <a:spLocks noChangeShapeType="1"/>
              </p:cNvSpPr>
              <p:nvPr/>
            </p:nvSpPr>
            <p:spPr bwMode="auto">
              <a:xfrm>
                <a:off x="4821" y="777"/>
                <a:ext cx="645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87" name="Rectangle 63"/>
              <p:cNvSpPr>
                <a:spLocks noChangeArrowheads="1"/>
              </p:cNvSpPr>
              <p:nvPr/>
            </p:nvSpPr>
            <p:spPr bwMode="auto">
              <a:xfrm>
                <a:off x="4821" y="791"/>
                <a:ext cx="645" cy="1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88" name="Rectangle 64"/>
              <p:cNvSpPr>
                <a:spLocks noChangeArrowheads="1"/>
              </p:cNvSpPr>
              <p:nvPr/>
            </p:nvSpPr>
            <p:spPr bwMode="auto">
              <a:xfrm>
                <a:off x="5466" y="777"/>
                <a:ext cx="15" cy="1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89" name="Line 65"/>
              <p:cNvSpPr>
                <a:spLocks noChangeShapeType="1"/>
              </p:cNvSpPr>
              <p:nvPr/>
            </p:nvSpPr>
            <p:spPr bwMode="auto">
              <a:xfrm>
                <a:off x="5466" y="777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90" name="Rectangle 66"/>
              <p:cNvSpPr>
                <a:spLocks noChangeArrowheads="1"/>
              </p:cNvSpPr>
              <p:nvPr/>
            </p:nvSpPr>
            <p:spPr bwMode="auto">
              <a:xfrm>
                <a:off x="5466" y="777"/>
                <a:ext cx="15" cy="14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91" name="Line 67"/>
              <p:cNvSpPr>
                <a:spLocks noChangeShapeType="1"/>
              </p:cNvSpPr>
              <p:nvPr/>
            </p:nvSpPr>
            <p:spPr bwMode="auto">
              <a:xfrm>
                <a:off x="5466" y="777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92" name="Line 68"/>
              <p:cNvSpPr>
                <a:spLocks noChangeShapeType="1"/>
              </p:cNvSpPr>
              <p:nvPr/>
            </p:nvSpPr>
            <p:spPr bwMode="auto">
              <a:xfrm>
                <a:off x="5466" y="777"/>
                <a:ext cx="1" cy="14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93" name="Rectangle 69"/>
              <p:cNvSpPr>
                <a:spLocks noChangeArrowheads="1"/>
              </p:cNvSpPr>
              <p:nvPr/>
            </p:nvSpPr>
            <p:spPr bwMode="auto">
              <a:xfrm>
                <a:off x="352" y="792"/>
                <a:ext cx="15" cy="30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94" name="Line 70"/>
              <p:cNvSpPr>
                <a:spLocks noChangeShapeType="1"/>
              </p:cNvSpPr>
              <p:nvPr/>
            </p:nvSpPr>
            <p:spPr bwMode="auto">
              <a:xfrm>
                <a:off x="352" y="792"/>
                <a:ext cx="1" cy="306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95" name="Rectangle 71"/>
              <p:cNvSpPr>
                <a:spLocks noChangeArrowheads="1"/>
              </p:cNvSpPr>
              <p:nvPr/>
            </p:nvSpPr>
            <p:spPr bwMode="auto">
              <a:xfrm>
                <a:off x="5466" y="792"/>
                <a:ext cx="15" cy="30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96" name="Line 72"/>
              <p:cNvSpPr>
                <a:spLocks noChangeShapeType="1"/>
              </p:cNvSpPr>
              <p:nvPr/>
            </p:nvSpPr>
            <p:spPr bwMode="auto">
              <a:xfrm>
                <a:off x="5466" y="792"/>
                <a:ext cx="1" cy="306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10" name="Rectangle 86"/>
              <p:cNvSpPr>
                <a:spLocks noChangeArrowheads="1"/>
              </p:cNvSpPr>
              <p:nvPr/>
            </p:nvSpPr>
            <p:spPr bwMode="auto">
              <a:xfrm>
                <a:off x="352" y="1098"/>
                <a:ext cx="15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11" name="Line 87"/>
              <p:cNvSpPr>
                <a:spLocks noChangeShapeType="1"/>
              </p:cNvSpPr>
              <p:nvPr/>
            </p:nvSpPr>
            <p:spPr bwMode="auto">
              <a:xfrm>
                <a:off x="352" y="1098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12" name="Rectangle 88"/>
              <p:cNvSpPr>
                <a:spLocks noChangeArrowheads="1"/>
              </p:cNvSpPr>
              <p:nvPr/>
            </p:nvSpPr>
            <p:spPr bwMode="auto">
              <a:xfrm>
                <a:off x="367" y="1098"/>
                <a:ext cx="458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13" name="Line 89"/>
              <p:cNvSpPr>
                <a:spLocks noChangeShapeType="1"/>
              </p:cNvSpPr>
              <p:nvPr/>
            </p:nvSpPr>
            <p:spPr bwMode="auto">
              <a:xfrm>
                <a:off x="367" y="1098"/>
                <a:ext cx="458" cy="1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14" name="Rectangle 90"/>
              <p:cNvSpPr>
                <a:spLocks noChangeArrowheads="1"/>
              </p:cNvSpPr>
              <p:nvPr/>
            </p:nvSpPr>
            <p:spPr bwMode="auto">
              <a:xfrm>
                <a:off x="825" y="1098"/>
                <a:ext cx="7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15" name="Line 91"/>
              <p:cNvSpPr>
                <a:spLocks noChangeShapeType="1"/>
              </p:cNvSpPr>
              <p:nvPr/>
            </p:nvSpPr>
            <p:spPr bwMode="auto">
              <a:xfrm>
                <a:off x="825" y="1098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16" name="Line 92"/>
              <p:cNvSpPr>
                <a:spLocks noChangeShapeType="1"/>
              </p:cNvSpPr>
              <p:nvPr/>
            </p:nvSpPr>
            <p:spPr bwMode="auto">
              <a:xfrm>
                <a:off x="825" y="1098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17" name="Rectangle 93"/>
              <p:cNvSpPr>
                <a:spLocks noChangeArrowheads="1"/>
              </p:cNvSpPr>
              <p:nvPr/>
            </p:nvSpPr>
            <p:spPr bwMode="auto">
              <a:xfrm>
                <a:off x="832" y="1098"/>
                <a:ext cx="2714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18" name="Line 94"/>
              <p:cNvSpPr>
                <a:spLocks noChangeShapeType="1"/>
              </p:cNvSpPr>
              <p:nvPr/>
            </p:nvSpPr>
            <p:spPr bwMode="auto">
              <a:xfrm>
                <a:off x="832" y="1098"/>
                <a:ext cx="2714" cy="1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19" name="Rectangle 95"/>
              <p:cNvSpPr>
                <a:spLocks noChangeArrowheads="1"/>
              </p:cNvSpPr>
              <p:nvPr/>
            </p:nvSpPr>
            <p:spPr bwMode="auto">
              <a:xfrm>
                <a:off x="3546" y="1098"/>
                <a:ext cx="7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20" name="Line 96"/>
              <p:cNvSpPr>
                <a:spLocks noChangeShapeType="1"/>
              </p:cNvSpPr>
              <p:nvPr/>
            </p:nvSpPr>
            <p:spPr bwMode="auto">
              <a:xfrm>
                <a:off x="3546" y="1098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21" name="Line 97"/>
              <p:cNvSpPr>
                <a:spLocks noChangeShapeType="1"/>
              </p:cNvSpPr>
              <p:nvPr/>
            </p:nvSpPr>
            <p:spPr bwMode="auto">
              <a:xfrm>
                <a:off x="3546" y="1098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22" name="Rectangle 98"/>
              <p:cNvSpPr>
                <a:spLocks noChangeArrowheads="1"/>
              </p:cNvSpPr>
              <p:nvPr/>
            </p:nvSpPr>
            <p:spPr bwMode="auto">
              <a:xfrm>
                <a:off x="3553" y="1098"/>
                <a:ext cx="1253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23" name="Line 99"/>
              <p:cNvSpPr>
                <a:spLocks noChangeShapeType="1"/>
              </p:cNvSpPr>
              <p:nvPr/>
            </p:nvSpPr>
            <p:spPr bwMode="auto">
              <a:xfrm>
                <a:off x="3553" y="1098"/>
                <a:ext cx="1253" cy="1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24" name="Rectangle 100"/>
              <p:cNvSpPr>
                <a:spLocks noChangeArrowheads="1"/>
              </p:cNvSpPr>
              <p:nvPr/>
            </p:nvSpPr>
            <p:spPr bwMode="auto">
              <a:xfrm>
                <a:off x="4806" y="1098"/>
                <a:ext cx="7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25" name="Line 101"/>
              <p:cNvSpPr>
                <a:spLocks noChangeShapeType="1"/>
              </p:cNvSpPr>
              <p:nvPr/>
            </p:nvSpPr>
            <p:spPr bwMode="auto">
              <a:xfrm>
                <a:off x="4806" y="1098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26" name="Line 102"/>
              <p:cNvSpPr>
                <a:spLocks noChangeShapeType="1"/>
              </p:cNvSpPr>
              <p:nvPr/>
            </p:nvSpPr>
            <p:spPr bwMode="auto">
              <a:xfrm>
                <a:off x="4806" y="1098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27" name="Rectangle 103"/>
              <p:cNvSpPr>
                <a:spLocks noChangeArrowheads="1"/>
              </p:cNvSpPr>
              <p:nvPr/>
            </p:nvSpPr>
            <p:spPr bwMode="auto">
              <a:xfrm>
                <a:off x="4813" y="1098"/>
                <a:ext cx="653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28" name="Line 104"/>
              <p:cNvSpPr>
                <a:spLocks noChangeShapeType="1"/>
              </p:cNvSpPr>
              <p:nvPr/>
            </p:nvSpPr>
            <p:spPr bwMode="auto">
              <a:xfrm>
                <a:off x="4813" y="1098"/>
                <a:ext cx="653" cy="1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29" name="Rectangle 105"/>
              <p:cNvSpPr>
                <a:spLocks noChangeArrowheads="1"/>
              </p:cNvSpPr>
              <p:nvPr/>
            </p:nvSpPr>
            <p:spPr bwMode="auto">
              <a:xfrm>
                <a:off x="5466" y="1098"/>
                <a:ext cx="15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30" name="Line 106"/>
              <p:cNvSpPr>
                <a:spLocks noChangeShapeType="1"/>
              </p:cNvSpPr>
              <p:nvPr/>
            </p:nvSpPr>
            <p:spPr bwMode="auto">
              <a:xfrm>
                <a:off x="5466" y="1098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29444" name="Group 420"/>
            <p:cNvGrpSpPr>
              <a:grpSpLocks/>
            </p:cNvGrpSpPr>
            <p:nvPr/>
          </p:nvGrpSpPr>
          <p:grpSpPr bwMode="auto">
            <a:xfrm>
              <a:off x="352" y="1105"/>
              <a:ext cx="574" cy="2503"/>
              <a:chOff x="352" y="1105"/>
              <a:chExt cx="574" cy="2503"/>
            </a:xfrm>
          </p:grpSpPr>
          <p:sp>
            <p:nvSpPr>
              <p:cNvPr id="129097" name="Rectangle 73"/>
              <p:cNvSpPr>
                <a:spLocks noChangeArrowheads="1"/>
              </p:cNvSpPr>
              <p:nvPr/>
            </p:nvSpPr>
            <p:spPr bwMode="auto">
              <a:xfrm>
                <a:off x="367" y="1105"/>
                <a:ext cx="458" cy="263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98" name="Rectangle 74"/>
              <p:cNvSpPr>
                <a:spLocks noChangeArrowheads="1"/>
              </p:cNvSpPr>
              <p:nvPr/>
            </p:nvSpPr>
            <p:spPr bwMode="auto">
              <a:xfrm>
                <a:off x="560" y="1168"/>
                <a:ext cx="67" cy="144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500" b="1">
                    <a:solidFill>
                      <a:srgbClr val="FFFFFF"/>
                    </a:solidFill>
                    <a:latin typeface="Arial" charset="0"/>
                  </a:rPr>
                  <a:t>1</a:t>
                </a:r>
                <a:endParaRPr lang="ru-RU">
                  <a:latin typeface="Arial" charset="0"/>
                </a:endParaRPr>
              </a:p>
            </p:txBody>
          </p:sp>
          <p:sp>
            <p:nvSpPr>
              <p:cNvPr id="129099" name="Rectangle 75"/>
              <p:cNvSpPr>
                <a:spLocks noChangeArrowheads="1"/>
              </p:cNvSpPr>
              <p:nvPr/>
            </p:nvSpPr>
            <p:spPr bwMode="auto">
              <a:xfrm>
                <a:off x="367" y="1368"/>
                <a:ext cx="458" cy="1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31" name="Rectangle 107"/>
              <p:cNvSpPr>
                <a:spLocks noChangeArrowheads="1"/>
              </p:cNvSpPr>
              <p:nvPr/>
            </p:nvSpPr>
            <p:spPr bwMode="auto">
              <a:xfrm>
                <a:off x="352" y="1105"/>
                <a:ext cx="15" cy="264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32" name="Line 108"/>
              <p:cNvSpPr>
                <a:spLocks noChangeShapeType="1"/>
              </p:cNvSpPr>
              <p:nvPr/>
            </p:nvSpPr>
            <p:spPr bwMode="auto">
              <a:xfrm>
                <a:off x="352" y="1105"/>
                <a:ext cx="1" cy="264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35" name="Rectangle 111"/>
              <p:cNvSpPr>
                <a:spLocks noChangeArrowheads="1"/>
              </p:cNvSpPr>
              <p:nvPr/>
            </p:nvSpPr>
            <p:spPr bwMode="auto">
              <a:xfrm>
                <a:off x="367" y="1375"/>
                <a:ext cx="458" cy="264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36" name="Rectangle 112"/>
              <p:cNvSpPr>
                <a:spLocks noChangeArrowheads="1"/>
              </p:cNvSpPr>
              <p:nvPr/>
            </p:nvSpPr>
            <p:spPr bwMode="auto">
              <a:xfrm>
                <a:off x="560" y="1439"/>
                <a:ext cx="67" cy="144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500" b="1">
                    <a:solidFill>
                      <a:srgbClr val="FFFFFF"/>
                    </a:solidFill>
                    <a:latin typeface="Arial" charset="0"/>
                  </a:rPr>
                  <a:t>2</a:t>
                </a:r>
                <a:endParaRPr lang="ru-RU">
                  <a:latin typeface="Arial" charset="0"/>
                </a:endParaRPr>
              </a:p>
            </p:txBody>
          </p:sp>
          <p:sp>
            <p:nvSpPr>
              <p:cNvPr id="129137" name="Rectangle 113"/>
              <p:cNvSpPr>
                <a:spLocks noChangeArrowheads="1"/>
              </p:cNvSpPr>
              <p:nvPr/>
            </p:nvSpPr>
            <p:spPr bwMode="auto">
              <a:xfrm>
                <a:off x="367" y="1639"/>
                <a:ext cx="458" cy="29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41" name="Rectangle 117"/>
              <p:cNvSpPr>
                <a:spLocks noChangeArrowheads="1"/>
              </p:cNvSpPr>
              <p:nvPr/>
            </p:nvSpPr>
            <p:spPr bwMode="auto">
              <a:xfrm>
                <a:off x="881" y="1701"/>
                <a:ext cx="45" cy="16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700">
                    <a:solidFill>
                      <a:srgbClr val="FFFFFF"/>
                    </a:solidFill>
                    <a:latin typeface="Arial" charset="0"/>
                  </a:rPr>
                  <a:t>(</a:t>
                </a:r>
                <a:endParaRPr lang="ru-RU"/>
              </a:p>
            </p:txBody>
          </p:sp>
          <p:sp>
            <p:nvSpPr>
              <p:cNvPr id="129152" name="Rectangle 128"/>
              <p:cNvSpPr>
                <a:spLocks noChangeArrowheads="1"/>
              </p:cNvSpPr>
              <p:nvPr/>
            </p:nvSpPr>
            <p:spPr bwMode="auto">
              <a:xfrm>
                <a:off x="352" y="1368"/>
                <a:ext cx="15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53" name="Line 129"/>
              <p:cNvSpPr>
                <a:spLocks noChangeShapeType="1"/>
              </p:cNvSpPr>
              <p:nvPr/>
            </p:nvSpPr>
            <p:spPr bwMode="auto">
              <a:xfrm>
                <a:off x="352" y="1368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54" name="Rectangle 130"/>
              <p:cNvSpPr>
                <a:spLocks noChangeArrowheads="1"/>
              </p:cNvSpPr>
              <p:nvPr/>
            </p:nvSpPr>
            <p:spPr bwMode="auto">
              <a:xfrm>
                <a:off x="367" y="1368"/>
                <a:ext cx="458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55" name="Line 131"/>
              <p:cNvSpPr>
                <a:spLocks noChangeShapeType="1"/>
              </p:cNvSpPr>
              <p:nvPr/>
            </p:nvSpPr>
            <p:spPr bwMode="auto">
              <a:xfrm>
                <a:off x="367" y="1368"/>
                <a:ext cx="458" cy="1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56" name="Rectangle 132"/>
              <p:cNvSpPr>
                <a:spLocks noChangeArrowheads="1"/>
              </p:cNvSpPr>
              <p:nvPr/>
            </p:nvSpPr>
            <p:spPr bwMode="auto">
              <a:xfrm>
                <a:off x="825" y="1368"/>
                <a:ext cx="7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57" name="Line 133"/>
              <p:cNvSpPr>
                <a:spLocks noChangeShapeType="1"/>
              </p:cNvSpPr>
              <p:nvPr/>
            </p:nvSpPr>
            <p:spPr bwMode="auto">
              <a:xfrm>
                <a:off x="825" y="1368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58" name="Line 134"/>
              <p:cNvSpPr>
                <a:spLocks noChangeShapeType="1"/>
              </p:cNvSpPr>
              <p:nvPr/>
            </p:nvSpPr>
            <p:spPr bwMode="auto">
              <a:xfrm>
                <a:off x="825" y="1368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73" name="Rectangle 149"/>
              <p:cNvSpPr>
                <a:spLocks noChangeArrowheads="1"/>
              </p:cNvSpPr>
              <p:nvPr/>
            </p:nvSpPr>
            <p:spPr bwMode="auto">
              <a:xfrm>
                <a:off x="352" y="1375"/>
                <a:ext cx="15" cy="561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74" name="Line 150"/>
              <p:cNvSpPr>
                <a:spLocks noChangeShapeType="1"/>
              </p:cNvSpPr>
              <p:nvPr/>
            </p:nvSpPr>
            <p:spPr bwMode="auto">
              <a:xfrm>
                <a:off x="352" y="1375"/>
                <a:ext cx="1" cy="56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77" name="Rectangle 153"/>
              <p:cNvSpPr>
                <a:spLocks noChangeArrowheads="1"/>
              </p:cNvSpPr>
              <p:nvPr/>
            </p:nvSpPr>
            <p:spPr bwMode="auto">
              <a:xfrm>
                <a:off x="367" y="1945"/>
                <a:ext cx="458" cy="263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78" name="Rectangle 154"/>
              <p:cNvSpPr>
                <a:spLocks noChangeArrowheads="1"/>
              </p:cNvSpPr>
              <p:nvPr/>
            </p:nvSpPr>
            <p:spPr bwMode="auto">
              <a:xfrm>
                <a:off x="367" y="2208"/>
                <a:ext cx="458" cy="8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89" name="Rectangle 165"/>
              <p:cNvSpPr>
                <a:spLocks noChangeArrowheads="1"/>
              </p:cNvSpPr>
              <p:nvPr/>
            </p:nvSpPr>
            <p:spPr bwMode="auto">
              <a:xfrm>
                <a:off x="352" y="1938"/>
                <a:ext cx="15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90" name="Line 166"/>
              <p:cNvSpPr>
                <a:spLocks noChangeShapeType="1"/>
              </p:cNvSpPr>
              <p:nvPr/>
            </p:nvSpPr>
            <p:spPr bwMode="auto">
              <a:xfrm>
                <a:off x="352" y="1938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91" name="Rectangle 167"/>
              <p:cNvSpPr>
                <a:spLocks noChangeArrowheads="1"/>
              </p:cNvSpPr>
              <p:nvPr/>
            </p:nvSpPr>
            <p:spPr bwMode="auto">
              <a:xfrm>
                <a:off x="367" y="1938"/>
                <a:ext cx="458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92" name="Line 168"/>
              <p:cNvSpPr>
                <a:spLocks noChangeShapeType="1"/>
              </p:cNvSpPr>
              <p:nvPr/>
            </p:nvSpPr>
            <p:spPr bwMode="auto">
              <a:xfrm>
                <a:off x="367" y="1938"/>
                <a:ext cx="458" cy="1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93" name="Rectangle 169"/>
              <p:cNvSpPr>
                <a:spLocks noChangeArrowheads="1"/>
              </p:cNvSpPr>
              <p:nvPr/>
            </p:nvSpPr>
            <p:spPr bwMode="auto">
              <a:xfrm>
                <a:off x="825" y="1938"/>
                <a:ext cx="7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94" name="Line 170"/>
              <p:cNvSpPr>
                <a:spLocks noChangeShapeType="1"/>
              </p:cNvSpPr>
              <p:nvPr/>
            </p:nvSpPr>
            <p:spPr bwMode="auto">
              <a:xfrm>
                <a:off x="825" y="1938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95" name="Line 171"/>
              <p:cNvSpPr>
                <a:spLocks noChangeShapeType="1"/>
              </p:cNvSpPr>
              <p:nvPr/>
            </p:nvSpPr>
            <p:spPr bwMode="auto">
              <a:xfrm>
                <a:off x="825" y="1938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10" name="Rectangle 186"/>
              <p:cNvSpPr>
                <a:spLocks noChangeArrowheads="1"/>
              </p:cNvSpPr>
              <p:nvPr/>
            </p:nvSpPr>
            <p:spPr bwMode="auto">
              <a:xfrm>
                <a:off x="352" y="1945"/>
                <a:ext cx="15" cy="271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11" name="Line 187"/>
              <p:cNvSpPr>
                <a:spLocks noChangeShapeType="1"/>
              </p:cNvSpPr>
              <p:nvPr/>
            </p:nvSpPr>
            <p:spPr bwMode="auto">
              <a:xfrm>
                <a:off x="352" y="1945"/>
                <a:ext cx="1" cy="27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14" name="Rectangle 190"/>
              <p:cNvSpPr>
                <a:spLocks noChangeArrowheads="1"/>
              </p:cNvSpPr>
              <p:nvPr/>
            </p:nvSpPr>
            <p:spPr bwMode="auto">
              <a:xfrm>
                <a:off x="367" y="2223"/>
                <a:ext cx="458" cy="264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15" name="Rectangle 191"/>
              <p:cNvSpPr>
                <a:spLocks noChangeArrowheads="1"/>
              </p:cNvSpPr>
              <p:nvPr/>
            </p:nvSpPr>
            <p:spPr bwMode="auto">
              <a:xfrm>
                <a:off x="367" y="2487"/>
                <a:ext cx="458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28" name="Rectangle 204"/>
              <p:cNvSpPr>
                <a:spLocks noChangeArrowheads="1"/>
              </p:cNvSpPr>
              <p:nvPr/>
            </p:nvSpPr>
            <p:spPr bwMode="auto">
              <a:xfrm>
                <a:off x="352" y="2216"/>
                <a:ext cx="15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29" name="Line 205"/>
              <p:cNvSpPr>
                <a:spLocks noChangeShapeType="1"/>
              </p:cNvSpPr>
              <p:nvPr/>
            </p:nvSpPr>
            <p:spPr bwMode="auto">
              <a:xfrm>
                <a:off x="352" y="2216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30" name="Rectangle 206"/>
              <p:cNvSpPr>
                <a:spLocks noChangeArrowheads="1"/>
              </p:cNvSpPr>
              <p:nvPr/>
            </p:nvSpPr>
            <p:spPr bwMode="auto">
              <a:xfrm>
                <a:off x="367" y="2216"/>
                <a:ext cx="458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31" name="Line 207"/>
              <p:cNvSpPr>
                <a:spLocks noChangeShapeType="1"/>
              </p:cNvSpPr>
              <p:nvPr/>
            </p:nvSpPr>
            <p:spPr bwMode="auto">
              <a:xfrm>
                <a:off x="367" y="2216"/>
                <a:ext cx="458" cy="1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32" name="Rectangle 208"/>
              <p:cNvSpPr>
                <a:spLocks noChangeArrowheads="1"/>
              </p:cNvSpPr>
              <p:nvPr/>
            </p:nvSpPr>
            <p:spPr bwMode="auto">
              <a:xfrm>
                <a:off x="825" y="2216"/>
                <a:ext cx="7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33" name="Line 209"/>
              <p:cNvSpPr>
                <a:spLocks noChangeShapeType="1"/>
              </p:cNvSpPr>
              <p:nvPr/>
            </p:nvSpPr>
            <p:spPr bwMode="auto">
              <a:xfrm>
                <a:off x="825" y="2216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34" name="Line 210"/>
              <p:cNvSpPr>
                <a:spLocks noChangeShapeType="1"/>
              </p:cNvSpPr>
              <p:nvPr/>
            </p:nvSpPr>
            <p:spPr bwMode="auto">
              <a:xfrm>
                <a:off x="825" y="2216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50" name="Rectangle 226"/>
              <p:cNvSpPr>
                <a:spLocks noChangeArrowheads="1"/>
              </p:cNvSpPr>
              <p:nvPr/>
            </p:nvSpPr>
            <p:spPr bwMode="auto">
              <a:xfrm>
                <a:off x="352" y="2223"/>
                <a:ext cx="15" cy="271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51" name="Line 227"/>
              <p:cNvSpPr>
                <a:spLocks noChangeShapeType="1"/>
              </p:cNvSpPr>
              <p:nvPr/>
            </p:nvSpPr>
            <p:spPr bwMode="auto">
              <a:xfrm>
                <a:off x="352" y="2223"/>
                <a:ext cx="1" cy="27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54" name="Rectangle 230"/>
              <p:cNvSpPr>
                <a:spLocks noChangeArrowheads="1"/>
              </p:cNvSpPr>
              <p:nvPr/>
            </p:nvSpPr>
            <p:spPr bwMode="auto">
              <a:xfrm>
                <a:off x="367" y="2503"/>
                <a:ext cx="458" cy="262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55" name="Rectangle 231"/>
              <p:cNvSpPr>
                <a:spLocks noChangeArrowheads="1"/>
              </p:cNvSpPr>
              <p:nvPr/>
            </p:nvSpPr>
            <p:spPr bwMode="auto">
              <a:xfrm>
                <a:off x="367" y="2765"/>
                <a:ext cx="458" cy="9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67" name="Rectangle 243"/>
              <p:cNvSpPr>
                <a:spLocks noChangeArrowheads="1"/>
              </p:cNvSpPr>
              <p:nvPr/>
            </p:nvSpPr>
            <p:spPr bwMode="auto">
              <a:xfrm>
                <a:off x="352" y="2495"/>
                <a:ext cx="15" cy="8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68" name="Line 244"/>
              <p:cNvSpPr>
                <a:spLocks noChangeShapeType="1"/>
              </p:cNvSpPr>
              <p:nvPr/>
            </p:nvSpPr>
            <p:spPr bwMode="auto">
              <a:xfrm>
                <a:off x="352" y="2495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69" name="Rectangle 245"/>
              <p:cNvSpPr>
                <a:spLocks noChangeArrowheads="1"/>
              </p:cNvSpPr>
              <p:nvPr/>
            </p:nvSpPr>
            <p:spPr bwMode="auto">
              <a:xfrm>
                <a:off x="367" y="2495"/>
                <a:ext cx="458" cy="8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70" name="Line 246"/>
              <p:cNvSpPr>
                <a:spLocks noChangeShapeType="1"/>
              </p:cNvSpPr>
              <p:nvPr/>
            </p:nvSpPr>
            <p:spPr bwMode="auto">
              <a:xfrm>
                <a:off x="367" y="2495"/>
                <a:ext cx="458" cy="1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71" name="Rectangle 247"/>
              <p:cNvSpPr>
                <a:spLocks noChangeArrowheads="1"/>
              </p:cNvSpPr>
              <p:nvPr/>
            </p:nvSpPr>
            <p:spPr bwMode="auto">
              <a:xfrm>
                <a:off x="825" y="2495"/>
                <a:ext cx="7" cy="8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72" name="Line 248"/>
              <p:cNvSpPr>
                <a:spLocks noChangeShapeType="1"/>
              </p:cNvSpPr>
              <p:nvPr/>
            </p:nvSpPr>
            <p:spPr bwMode="auto">
              <a:xfrm>
                <a:off x="825" y="2495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73" name="Line 249"/>
              <p:cNvSpPr>
                <a:spLocks noChangeShapeType="1"/>
              </p:cNvSpPr>
              <p:nvPr/>
            </p:nvSpPr>
            <p:spPr bwMode="auto">
              <a:xfrm>
                <a:off x="825" y="2495"/>
                <a:ext cx="1" cy="8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88" name="Rectangle 264"/>
              <p:cNvSpPr>
                <a:spLocks noChangeArrowheads="1"/>
              </p:cNvSpPr>
              <p:nvPr/>
            </p:nvSpPr>
            <p:spPr bwMode="auto">
              <a:xfrm>
                <a:off x="352" y="2503"/>
                <a:ext cx="15" cy="271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89" name="Line 265"/>
              <p:cNvSpPr>
                <a:spLocks noChangeShapeType="1"/>
              </p:cNvSpPr>
              <p:nvPr/>
            </p:nvSpPr>
            <p:spPr bwMode="auto">
              <a:xfrm>
                <a:off x="352" y="2503"/>
                <a:ext cx="1" cy="27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92" name="Rectangle 268"/>
              <p:cNvSpPr>
                <a:spLocks noChangeArrowheads="1"/>
              </p:cNvSpPr>
              <p:nvPr/>
            </p:nvSpPr>
            <p:spPr bwMode="auto">
              <a:xfrm>
                <a:off x="367" y="2781"/>
                <a:ext cx="458" cy="264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93" name="Rectangle 269"/>
              <p:cNvSpPr>
                <a:spLocks noChangeArrowheads="1"/>
              </p:cNvSpPr>
              <p:nvPr/>
            </p:nvSpPr>
            <p:spPr bwMode="auto">
              <a:xfrm>
                <a:off x="367" y="3045"/>
                <a:ext cx="458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06" name="Rectangle 282"/>
              <p:cNvSpPr>
                <a:spLocks noChangeArrowheads="1"/>
              </p:cNvSpPr>
              <p:nvPr/>
            </p:nvSpPr>
            <p:spPr bwMode="auto">
              <a:xfrm>
                <a:off x="352" y="2774"/>
                <a:ext cx="15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07" name="Line 283"/>
              <p:cNvSpPr>
                <a:spLocks noChangeShapeType="1"/>
              </p:cNvSpPr>
              <p:nvPr/>
            </p:nvSpPr>
            <p:spPr bwMode="auto">
              <a:xfrm>
                <a:off x="352" y="2774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08" name="Rectangle 284"/>
              <p:cNvSpPr>
                <a:spLocks noChangeArrowheads="1"/>
              </p:cNvSpPr>
              <p:nvPr/>
            </p:nvSpPr>
            <p:spPr bwMode="auto">
              <a:xfrm>
                <a:off x="367" y="2774"/>
                <a:ext cx="458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09" name="Line 285"/>
              <p:cNvSpPr>
                <a:spLocks noChangeShapeType="1"/>
              </p:cNvSpPr>
              <p:nvPr/>
            </p:nvSpPr>
            <p:spPr bwMode="auto">
              <a:xfrm>
                <a:off x="367" y="2774"/>
                <a:ext cx="458" cy="1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10" name="Rectangle 286"/>
              <p:cNvSpPr>
                <a:spLocks noChangeArrowheads="1"/>
              </p:cNvSpPr>
              <p:nvPr/>
            </p:nvSpPr>
            <p:spPr bwMode="auto">
              <a:xfrm>
                <a:off x="825" y="2774"/>
                <a:ext cx="7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11" name="Line 287"/>
              <p:cNvSpPr>
                <a:spLocks noChangeShapeType="1"/>
              </p:cNvSpPr>
              <p:nvPr/>
            </p:nvSpPr>
            <p:spPr bwMode="auto">
              <a:xfrm>
                <a:off x="825" y="2774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12" name="Line 288"/>
              <p:cNvSpPr>
                <a:spLocks noChangeShapeType="1"/>
              </p:cNvSpPr>
              <p:nvPr/>
            </p:nvSpPr>
            <p:spPr bwMode="auto">
              <a:xfrm>
                <a:off x="825" y="2774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27" name="Rectangle 303"/>
              <p:cNvSpPr>
                <a:spLocks noChangeArrowheads="1"/>
              </p:cNvSpPr>
              <p:nvPr/>
            </p:nvSpPr>
            <p:spPr bwMode="auto">
              <a:xfrm>
                <a:off x="352" y="2781"/>
                <a:ext cx="15" cy="271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28" name="Line 304"/>
              <p:cNvSpPr>
                <a:spLocks noChangeShapeType="1"/>
              </p:cNvSpPr>
              <p:nvPr/>
            </p:nvSpPr>
            <p:spPr bwMode="auto">
              <a:xfrm>
                <a:off x="352" y="2781"/>
                <a:ext cx="1" cy="27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31" name="Rectangle 307"/>
              <p:cNvSpPr>
                <a:spLocks noChangeArrowheads="1"/>
              </p:cNvSpPr>
              <p:nvPr/>
            </p:nvSpPr>
            <p:spPr bwMode="auto">
              <a:xfrm>
                <a:off x="367" y="3060"/>
                <a:ext cx="458" cy="263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32" name="Rectangle 308"/>
              <p:cNvSpPr>
                <a:spLocks noChangeArrowheads="1"/>
              </p:cNvSpPr>
              <p:nvPr/>
            </p:nvSpPr>
            <p:spPr bwMode="auto">
              <a:xfrm>
                <a:off x="560" y="3123"/>
                <a:ext cx="67" cy="144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500" b="1">
                    <a:solidFill>
                      <a:srgbClr val="FFFFFF"/>
                    </a:solidFill>
                    <a:latin typeface="Arial" charset="0"/>
                  </a:rPr>
                  <a:t>3</a:t>
                </a:r>
                <a:endParaRPr lang="ru-RU">
                  <a:latin typeface="Arial" charset="0"/>
                </a:endParaRPr>
              </a:p>
            </p:txBody>
          </p:sp>
          <p:sp>
            <p:nvSpPr>
              <p:cNvPr id="129333" name="Rectangle 309"/>
              <p:cNvSpPr>
                <a:spLocks noChangeArrowheads="1"/>
              </p:cNvSpPr>
              <p:nvPr/>
            </p:nvSpPr>
            <p:spPr bwMode="auto">
              <a:xfrm>
                <a:off x="367" y="3323"/>
                <a:ext cx="458" cy="1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45" name="Rectangle 321"/>
              <p:cNvSpPr>
                <a:spLocks noChangeArrowheads="1"/>
              </p:cNvSpPr>
              <p:nvPr/>
            </p:nvSpPr>
            <p:spPr bwMode="auto">
              <a:xfrm>
                <a:off x="352" y="3053"/>
                <a:ext cx="15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46" name="Line 322"/>
              <p:cNvSpPr>
                <a:spLocks noChangeShapeType="1"/>
              </p:cNvSpPr>
              <p:nvPr/>
            </p:nvSpPr>
            <p:spPr bwMode="auto">
              <a:xfrm>
                <a:off x="352" y="3053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47" name="Rectangle 323"/>
              <p:cNvSpPr>
                <a:spLocks noChangeArrowheads="1"/>
              </p:cNvSpPr>
              <p:nvPr/>
            </p:nvSpPr>
            <p:spPr bwMode="auto">
              <a:xfrm>
                <a:off x="367" y="3053"/>
                <a:ext cx="458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48" name="Line 324"/>
              <p:cNvSpPr>
                <a:spLocks noChangeShapeType="1"/>
              </p:cNvSpPr>
              <p:nvPr/>
            </p:nvSpPr>
            <p:spPr bwMode="auto">
              <a:xfrm>
                <a:off x="367" y="3053"/>
                <a:ext cx="458" cy="1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49" name="Rectangle 325"/>
              <p:cNvSpPr>
                <a:spLocks noChangeArrowheads="1"/>
              </p:cNvSpPr>
              <p:nvPr/>
            </p:nvSpPr>
            <p:spPr bwMode="auto">
              <a:xfrm>
                <a:off x="825" y="3053"/>
                <a:ext cx="7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50" name="Line 326"/>
              <p:cNvSpPr>
                <a:spLocks noChangeShapeType="1"/>
              </p:cNvSpPr>
              <p:nvPr/>
            </p:nvSpPr>
            <p:spPr bwMode="auto">
              <a:xfrm>
                <a:off x="825" y="3053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51" name="Line 327"/>
              <p:cNvSpPr>
                <a:spLocks noChangeShapeType="1"/>
              </p:cNvSpPr>
              <p:nvPr/>
            </p:nvSpPr>
            <p:spPr bwMode="auto">
              <a:xfrm>
                <a:off x="825" y="3053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66" name="Rectangle 342"/>
              <p:cNvSpPr>
                <a:spLocks noChangeArrowheads="1"/>
              </p:cNvSpPr>
              <p:nvPr/>
            </p:nvSpPr>
            <p:spPr bwMode="auto">
              <a:xfrm>
                <a:off x="352" y="3060"/>
                <a:ext cx="15" cy="264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67" name="Line 343"/>
              <p:cNvSpPr>
                <a:spLocks noChangeShapeType="1"/>
              </p:cNvSpPr>
              <p:nvPr/>
            </p:nvSpPr>
            <p:spPr bwMode="auto">
              <a:xfrm>
                <a:off x="352" y="3060"/>
                <a:ext cx="1" cy="264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70" name="Rectangle 346"/>
              <p:cNvSpPr>
                <a:spLocks noChangeArrowheads="1"/>
              </p:cNvSpPr>
              <p:nvPr/>
            </p:nvSpPr>
            <p:spPr bwMode="auto">
              <a:xfrm>
                <a:off x="367" y="3330"/>
                <a:ext cx="458" cy="26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71" name="Rectangle 347"/>
              <p:cNvSpPr>
                <a:spLocks noChangeArrowheads="1"/>
              </p:cNvSpPr>
              <p:nvPr/>
            </p:nvSpPr>
            <p:spPr bwMode="auto">
              <a:xfrm>
                <a:off x="560" y="3394"/>
                <a:ext cx="67" cy="144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500" b="1">
                    <a:solidFill>
                      <a:srgbClr val="FFFFFF"/>
                    </a:solidFill>
                    <a:latin typeface="Arial" charset="0"/>
                  </a:rPr>
                  <a:t>4</a:t>
                </a:r>
                <a:endParaRPr lang="ru-RU">
                  <a:latin typeface="Arial" charset="0"/>
                </a:endParaRPr>
              </a:p>
            </p:txBody>
          </p:sp>
          <p:sp>
            <p:nvSpPr>
              <p:cNvPr id="129381" name="Rectangle 357"/>
              <p:cNvSpPr>
                <a:spLocks noChangeArrowheads="1"/>
              </p:cNvSpPr>
              <p:nvPr/>
            </p:nvSpPr>
            <p:spPr bwMode="auto">
              <a:xfrm>
                <a:off x="352" y="3323"/>
                <a:ext cx="15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82" name="Line 358"/>
              <p:cNvSpPr>
                <a:spLocks noChangeShapeType="1"/>
              </p:cNvSpPr>
              <p:nvPr/>
            </p:nvSpPr>
            <p:spPr bwMode="auto">
              <a:xfrm>
                <a:off x="352" y="3323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83" name="Rectangle 359"/>
              <p:cNvSpPr>
                <a:spLocks noChangeArrowheads="1"/>
              </p:cNvSpPr>
              <p:nvPr/>
            </p:nvSpPr>
            <p:spPr bwMode="auto">
              <a:xfrm>
                <a:off x="367" y="3323"/>
                <a:ext cx="458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84" name="Line 360"/>
              <p:cNvSpPr>
                <a:spLocks noChangeShapeType="1"/>
              </p:cNvSpPr>
              <p:nvPr/>
            </p:nvSpPr>
            <p:spPr bwMode="auto">
              <a:xfrm>
                <a:off x="367" y="3323"/>
                <a:ext cx="458" cy="1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85" name="Rectangle 361"/>
              <p:cNvSpPr>
                <a:spLocks noChangeArrowheads="1"/>
              </p:cNvSpPr>
              <p:nvPr/>
            </p:nvSpPr>
            <p:spPr bwMode="auto">
              <a:xfrm>
                <a:off x="825" y="3323"/>
                <a:ext cx="7" cy="7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86" name="Line 362"/>
              <p:cNvSpPr>
                <a:spLocks noChangeShapeType="1"/>
              </p:cNvSpPr>
              <p:nvPr/>
            </p:nvSpPr>
            <p:spPr bwMode="auto">
              <a:xfrm>
                <a:off x="825" y="3323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87" name="Line 363"/>
              <p:cNvSpPr>
                <a:spLocks noChangeShapeType="1"/>
              </p:cNvSpPr>
              <p:nvPr/>
            </p:nvSpPr>
            <p:spPr bwMode="auto">
              <a:xfrm>
                <a:off x="825" y="3323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402" name="Rectangle 378"/>
              <p:cNvSpPr>
                <a:spLocks noChangeArrowheads="1"/>
              </p:cNvSpPr>
              <p:nvPr/>
            </p:nvSpPr>
            <p:spPr bwMode="auto">
              <a:xfrm>
                <a:off x="352" y="3330"/>
                <a:ext cx="15" cy="263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403" name="Line 379"/>
              <p:cNvSpPr>
                <a:spLocks noChangeShapeType="1"/>
              </p:cNvSpPr>
              <p:nvPr/>
            </p:nvSpPr>
            <p:spPr bwMode="auto">
              <a:xfrm>
                <a:off x="352" y="3330"/>
                <a:ext cx="1" cy="263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404" name="Rectangle 380"/>
              <p:cNvSpPr>
                <a:spLocks noChangeArrowheads="1"/>
              </p:cNvSpPr>
              <p:nvPr/>
            </p:nvSpPr>
            <p:spPr bwMode="auto">
              <a:xfrm>
                <a:off x="352" y="3593"/>
                <a:ext cx="15" cy="1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405" name="Line 381"/>
              <p:cNvSpPr>
                <a:spLocks noChangeShapeType="1"/>
              </p:cNvSpPr>
              <p:nvPr/>
            </p:nvSpPr>
            <p:spPr bwMode="auto">
              <a:xfrm>
                <a:off x="352" y="3593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406" name="Line 382"/>
              <p:cNvSpPr>
                <a:spLocks noChangeShapeType="1"/>
              </p:cNvSpPr>
              <p:nvPr/>
            </p:nvSpPr>
            <p:spPr bwMode="auto">
              <a:xfrm>
                <a:off x="352" y="3593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407" name="Rectangle 383"/>
              <p:cNvSpPr>
                <a:spLocks noChangeArrowheads="1"/>
              </p:cNvSpPr>
              <p:nvPr/>
            </p:nvSpPr>
            <p:spPr bwMode="auto">
              <a:xfrm>
                <a:off x="352" y="3593"/>
                <a:ext cx="15" cy="1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408" name="Line 384"/>
              <p:cNvSpPr>
                <a:spLocks noChangeShapeType="1"/>
              </p:cNvSpPr>
              <p:nvPr/>
            </p:nvSpPr>
            <p:spPr bwMode="auto">
              <a:xfrm>
                <a:off x="352" y="3593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409" name="Line 385"/>
              <p:cNvSpPr>
                <a:spLocks noChangeShapeType="1"/>
              </p:cNvSpPr>
              <p:nvPr/>
            </p:nvSpPr>
            <p:spPr bwMode="auto">
              <a:xfrm>
                <a:off x="352" y="3593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410" name="Rectangle 386"/>
              <p:cNvSpPr>
                <a:spLocks noChangeArrowheads="1"/>
              </p:cNvSpPr>
              <p:nvPr/>
            </p:nvSpPr>
            <p:spPr bwMode="auto">
              <a:xfrm>
                <a:off x="367" y="3593"/>
                <a:ext cx="458" cy="1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411" name="Line 387"/>
              <p:cNvSpPr>
                <a:spLocks noChangeShapeType="1"/>
              </p:cNvSpPr>
              <p:nvPr/>
            </p:nvSpPr>
            <p:spPr bwMode="auto">
              <a:xfrm>
                <a:off x="367" y="3593"/>
                <a:ext cx="458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412" name="Rectangle 388"/>
              <p:cNvSpPr>
                <a:spLocks noChangeArrowheads="1"/>
              </p:cNvSpPr>
              <p:nvPr/>
            </p:nvSpPr>
            <p:spPr bwMode="auto">
              <a:xfrm>
                <a:off x="825" y="3593"/>
                <a:ext cx="15" cy="1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413" name="Line 389"/>
              <p:cNvSpPr>
                <a:spLocks noChangeShapeType="1"/>
              </p:cNvSpPr>
              <p:nvPr/>
            </p:nvSpPr>
            <p:spPr bwMode="auto">
              <a:xfrm>
                <a:off x="825" y="3593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414" name="Line 390"/>
              <p:cNvSpPr>
                <a:spLocks noChangeShapeType="1"/>
              </p:cNvSpPr>
              <p:nvPr/>
            </p:nvSpPr>
            <p:spPr bwMode="auto">
              <a:xfrm>
                <a:off x="825" y="3593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29100" name="Rectangle 76"/>
            <p:cNvSpPr>
              <a:spLocks noChangeArrowheads="1"/>
            </p:cNvSpPr>
            <p:nvPr/>
          </p:nvSpPr>
          <p:spPr bwMode="auto">
            <a:xfrm>
              <a:off x="825" y="1105"/>
              <a:ext cx="2721" cy="263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01" name="Rectangle 77"/>
            <p:cNvSpPr>
              <a:spLocks noChangeArrowheads="1"/>
            </p:cNvSpPr>
            <p:nvPr/>
          </p:nvSpPr>
          <p:spPr bwMode="auto">
            <a:xfrm>
              <a:off x="881" y="1164"/>
              <a:ext cx="11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Containment volume</a:t>
              </a:r>
              <a:endParaRPr lang="ru-RU"/>
            </a:p>
          </p:txBody>
        </p:sp>
        <p:sp>
          <p:nvSpPr>
            <p:cNvPr id="129102" name="Rectangle 78"/>
            <p:cNvSpPr>
              <a:spLocks noChangeArrowheads="1"/>
            </p:cNvSpPr>
            <p:nvPr/>
          </p:nvSpPr>
          <p:spPr bwMode="auto">
            <a:xfrm>
              <a:off x="825" y="1368"/>
              <a:ext cx="2721" cy="1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03" name="Rectangle 79"/>
            <p:cNvSpPr>
              <a:spLocks noChangeArrowheads="1"/>
            </p:cNvSpPr>
            <p:nvPr/>
          </p:nvSpPr>
          <p:spPr bwMode="auto">
            <a:xfrm>
              <a:off x="3546" y="1105"/>
              <a:ext cx="1260" cy="263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04" name="Rectangle 80"/>
            <p:cNvSpPr>
              <a:spLocks noChangeArrowheads="1"/>
            </p:cNvSpPr>
            <p:nvPr/>
          </p:nvSpPr>
          <p:spPr bwMode="auto">
            <a:xfrm>
              <a:off x="4097" y="1164"/>
              <a:ext cx="10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m</a:t>
              </a:r>
              <a:endParaRPr lang="ru-RU"/>
            </a:p>
          </p:txBody>
        </p:sp>
        <p:sp>
          <p:nvSpPr>
            <p:cNvPr id="129105" name="Rectangle 81"/>
            <p:cNvSpPr>
              <a:spLocks noChangeArrowheads="1"/>
            </p:cNvSpPr>
            <p:nvPr/>
          </p:nvSpPr>
          <p:spPr bwMode="auto">
            <a:xfrm>
              <a:off x="4208" y="1147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000" b="1">
                  <a:solidFill>
                    <a:srgbClr val="FFFFFF"/>
                  </a:solidFill>
                  <a:latin typeface="Arial" charset="0"/>
                </a:rPr>
                <a:t>3</a:t>
              </a:r>
              <a:endParaRPr lang="ru-RU"/>
            </a:p>
          </p:txBody>
        </p:sp>
        <p:sp>
          <p:nvSpPr>
            <p:cNvPr id="129106" name="Rectangle 82"/>
            <p:cNvSpPr>
              <a:spLocks noChangeArrowheads="1"/>
            </p:cNvSpPr>
            <p:nvPr/>
          </p:nvSpPr>
          <p:spPr bwMode="auto">
            <a:xfrm>
              <a:off x="3546" y="1368"/>
              <a:ext cx="1260" cy="1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07" name="Rectangle 83"/>
            <p:cNvSpPr>
              <a:spLocks noChangeArrowheads="1"/>
            </p:cNvSpPr>
            <p:nvPr/>
          </p:nvSpPr>
          <p:spPr bwMode="auto">
            <a:xfrm>
              <a:off x="4806" y="1105"/>
              <a:ext cx="660" cy="263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08" name="Rectangle 84"/>
            <p:cNvSpPr>
              <a:spLocks noChangeArrowheads="1"/>
            </p:cNvSpPr>
            <p:nvPr/>
          </p:nvSpPr>
          <p:spPr bwMode="auto">
            <a:xfrm>
              <a:off x="4946" y="1164"/>
              <a:ext cx="3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2000.0</a:t>
              </a:r>
              <a:endParaRPr lang="ru-RU"/>
            </a:p>
          </p:txBody>
        </p:sp>
        <p:sp>
          <p:nvSpPr>
            <p:cNvPr id="129109" name="Rectangle 85"/>
            <p:cNvSpPr>
              <a:spLocks noChangeArrowheads="1"/>
            </p:cNvSpPr>
            <p:nvPr/>
          </p:nvSpPr>
          <p:spPr bwMode="auto">
            <a:xfrm>
              <a:off x="4806" y="1368"/>
              <a:ext cx="660" cy="1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33" name="Rectangle 109"/>
            <p:cNvSpPr>
              <a:spLocks noChangeArrowheads="1"/>
            </p:cNvSpPr>
            <p:nvPr/>
          </p:nvSpPr>
          <p:spPr bwMode="auto">
            <a:xfrm>
              <a:off x="5466" y="1105"/>
              <a:ext cx="15" cy="264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34" name="Line 110"/>
            <p:cNvSpPr>
              <a:spLocks noChangeShapeType="1"/>
            </p:cNvSpPr>
            <p:nvPr/>
          </p:nvSpPr>
          <p:spPr bwMode="auto">
            <a:xfrm>
              <a:off x="5466" y="1105"/>
              <a:ext cx="1" cy="264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38" name="Rectangle 114"/>
            <p:cNvSpPr>
              <a:spLocks noChangeArrowheads="1"/>
            </p:cNvSpPr>
            <p:nvPr/>
          </p:nvSpPr>
          <p:spPr bwMode="auto">
            <a:xfrm>
              <a:off x="825" y="1375"/>
              <a:ext cx="2721" cy="264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39" name="Rectangle 115"/>
            <p:cNvSpPr>
              <a:spLocks noChangeArrowheads="1"/>
            </p:cNvSpPr>
            <p:nvPr/>
          </p:nvSpPr>
          <p:spPr bwMode="auto">
            <a:xfrm>
              <a:off x="881" y="1435"/>
              <a:ext cx="103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Containment shell</a:t>
              </a:r>
              <a:endParaRPr lang="ru-RU"/>
            </a:p>
          </p:txBody>
        </p:sp>
        <p:sp>
          <p:nvSpPr>
            <p:cNvPr id="129140" name="Rectangle 116"/>
            <p:cNvSpPr>
              <a:spLocks noChangeArrowheads="1"/>
            </p:cNvSpPr>
            <p:nvPr/>
          </p:nvSpPr>
          <p:spPr bwMode="auto">
            <a:xfrm>
              <a:off x="825" y="1639"/>
              <a:ext cx="2721" cy="299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42" name="Rectangle 118"/>
            <p:cNvSpPr>
              <a:spLocks noChangeArrowheads="1"/>
            </p:cNvSpPr>
            <p:nvPr/>
          </p:nvSpPr>
          <p:spPr bwMode="auto">
            <a:xfrm>
              <a:off x="930" y="1701"/>
              <a:ext cx="52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700">
                  <a:solidFill>
                    <a:srgbClr val="FFFFFF"/>
                  </a:solidFill>
                  <a:latin typeface="Arial" charset="0"/>
                </a:rPr>
                <a:t>(</a:t>
              </a:r>
              <a:r>
                <a:rPr lang="ru-RU" sz="1700">
                  <a:solidFill>
                    <a:srgbClr val="FFFFFF"/>
                  </a:solidFill>
                  <a:latin typeface="Arial" charset="0"/>
                </a:rPr>
                <a:t>material</a:t>
              </a:r>
              <a:endParaRPr lang="ru-RU"/>
            </a:p>
          </p:txBody>
        </p:sp>
        <p:sp>
          <p:nvSpPr>
            <p:cNvPr id="129143" name="Rectangle 119"/>
            <p:cNvSpPr>
              <a:spLocks noChangeArrowheads="1"/>
            </p:cNvSpPr>
            <p:nvPr/>
          </p:nvSpPr>
          <p:spPr bwMode="auto">
            <a:xfrm>
              <a:off x="1451" y="1701"/>
              <a:ext cx="113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700">
                  <a:solidFill>
                    <a:srgbClr val="FFFFFF"/>
                  </a:solidFill>
                  <a:latin typeface="Arial" charset="0"/>
                  <a:sym typeface="Symbol" pitchFamily="18" charset="2"/>
                </a:rPr>
                <a:t> </a:t>
              </a:r>
              <a:r>
                <a:rPr lang="ru-RU" sz="1700">
                  <a:solidFill>
                    <a:srgbClr val="FFFFFF"/>
                  </a:solidFill>
                  <a:latin typeface="Arial" charset="0"/>
                  <a:sym typeface="Symbol" pitchFamily="18" charset="2"/>
                </a:rPr>
                <a:t></a:t>
              </a:r>
              <a:endParaRPr lang="ru-RU">
                <a:sym typeface="Symbol" pitchFamily="18" charset="2"/>
              </a:endParaRPr>
            </a:p>
          </p:txBody>
        </p:sp>
        <p:sp>
          <p:nvSpPr>
            <p:cNvPr id="129146" name="Rectangle 122"/>
            <p:cNvSpPr>
              <a:spLocks noChangeArrowheads="1"/>
            </p:cNvSpPr>
            <p:nvPr/>
          </p:nvSpPr>
          <p:spPr bwMode="auto">
            <a:xfrm>
              <a:off x="1542" y="1706"/>
              <a:ext cx="93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700">
                  <a:solidFill>
                    <a:srgbClr val="FFFFFF"/>
                  </a:solidFill>
                  <a:latin typeface="Arial" charset="0"/>
                </a:rPr>
                <a:t> steel</a:t>
              </a:r>
              <a:r>
                <a:rPr lang="en-US" sz="1700">
                  <a:solidFill>
                    <a:srgbClr val="FFFFFF"/>
                  </a:solidFill>
                  <a:latin typeface="Arial" charset="0"/>
                </a:rPr>
                <a:t> /10HSND</a:t>
              </a:r>
              <a:endParaRPr lang="ru-RU"/>
            </a:p>
          </p:txBody>
        </p:sp>
        <p:sp>
          <p:nvSpPr>
            <p:cNvPr id="129147" name="Rectangle 123"/>
            <p:cNvSpPr>
              <a:spLocks noChangeArrowheads="1"/>
            </p:cNvSpPr>
            <p:nvPr/>
          </p:nvSpPr>
          <p:spPr bwMode="auto">
            <a:xfrm>
              <a:off x="2479" y="1701"/>
              <a:ext cx="45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700">
                  <a:solidFill>
                    <a:srgbClr val="FFFFFF"/>
                  </a:solidFill>
                  <a:latin typeface="Arial" charset="0"/>
                </a:rPr>
                <a:t>)</a:t>
              </a:r>
              <a:endParaRPr lang="ru-RU"/>
            </a:p>
          </p:txBody>
        </p:sp>
        <p:sp>
          <p:nvSpPr>
            <p:cNvPr id="129148" name="Rectangle 124"/>
            <p:cNvSpPr>
              <a:spLocks noChangeArrowheads="1"/>
            </p:cNvSpPr>
            <p:nvPr/>
          </p:nvSpPr>
          <p:spPr bwMode="auto">
            <a:xfrm>
              <a:off x="3546" y="1375"/>
              <a:ext cx="1260" cy="205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49" name="Rectangle 125"/>
            <p:cNvSpPr>
              <a:spLocks noChangeArrowheads="1"/>
            </p:cNvSpPr>
            <p:nvPr/>
          </p:nvSpPr>
          <p:spPr bwMode="auto">
            <a:xfrm>
              <a:off x="3546" y="1580"/>
              <a:ext cx="1260" cy="356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50" name="Rectangle 126"/>
            <p:cNvSpPr>
              <a:spLocks noChangeArrowheads="1"/>
            </p:cNvSpPr>
            <p:nvPr/>
          </p:nvSpPr>
          <p:spPr bwMode="auto">
            <a:xfrm>
              <a:off x="4806" y="1375"/>
              <a:ext cx="660" cy="205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51" name="Rectangle 127"/>
            <p:cNvSpPr>
              <a:spLocks noChangeArrowheads="1"/>
            </p:cNvSpPr>
            <p:nvPr/>
          </p:nvSpPr>
          <p:spPr bwMode="auto">
            <a:xfrm>
              <a:off x="4806" y="1580"/>
              <a:ext cx="660" cy="356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59" name="Rectangle 135"/>
            <p:cNvSpPr>
              <a:spLocks noChangeArrowheads="1"/>
            </p:cNvSpPr>
            <p:nvPr/>
          </p:nvSpPr>
          <p:spPr bwMode="auto">
            <a:xfrm>
              <a:off x="832" y="1368"/>
              <a:ext cx="2714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60" name="Line 136"/>
            <p:cNvSpPr>
              <a:spLocks noChangeShapeType="1"/>
            </p:cNvSpPr>
            <p:nvPr/>
          </p:nvSpPr>
          <p:spPr bwMode="auto">
            <a:xfrm>
              <a:off x="832" y="1368"/>
              <a:ext cx="2714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61" name="Rectangle 137"/>
            <p:cNvSpPr>
              <a:spLocks noChangeArrowheads="1"/>
            </p:cNvSpPr>
            <p:nvPr/>
          </p:nvSpPr>
          <p:spPr bwMode="auto">
            <a:xfrm>
              <a:off x="3546" y="1368"/>
              <a:ext cx="7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62" name="Line 138"/>
            <p:cNvSpPr>
              <a:spLocks noChangeShapeType="1"/>
            </p:cNvSpPr>
            <p:nvPr/>
          </p:nvSpPr>
          <p:spPr bwMode="auto">
            <a:xfrm>
              <a:off x="3546" y="1368"/>
              <a:ext cx="7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63" name="Line 139"/>
            <p:cNvSpPr>
              <a:spLocks noChangeShapeType="1"/>
            </p:cNvSpPr>
            <p:nvPr/>
          </p:nvSpPr>
          <p:spPr bwMode="auto">
            <a:xfrm>
              <a:off x="3546" y="1368"/>
              <a:ext cx="1" cy="7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64" name="Rectangle 140"/>
            <p:cNvSpPr>
              <a:spLocks noChangeArrowheads="1"/>
            </p:cNvSpPr>
            <p:nvPr/>
          </p:nvSpPr>
          <p:spPr bwMode="auto">
            <a:xfrm>
              <a:off x="3553" y="1368"/>
              <a:ext cx="1253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65" name="Line 141"/>
            <p:cNvSpPr>
              <a:spLocks noChangeShapeType="1"/>
            </p:cNvSpPr>
            <p:nvPr/>
          </p:nvSpPr>
          <p:spPr bwMode="auto">
            <a:xfrm>
              <a:off x="3553" y="1368"/>
              <a:ext cx="1253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66" name="Rectangle 142"/>
            <p:cNvSpPr>
              <a:spLocks noChangeArrowheads="1"/>
            </p:cNvSpPr>
            <p:nvPr/>
          </p:nvSpPr>
          <p:spPr bwMode="auto">
            <a:xfrm>
              <a:off x="4806" y="1368"/>
              <a:ext cx="7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67" name="Line 143"/>
            <p:cNvSpPr>
              <a:spLocks noChangeShapeType="1"/>
            </p:cNvSpPr>
            <p:nvPr/>
          </p:nvSpPr>
          <p:spPr bwMode="auto">
            <a:xfrm>
              <a:off x="4806" y="1368"/>
              <a:ext cx="7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68" name="Line 144"/>
            <p:cNvSpPr>
              <a:spLocks noChangeShapeType="1"/>
            </p:cNvSpPr>
            <p:nvPr/>
          </p:nvSpPr>
          <p:spPr bwMode="auto">
            <a:xfrm>
              <a:off x="4806" y="1368"/>
              <a:ext cx="1" cy="7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69" name="Rectangle 145"/>
            <p:cNvSpPr>
              <a:spLocks noChangeArrowheads="1"/>
            </p:cNvSpPr>
            <p:nvPr/>
          </p:nvSpPr>
          <p:spPr bwMode="auto">
            <a:xfrm>
              <a:off x="4813" y="1368"/>
              <a:ext cx="653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70" name="Line 146"/>
            <p:cNvSpPr>
              <a:spLocks noChangeShapeType="1"/>
            </p:cNvSpPr>
            <p:nvPr/>
          </p:nvSpPr>
          <p:spPr bwMode="auto">
            <a:xfrm>
              <a:off x="4813" y="1368"/>
              <a:ext cx="653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71" name="Rectangle 147"/>
            <p:cNvSpPr>
              <a:spLocks noChangeArrowheads="1"/>
            </p:cNvSpPr>
            <p:nvPr/>
          </p:nvSpPr>
          <p:spPr bwMode="auto">
            <a:xfrm>
              <a:off x="5466" y="1368"/>
              <a:ext cx="15" cy="7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72" name="Line 148"/>
            <p:cNvSpPr>
              <a:spLocks noChangeShapeType="1"/>
            </p:cNvSpPr>
            <p:nvPr/>
          </p:nvSpPr>
          <p:spPr bwMode="auto">
            <a:xfrm>
              <a:off x="5466" y="1368"/>
              <a:ext cx="15" cy="1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75" name="Rectangle 151"/>
            <p:cNvSpPr>
              <a:spLocks noChangeArrowheads="1"/>
            </p:cNvSpPr>
            <p:nvPr/>
          </p:nvSpPr>
          <p:spPr bwMode="auto">
            <a:xfrm>
              <a:off x="5466" y="1375"/>
              <a:ext cx="15" cy="561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76" name="Line 152"/>
            <p:cNvSpPr>
              <a:spLocks noChangeShapeType="1"/>
            </p:cNvSpPr>
            <p:nvPr/>
          </p:nvSpPr>
          <p:spPr bwMode="auto">
            <a:xfrm>
              <a:off x="5466" y="1375"/>
              <a:ext cx="1" cy="561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79" name="Rectangle 155"/>
            <p:cNvSpPr>
              <a:spLocks noChangeArrowheads="1"/>
            </p:cNvSpPr>
            <p:nvPr/>
          </p:nvSpPr>
          <p:spPr bwMode="auto">
            <a:xfrm>
              <a:off x="825" y="1945"/>
              <a:ext cx="2721" cy="271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80" name="Rectangle 156"/>
            <p:cNvSpPr>
              <a:spLocks noChangeArrowheads="1"/>
            </p:cNvSpPr>
            <p:nvPr/>
          </p:nvSpPr>
          <p:spPr bwMode="auto">
            <a:xfrm>
              <a:off x="881" y="2004"/>
              <a:ext cx="6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>
                  <a:solidFill>
                    <a:srgbClr val="FFFFFF"/>
                  </a:solidFill>
                  <a:latin typeface="Symbol" pitchFamily="18" charset="2"/>
                  <a:sym typeface="Symbol" pitchFamily="18" charset="2"/>
                </a:rPr>
                <a:t></a:t>
              </a:r>
              <a:endParaRPr lang="ru-RU">
                <a:sym typeface="Symbol" pitchFamily="18" charset="2"/>
              </a:endParaRPr>
            </a:p>
          </p:txBody>
        </p:sp>
        <p:sp>
          <p:nvSpPr>
            <p:cNvPr id="129181" name="Rectangle 157"/>
            <p:cNvSpPr>
              <a:spLocks noChangeArrowheads="1"/>
            </p:cNvSpPr>
            <p:nvPr/>
          </p:nvSpPr>
          <p:spPr bwMode="auto">
            <a:xfrm>
              <a:off x="1006" y="2016"/>
              <a:ext cx="3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>
                  <a:solidFill>
                    <a:srgbClr val="FFFFFF"/>
                  </a:solidFill>
                  <a:latin typeface="Arial" charset="0"/>
                </a:rPr>
                <a:t> </a:t>
              </a:r>
              <a:endParaRPr lang="ru-RU"/>
            </a:p>
          </p:txBody>
        </p:sp>
        <p:sp>
          <p:nvSpPr>
            <p:cNvPr id="129182" name="Rectangle 158"/>
            <p:cNvSpPr>
              <a:spLocks noChangeArrowheads="1"/>
            </p:cNvSpPr>
            <p:nvPr/>
          </p:nvSpPr>
          <p:spPr bwMode="auto">
            <a:xfrm>
              <a:off x="1069" y="2012"/>
              <a:ext cx="172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diameter of cylindrical section</a:t>
              </a:r>
              <a:endParaRPr lang="ru-RU"/>
            </a:p>
          </p:txBody>
        </p:sp>
        <p:sp>
          <p:nvSpPr>
            <p:cNvPr id="129183" name="Rectangle 159"/>
            <p:cNvSpPr>
              <a:spLocks noChangeArrowheads="1"/>
            </p:cNvSpPr>
            <p:nvPr/>
          </p:nvSpPr>
          <p:spPr bwMode="auto">
            <a:xfrm>
              <a:off x="3546" y="1945"/>
              <a:ext cx="1260" cy="263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84" name="Rectangle 160"/>
            <p:cNvSpPr>
              <a:spLocks noChangeArrowheads="1"/>
            </p:cNvSpPr>
            <p:nvPr/>
          </p:nvSpPr>
          <p:spPr bwMode="auto">
            <a:xfrm>
              <a:off x="4119" y="2004"/>
              <a:ext cx="10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m</a:t>
              </a:r>
              <a:endParaRPr lang="ru-RU"/>
            </a:p>
          </p:txBody>
        </p:sp>
        <p:sp>
          <p:nvSpPr>
            <p:cNvPr id="129185" name="Rectangle 161"/>
            <p:cNvSpPr>
              <a:spLocks noChangeArrowheads="1"/>
            </p:cNvSpPr>
            <p:nvPr/>
          </p:nvSpPr>
          <p:spPr bwMode="auto">
            <a:xfrm>
              <a:off x="3546" y="2208"/>
              <a:ext cx="1260" cy="8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86" name="Rectangle 162"/>
            <p:cNvSpPr>
              <a:spLocks noChangeArrowheads="1"/>
            </p:cNvSpPr>
            <p:nvPr/>
          </p:nvSpPr>
          <p:spPr bwMode="auto">
            <a:xfrm>
              <a:off x="4806" y="1945"/>
              <a:ext cx="660" cy="263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87" name="Rectangle 163"/>
            <p:cNvSpPr>
              <a:spLocks noChangeArrowheads="1"/>
            </p:cNvSpPr>
            <p:nvPr/>
          </p:nvSpPr>
          <p:spPr bwMode="auto">
            <a:xfrm>
              <a:off x="5016" y="2004"/>
              <a:ext cx="2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12.0</a:t>
              </a:r>
              <a:endParaRPr lang="ru-RU"/>
            </a:p>
          </p:txBody>
        </p:sp>
        <p:sp>
          <p:nvSpPr>
            <p:cNvPr id="129188" name="Rectangle 164"/>
            <p:cNvSpPr>
              <a:spLocks noChangeArrowheads="1"/>
            </p:cNvSpPr>
            <p:nvPr/>
          </p:nvSpPr>
          <p:spPr bwMode="auto">
            <a:xfrm>
              <a:off x="4806" y="2208"/>
              <a:ext cx="660" cy="8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96" name="Rectangle 172"/>
            <p:cNvSpPr>
              <a:spLocks noChangeArrowheads="1"/>
            </p:cNvSpPr>
            <p:nvPr/>
          </p:nvSpPr>
          <p:spPr bwMode="auto">
            <a:xfrm>
              <a:off x="832" y="1938"/>
              <a:ext cx="2714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97" name="Line 173"/>
            <p:cNvSpPr>
              <a:spLocks noChangeShapeType="1"/>
            </p:cNvSpPr>
            <p:nvPr/>
          </p:nvSpPr>
          <p:spPr bwMode="auto">
            <a:xfrm>
              <a:off x="832" y="1938"/>
              <a:ext cx="2714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98" name="Rectangle 174"/>
            <p:cNvSpPr>
              <a:spLocks noChangeArrowheads="1"/>
            </p:cNvSpPr>
            <p:nvPr/>
          </p:nvSpPr>
          <p:spPr bwMode="auto">
            <a:xfrm>
              <a:off x="3546" y="1938"/>
              <a:ext cx="7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199" name="Line 175"/>
            <p:cNvSpPr>
              <a:spLocks noChangeShapeType="1"/>
            </p:cNvSpPr>
            <p:nvPr/>
          </p:nvSpPr>
          <p:spPr bwMode="auto">
            <a:xfrm>
              <a:off x="3546" y="1938"/>
              <a:ext cx="7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00" name="Line 176"/>
            <p:cNvSpPr>
              <a:spLocks noChangeShapeType="1"/>
            </p:cNvSpPr>
            <p:nvPr/>
          </p:nvSpPr>
          <p:spPr bwMode="auto">
            <a:xfrm>
              <a:off x="3546" y="1938"/>
              <a:ext cx="1" cy="7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01" name="Rectangle 177"/>
            <p:cNvSpPr>
              <a:spLocks noChangeArrowheads="1"/>
            </p:cNvSpPr>
            <p:nvPr/>
          </p:nvSpPr>
          <p:spPr bwMode="auto">
            <a:xfrm>
              <a:off x="3553" y="1938"/>
              <a:ext cx="1253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02" name="Line 178"/>
            <p:cNvSpPr>
              <a:spLocks noChangeShapeType="1"/>
            </p:cNvSpPr>
            <p:nvPr/>
          </p:nvSpPr>
          <p:spPr bwMode="auto">
            <a:xfrm>
              <a:off x="3553" y="1938"/>
              <a:ext cx="1253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03" name="Rectangle 179"/>
            <p:cNvSpPr>
              <a:spLocks noChangeArrowheads="1"/>
            </p:cNvSpPr>
            <p:nvPr/>
          </p:nvSpPr>
          <p:spPr bwMode="auto">
            <a:xfrm>
              <a:off x="4806" y="1938"/>
              <a:ext cx="7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04" name="Line 180"/>
            <p:cNvSpPr>
              <a:spLocks noChangeShapeType="1"/>
            </p:cNvSpPr>
            <p:nvPr/>
          </p:nvSpPr>
          <p:spPr bwMode="auto">
            <a:xfrm>
              <a:off x="4806" y="1938"/>
              <a:ext cx="7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05" name="Line 181"/>
            <p:cNvSpPr>
              <a:spLocks noChangeShapeType="1"/>
            </p:cNvSpPr>
            <p:nvPr/>
          </p:nvSpPr>
          <p:spPr bwMode="auto">
            <a:xfrm>
              <a:off x="4806" y="1938"/>
              <a:ext cx="1" cy="7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06" name="Rectangle 182"/>
            <p:cNvSpPr>
              <a:spLocks noChangeArrowheads="1"/>
            </p:cNvSpPr>
            <p:nvPr/>
          </p:nvSpPr>
          <p:spPr bwMode="auto">
            <a:xfrm>
              <a:off x="4813" y="1938"/>
              <a:ext cx="653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07" name="Line 183"/>
            <p:cNvSpPr>
              <a:spLocks noChangeShapeType="1"/>
            </p:cNvSpPr>
            <p:nvPr/>
          </p:nvSpPr>
          <p:spPr bwMode="auto">
            <a:xfrm>
              <a:off x="4813" y="1938"/>
              <a:ext cx="653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08" name="Rectangle 184"/>
            <p:cNvSpPr>
              <a:spLocks noChangeArrowheads="1"/>
            </p:cNvSpPr>
            <p:nvPr/>
          </p:nvSpPr>
          <p:spPr bwMode="auto">
            <a:xfrm>
              <a:off x="5466" y="1938"/>
              <a:ext cx="15" cy="7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09" name="Line 185"/>
            <p:cNvSpPr>
              <a:spLocks noChangeShapeType="1"/>
            </p:cNvSpPr>
            <p:nvPr/>
          </p:nvSpPr>
          <p:spPr bwMode="auto">
            <a:xfrm>
              <a:off x="5466" y="1938"/>
              <a:ext cx="15" cy="1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12" name="Rectangle 188"/>
            <p:cNvSpPr>
              <a:spLocks noChangeArrowheads="1"/>
            </p:cNvSpPr>
            <p:nvPr/>
          </p:nvSpPr>
          <p:spPr bwMode="auto">
            <a:xfrm>
              <a:off x="5466" y="1945"/>
              <a:ext cx="15" cy="271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13" name="Line 189"/>
            <p:cNvSpPr>
              <a:spLocks noChangeShapeType="1"/>
            </p:cNvSpPr>
            <p:nvPr/>
          </p:nvSpPr>
          <p:spPr bwMode="auto">
            <a:xfrm>
              <a:off x="5466" y="1945"/>
              <a:ext cx="1" cy="271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16" name="Rectangle 192"/>
            <p:cNvSpPr>
              <a:spLocks noChangeArrowheads="1"/>
            </p:cNvSpPr>
            <p:nvPr/>
          </p:nvSpPr>
          <p:spPr bwMode="auto">
            <a:xfrm>
              <a:off x="825" y="2223"/>
              <a:ext cx="2721" cy="272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17" name="Rectangle 193"/>
            <p:cNvSpPr>
              <a:spLocks noChangeArrowheads="1"/>
            </p:cNvSpPr>
            <p:nvPr/>
          </p:nvSpPr>
          <p:spPr bwMode="auto">
            <a:xfrm>
              <a:off x="881" y="2283"/>
              <a:ext cx="6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>
                  <a:solidFill>
                    <a:srgbClr val="FFFFFF"/>
                  </a:solidFill>
                  <a:latin typeface="Symbol" pitchFamily="18" charset="2"/>
                  <a:sym typeface="Symbol" pitchFamily="18" charset="2"/>
                </a:rPr>
                <a:t></a:t>
              </a:r>
              <a:endParaRPr lang="ru-RU">
                <a:sym typeface="Symbol" pitchFamily="18" charset="2"/>
              </a:endParaRPr>
            </a:p>
          </p:txBody>
        </p:sp>
        <p:sp>
          <p:nvSpPr>
            <p:cNvPr id="129218" name="Rectangle 194"/>
            <p:cNvSpPr>
              <a:spLocks noChangeArrowheads="1"/>
            </p:cNvSpPr>
            <p:nvPr/>
          </p:nvSpPr>
          <p:spPr bwMode="auto">
            <a:xfrm>
              <a:off x="1006" y="2295"/>
              <a:ext cx="3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>
                  <a:solidFill>
                    <a:srgbClr val="FFFFFF"/>
                  </a:solidFill>
                  <a:latin typeface="Arial" charset="0"/>
                </a:rPr>
                <a:t> </a:t>
              </a:r>
              <a:endParaRPr lang="ru-RU"/>
            </a:p>
          </p:txBody>
        </p:sp>
        <p:sp>
          <p:nvSpPr>
            <p:cNvPr id="129219" name="Rectangle 195"/>
            <p:cNvSpPr>
              <a:spLocks noChangeArrowheads="1"/>
            </p:cNvSpPr>
            <p:nvPr/>
          </p:nvSpPr>
          <p:spPr bwMode="auto">
            <a:xfrm>
              <a:off x="1069" y="2292"/>
              <a:ext cx="39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height </a:t>
              </a:r>
              <a:endParaRPr lang="ru-RU"/>
            </a:p>
          </p:txBody>
        </p:sp>
        <p:sp>
          <p:nvSpPr>
            <p:cNvPr id="129220" name="Rectangle 196"/>
            <p:cNvSpPr>
              <a:spLocks noChangeArrowheads="1"/>
            </p:cNvSpPr>
            <p:nvPr/>
          </p:nvSpPr>
          <p:spPr bwMode="auto">
            <a:xfrm>
              <a:off x="1481" y="2292"/>
              <a:ext cx="1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of </a:t>
              </a:r>
              <a:endParaRPr lang="ru-RU"/>
            </a:p>
          </p:txBody>
        </p:sp>
        <p:sp>
          <p:nvSpPr>
            <p:cNvPr id="129221" name="Rectangle 197"/>
            <p:cNvSpPr>
              <a:spLocks noChangeArrowheads="1"/>
            </p:cNvSpPr>
            <p:nvPr/>
          </p:nvSpPr>
          <p:spPr bwMode="auto">
            <a:xfrm>
              <a:off x="1634" y="2292"/>
              <a:ext cx="10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cylindrical section</a:t>
              </a:r>
              <a:endParaRPr lang="ru-RU"/>
            </a:p>
          </p:txBody>
        </p:sp>
        <p:sp>
          <p:nvSpPr>
            <p:cNvPr id="129222" name="Rectangle 198"/>
            <p:cNvSpPr>
              <a:spLocks noChangeArrowheads="1"/>
            </p:cNvSpPr>
            <p:nvPr/>
          </p:nvSpPr>
          <p:spPr bwMode="auto">
            <a:xfrm>
              <a:off x="3546" y="2223"/>
              <a:ext cx="1260" cy="264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23" name="Rectangle 199"/>
            <p:cNvSpPr>
              <a:spLocks noChangeArrowheads="1"/>
            </p:cNvSpPr>
            <p:nvPr/>
          </p:nvSpPr>
          <p:spPr bwMode="auto">
            <a:xfrm>
              <a:off x="4119" y="2283"/>
              <a:ext cx="10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m</a:t>
              </a:r>
              <a:endParaRPr lang="ru-RU"/>
            </a:p>
          </p:txBody>
        </p:sp>
        <p:sp>
          <p:nvSpPr>
            <p:cNvPr id="129224" name="Rectangle 200"/>
            <p:cNvSpPr>
              <a:spLocks noChangeArrowheads="1"/>
            </p:cNvSpPr>
            <p:nvPr/>
          </p:nvSpPr>
          <p:spPr bwMode="auto">
            <a:xfrm>
              <a:off x="3546" y="2487"/>
              <a:ext cx="1260" cy="7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25" name="Rectangle 201"/>
            <p:cNvSpPr>
              <a:spLocks noChangeArrowheads="1"/>
            </p:cNvSpPr>
            <p:nvPr/>
          </p:nvSpPr>
          <p:spPr bwMode="auto">
            <a:xfrm>
              <a:off x="4806" y="2223"/>
              <a:ext cx="660" cy="264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26" name="Rectangle 202"/>
            <p:cNvSpPr>
              <a:spLocks noChangeArrowheads="1"/>
            </p:cNvSpPr>
            <p:nvPr/>
          </p:nvSpPr>
          <p:spPr bwMode="auto">
            <a:xfrm>
              <a:off x="5051" y="2283"/>
              <a:ext cx="1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9.5</a:t>
              </a:r>
              <a:endParaRPr lang="ru-RU"/>
            </a:p>
          </p:txBody>
        </p:sp>
        <p:sp>
          <p:nvSpPr>
            <p:cNvPr id="129227" name="Rectangle 203"/>
            <p:cNvSpPr>
              <a:spLocks noChangeArrowheads="1"/>
            </p:cNvSpPr>
            <p:nvPr/>
          </p:nvSpPr>
          <p:spPr bwMode="auto">
            <a:xfrm>
              <a:off x="4806" y="2487"/>
              <a:ext cx="660" cy="7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35" name="Rectangle 211"/>
            <p:cNvSpPr>
              <a:spLocks noChangeArrowheads="1"/>
            </p:cNvSpPr>
            <p:nvPr/>
          </p:nvSpPr>
          <p:spPr bwMode="auto">
            <a:xfrm>
              <a:off x="832" y="2216"/>
              <a:ext cx="2714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36" name="Line 212"/>
            <p:cNvSpPr>
              <a:spLocks noChangeShapeType="1"/>
            </p:cNvSpPr>
            <p:nvPr/>
          </p:nvSpPr>
          <p:spPr bwMode="auto">
            <a:xfrm>
              <a:off x="832" y="2216"/>
              <a:ext cx="2714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37" name="Rectangle 213"/>
            <p:cNvSpPr>
              <a:spLocks noChangeArrowheads="1"/>
            </p:cNvSpPr>
            <p:nvPr/>
          </p:nvSpPr>
          <p:spPr bwMode="auto">
            <a:xfrm>
              <a:off x="3546" y="2216"/>
              <a:ext cx="7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38" name="Line 214"/>
            <p:cNvSpPr>
              <a:spLocks noChangeShapeType="1"/>
            </p:cNvSpPr>
            <p:nvPr/>
          </p:nvSpPr>
          <p:spPr bwMode="auto">
            <a:xfrm>
              <a:off x="3546" y="2216"/>
              <a:ext cx="7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39" name="Line 215"/>
            <p:cNvSpPr>
              <a:spLocks noChangeShapeType="1"/>
            </p:cNvSpPr>
            <p:nvPr/>
          </p:nvSpPr>
          <p:spPr bwMode="auto">
            <a:xfrm>
              <a:off x="3546" y="2216"/>
              <a:ext cx="1" cy="7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40" name="Rectangle 216"/>
            <p:cNvSpPr>
              <a:spLocks noChangeArrowheads="1"/>
            </p:cNvSpPr>
            <p:nvPr/>
          </p:nvSpPr>
          <p:spPr bwMode="auto">
            <a:xfrm>
              <a:off x="3553" y="2216"/>
              <a:ext cx="1253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41" name="Line 217"/>
            <p:cNvSpPr>
              <a:spLocks noChangeShapeType="1"/>
            </p:cNvSpPr>
            <p:nvPr/>
          </p:nvSpPr>
          <p:spPr bwMode="auto">
            <a:xfrm>
              <a:off x="3553" y="2216"/>
              <a:ext cx="1253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42" name="Rectangle 218"/>
            <p:cNvSpPr>
              <a:spLocks noChangeArrowheads="1"/>
            </p:cNvSpPr>
            <p:nvPr/>
          </p:nvSpPr>
          <p:spPr bwMode="auto">
            <a:xfrm>
              <a:off x="4806" y="2216"/>
              <a:ext cx="7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43" name="Line 219"/>
            <p:cNvSpPr>
              <a:spLocks noChangeShapeType="1"/>
            </p:cNvSpPr>
            <p:nvPr/>
          </p:nvSpPr>
          <p:spPr bwMode="auto">
            <a:xfrm>
              <a:off x="4806" y="2216"/>
              <a:ext cx="7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44" name="Line 220"/>
            <p:cNvSpPr>
              <a:spLocks noChangeShapeType="1"/>
            </p:cNvSpPr>
            <p:nvPr/>
          </p:nvSpPr>
          <p:spPr bwMode="auto">
            <a:xfrm>
              <a:off x="4806" y="2216"/>
              <a:ext cx="1" cy="7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46" name="Rectangle 222"/>
            <p:cNvSpPr>
              <a:spLocks noChangeArrowheads="1"/>
            </p:cNvSpPr>
            <p:nvPr/>
          </p:nvSpPr>
          <p:spPr bwMode="auto">
            <a:xfrm>
              <a:off x="4813" y="2216"/>
              <a:ext cx="653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47" name="Line 223"/>
            <p:cNvSpPr>
              <a:spLocks noChangeShapeType="1"/>
            </p:cNvSpPr>
            <p:nvPr/>
          </p:nvSpPr>
          <p:spPr bwMode="auto">
            <a:xfrm>
              <a:off x="4813" y="2216"/>
              <a:ext cx="653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48" name="Rectangle 224"/>
            <p:cNvSpPr>
              <a:spLocks noChangeArrowheads="1"/>
            </p:cNvSpPr>
            <p:nvPr/>
          </p:nvSpPr>
          <p:spPr bwMode="auto">
            <a:xfrm>
              <a:off x="5466" y="2216"/>
              <a:ext cx="15" cy="7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49" name="Line 225"/>
            <p:cNvSpPr>
              <a:spLocks noChangeShapeType="1"/>
            </p:cNvSpPr>
            <p:nvPr/>
          </p:nvSpPr>
          <p:spPr bwMode="auto">
            <a:xfrm>
              <a:off x="5466" y="2216"/>
              <a:ext cx="15" cy="1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52" name="Rectangle 228"/>
            <p:cNvSpPr>
              <a:spLocks noChangeArrowheads="1"/>
            </p:cNvSpPr>
            <p:nvPr/>
          </p:nvSpPr>
          <p:spPr bwMode="auto">
            <a:xfrm>
              <a:off x="5466" y="2223"/>
              <a:ext cx="15" cy="271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53" name="Line 229"/>
            <p:cNvSpPr>
              <a:spLocks noChangeShapeType="1"/>
            </p:cNvSpPr>
            <p:nvPr/>
          </p:nvSpPr>
          <p:spPr bwMode="auto">
            <a:xfrm>
              <a:off x="5466" y="2223"/>
              <a:ext cx="1" cy="271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56" name="Rectangle 232"/>
            <p:cNvSpPr>
              <a:spLocks noChangeArrowheads="1"/>
            </p:cNvSpPr>
            <p:nvPr/>
          </p:nvSpPr>
          <p:spPr bwMode="auto">
            <a:xfrm>
              <a:off x="825" y="2503"/>
              <a:ext cx="2721" cy="271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57" name="Rectangle 233"/>
            <p:cNvSpPr>
              <a:spLocks noChangeArrowheads="1"/>
            </p:cNvSpPr>
            <p:nvPr/>
          </p:nvSpPr>
          <p:spPr bwMode="auto">
            <a:xfrm>
              <a:off x="881" y="2562"/>
              <a:ext cx="6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>
                  <a:solidFill>
                    <a:srgbClr val="FFFFFF"/>
                  </a:solidFill>
                  <a:latin typeface="Symbol" pitchFamily="18" charset="2"/>
                  <a:sym typeface="Symbol" pitchFamily="18" charset="2"/>
                </a:rPr>
                <a:t></a:t>
              </a:r>
              <a:endParaRPr lang="ru-RU">
                <a:sym typeface="Symbol" pitchFamily="18" charset="2"/>
              </a:endParaRPr>
            </a:p>
          </p:txBody>
        </p:sp>
        <p:sp>
          <p:nvSpPr>
            <p:cNvPr id="129258" name="Rectangle 234"/>
            <p:cNvSpPr>
              <a:spLocks noChangeArrowheads="1"/>
            </p:cNvSpPr>
            <p:nvPr/>
          </p:nvSpPr>
          <p:spPr bwMode="auto">
            <a:xfrm>
              <a:off x="1006" y="2574"/>
              <a:ext cx="3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>
                  <a:solidFill>
                    <a:srgbClr val="FFFFFF"/>
                  </a:solidFill>
                  <a:latin typeface="Arial" charset="0"/>
                </a:rPr>
                <a:t> </a:t>
              </a:r>
              <a:endParaRPr lang="ru-RU"/>
            </a:p>
          </p:txBody>
        </p:sp>
        <p:sp>
          <p:nvSpPr>
            <p:cNvPr id="129259" name="Rectangle 235"/>
            <p:cNvSpPr>
              <a:spLocks noChangeArrowheads="1"/>
            </p:cNvSpPr>
            <p:nvPr/>
          </p:nvSpPr>
          <p:spPr bwMode="auto">
            <a:xfrm>
              <a:off x="1069" y="2570"/>
              <a:ext cx="39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radius </a:t>
              </a:r>
              <a:endParaRPr lang="ru-RU"/>
            </a:p>
          </p:txBody>
        </p:sp>
        <p:sp>
          <p:nvSpPr>
            <p:cNvPr id="129260" name="Rectangle 236"/>
            <p:cNvSpPr>
              <a:spLocks noChangeArrowheads="1"/>
            </p:cNvSpPr>
            <p:nvPr/>
          </p:nvSpPr>
          <p:spPr bwMode="auto">
            <a:xfrm>
              <a:off x="1482" y="2570"/>
              <a:ext cx="130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of hemispherical dome</a:t>
              </a:r>
              <a:endParaRPr lang="ru-RU"/>
            </a:p>
          </p:txBody>
        </p:sp>
        <p:sp>
          <p:nvSpPr>
            <p:cNvPr id="129261" name="Rectangle 237"/>
            <p:cNvSpPr>
              <a:spLocks noChangeArrowheads="1"/>
            </p:cNvSpPr>
            <p:nvPr/>
          </p:nvSpPr>
          <p:spPr bwMode="auto">
            <a:xfrm>
              <a:off x="3546" y="2503"/>
              <a:ext cx="1260" cy="262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62" name="Rectangle 238"/>
            <p:cNvSpPr>
              <a:spLocks noChangeArrowheads="1"/>
            </p:cNvSpPr>
            <p:nvPr/>
          </p:nvSpPr>
          <p:spPr bwMode="auto">
            <a:xfrm>
              <a:off x="4119" y="2562"/>
              <a:ext cx="10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m</a:t>
              </a:r>
              <a:endParaRPr lang="ru-RU"/>
            </a:p>
          </p:txBody>
        </p:sp>
        <p:sp>
          <p:nvSpPr>
            <p:cNvPr id="129263" name="Rectangle 239"/>
            <p:cNvSpPr>
              <a:spLocks noChangeArrowheads="1"/>
            </p:cNvSpPr>
            <p:nvPr/>
          </p:nvSpPr>
          <p:spPr bwMode="auto">
            <a:xfrm>
              <a:off x="3546" y="2765"/>
              <a:ext cx="1260" cy="9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64" name="Rectangle 240"/>
            <p:cNvSpPr>
              <a:spLocks noChangeArrowheads="1"/>
            </p:cNvSpPr>
            <p:nvPr/>
          </p:nvSpPr>
          <p:spPr bwMode="auto">
            <a:xfrm>
              <a:off x="4806" y="2503"/>
              <a:ext cx="660" cy="262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65" name="Rectangle 241"/>
            <p:cNvSpPr>
              <a:spLocks noChangeArrowheads="1"/>
            </p:cNvSpPr>
            <p:nvPr/>
          </p:nvSpPr>
          <p:spPr bwMode="auto">
            <a:xfrm>
              <a:off x="5051" y="2562"/>
              <a:ext cx="1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6.0</a:t>
              </a:r>
              <a:endParaRPr lang="ru-RU"/>
            </a:p>
          </p:txBody>
        </p:sp>
        <p:sp>
          <p:nvSpPr>
            <p:cNvPr id="129266" name="Rectangle 242"/>
            <p:cNvSpPr>
              <a:spLocks noChangeArrowheads="1"/>
            </p:cNvSpPr>
            <p:nvPr/>
          </p:nvSpPr>
          <p:spPr bwMode="auto">
            <a:xfrm>
              <a:off x="4806" y="2765"/>
              <a:ext cx="660" cy="9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74" name="Rectangle 250"/>
            <p:cNvSpPr>
              <a:spLocks noChangeArrowheads="1"/>
            </p:cNvSpPr>
            <p:nvPr/>
          </p:nvSpPr>
          <p:spPr bwMode="auto">
            <a:xfrm>
              <a:off x="832" y="2495"/>
              <a:ext cx="2714" cy="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75" name="Line 251"/>
            <p:cNvSpPr>
              <a:spLocks noChangeShapeType="1"/>
            </p:cNvSpPr>
            <p:nvPr/>
          </p:nvSpPr>
          <p:spPr bwMode="auto">
            <a:xfrm>
              <a:off x="832" y="2495"/>
              <a:ext cx="2714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76" name="Rectangle 252"/>
            <p:cNvSpPr>
              <a:spLocks noChangeArrowheads="1"/>
            </p:cNvSpPr>
            <p:nvPr/>
          </p:nvSpPr>
          <p:spPr bwMode="auto">
            <a:xfrm>
              <a:off x="3546" y="2495"/>
              <a:ext cx="7" cy="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77" name="Line 253"/>
            <p:cNvSpPr>
              <a:spLocks noChangeShapeType="1"/>
            </p:cNvSpPr>
            <p:nvPr/>
          </p:nvSpPr>
          <p:spPr bwMode="auto">
            <a:xfrm>
              <a:off x="3546" y="2495"/>
              <a:ext cx="7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78" name="Line 254"/>
            <p:cNvSpPr>
              <a:spLocks noChangeShapeType="1"/>
            </p:cNvSpPr>
            <p:nvPr/>
          </p:nvSpPr>
          <p:spPr bwMode="auto">
            <a:xfrm>
              <a:off x="3546" y="2495"/>
              <a:ext cx="1" cy="8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79" name="Rectangle 255"/>
            <p:cNvSpPr>
              <a:spLocks noChangeArrowheads="1"/>
            </p:cNvSpPr>
            <p:nvPr/>
          </p:nvSpPr>
          <p:spPr bwMode="auto">
            <a:xfrm>
              <a:off x="3553" y="2495"/>
              <a:ext cx="1253" cy="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80" name="Line 256"/>
            <p:cNvSpPr>
              <a:spLocks noChangeShapeType="1"/>
            </p:cNvSpPr>
            <p:nvPr/>
          </p:nvSpPr>
          <p:spPr bwMode="auto">
            <a:xfrm>
              <a:off x="3553" y="2495"/>
              <a:ext cx="1253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81" name="Rectangle 257"/>
            <p:cNvSpPr>
              <a:spLocks noChangeArrowheads="1"/>
            </p:cNvSpPr>
            <p:nvPr/>
          </p:nvSpPr>
          <p:spPr bwMode="auto">
            <a:xfrm>
              <a:off x="4806" y="2495"/>
              <a:ext cx="7" cy="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82" name="Line 258"/>
            <p:cNvSpPr>
              <a:spLocks noChangeShapeType="1"/>
            </p:cNvSpPr>
            <p:nvPr/>
          </p:nvSpPr>
          <p:spPr bwMode="auto">
            <a:xfrm>
              <a:off x="4806" y="2495"/>
              <a:ext cx="7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83" name="Line 259"/>
            <p:cNvSpPr>
              <a:spLocks noChangeShapeType="1"/>
            </p:cNvSpPr>
            <p:nvPr/>
          </p:nvSpPr>
          <p:spPr bwMode="auto">
            <a:xfrm>
              <a:off x="4806" y="2495"/>
              <a:ext cx="1" cy="8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84" name="Rectangle 260"/>
            <p:cNvSpPr>
              <a:spLocks noChangeArrowheads="1"/>
            </p:cNvSpPr>
            <p:nvPr/>
          </p:nvSpPr>
          <p:spPr bwMode="auto">
            <a:xfrm>
              <a:off x="4813" y="2495"/>
              <a:ext cx="653" cy="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85" name="Line 261"/>
            <p:cNvSpPr>
              <a:spLocks noChangeShapeType="1"/>
            </p:cNvSpPr>
            <p:nvPr/>
          </p:nvSpPr>
          <p:spPr bwMode="auto">
            <a:xfrm>
              <a:off x="4813" y="2495"/>
              <a:ext cx="653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86" name="Rectangle 262"/>
            <p:cNvSpPr>
              <a:spLocks noChangeArrowheads="1"/>
            </p:cNvSpPr>
            <p:nvPr/>
          </p:nvSpPr>
          <p:spPr bwMode="auto">
            <a:xfrm>
              <a:off x="5466" y="2495"/>
              <a:ext cx="15" cy="8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87" name="Line 263"/>
            <p:cNvSpPr>
              <a:spLocks noChangeShapeType="1"/>
            </p:cNvSpPr>
            <p:nvPr/>
          </p:nvSpPr>
          <p:spPr bwMode="auto">
            <a:xfrm>
              <a:off x="5466" y="2495"/>
              <a:ext cx="15" cy="1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90" name="Rectangle 266"/>
            <p:cNvSpPr>
              <a:spLocks noChangeArrowheads="1"/>
            </p:cNvSpPr>
            <p:nvPr/>
          </p:nvSpPr>
          <p:spPr bwMode="auto">
            <a:xfrm>
              <a:off x="5466" y="2503"/>
              <a:ext cx="15" cy="271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91" name="Line 267"/>
            <p:cNvSpPr>
              <a:spLocks noChangeShapeType="1"/>
            </p:cNvSpPr>
            <p:nvPr/>
          </p:nvSpPr>
          <p:spPr bwMode="auto">
            <a:xfrm>
              <a:off x="5466" y="2503"/>
              <a:ext cx="1" cy="271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94" name="Rectangle 270"/>
            <p:cNvSpPr>
              <a:spLocks noChangeArrowheads="1"/>
            </p:cNvSpPr>
            <p:nvPr/>
          </p:nvSpPr>
          <p:spPr bwMode="auto">
            <a:xfrm>
              <a:off x="825" y="2781"/>
              <a:ext cx="2721" cy="271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295" name="Rectangle 271"/>
            <p:cNvSpPr>
              <a:spLocks noChangeArrowheads="1"/>
            </p:cNvSpPr>
            <p:nvPr/>
          </p:nvSpPr>
          <p:spPr bwMode="auto">
            <a:xfrm>
              <a:off x="881" y="2840"/>
              <a:ext cx="6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>
                  <a:solidFill>
                    <a:srgbClr val="FFFFFF"/>
                  </a:solidFill>
                  <a:latin typeface="Symbol" pitchFamily="18" charset="2"/>
                  <a:sym typeface="Symbol" pitchFamily="18" charset="2"/>
                </a:rPr>
                <a:t></a:t>
              </a:r>
              <a:endParaRPr lang="ru-RU">
                <a:sym typeface="Symbol" pitchFamily="18" charset="2"/>
              </a:endParaRPr>
            </a:p>
          </p:txBody>
        </p:sp>
        <p:sp>
          <p:nvSpPr>
            <p:cNvPr id="129296" name="Rectangle 272"/>
            <p:cNvSpPr>
              <a:spLocks noChangeArrowheads="1"/>
            </p:cNvSpPr>
            <p:nvPr/>
          </p:nvSpPr>
          <p:spPr bwMode="auto">
            <a:xfrm>
              <a:off x="1006" y="2852"/>
              <a:ext cx="3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>
                  <a:solidFill>
                    <a:srgbClr val="FFFFFF"/>
                  </a:solidFill>
                  <a:latin typeface="Arial" charset="0"/>
                </a:rPr>
                <a:t> </a:t>
              </a:r>
              <a:endParaRPr lang="ru-RU"/>
            </a:p>
          </p:txBody>
        </p:sp>
        <p:sp>
          <p:nvSpPr>
            <p:cNvPr id="129297" name="Rectangle 273"/>
            <p:cNvSpPr>
              <a:spLocks noChangeArrowheads="1"/>
            </p:cNvSpPr>
            <p:nvPr/>
          </p:nvSpPr>
          <p:spPr bwMode="auto">
            <a:xfrm>
              <a:off x="1069" y="2848"/>
              <a:ext cx="58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thickness </a:t>
              </a:r>
              <a:endParaRPr lang="ru-RU"/>
            </a:p>
          </p:txBody>
        </p:sp>
        <p:sp>
          <p:nvSpPr>
            <p:cNvPr id="129298" name="Rectangle 274"/>
            <p:cNvSpPr>
              <a:spLocks noChangeArrowheads="1"/>
            </p:cNvSpPr>
            <p:nvPr/>
          </p:nvSpPr>
          <p:spPr bwMode="auto">
            <a:xfrm>
              <a:off x="1684" y="2848"/>
              <a:ext cx="1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of </a:t>
              </a:r>
              <a:endParaRPr lang="ru-RU"/>
            </a:p>
          </p:txBody>
        </p:sp>
        <p:sp>
          <p:nvSpPr>
            <p:cNvPr id="129299" name="Rectangle 275"/>
            <p:cNvSpPr>
              <a:spLocks noChangeArrowheads="1"/>
            </p:cNvSpPr>
            <p:nvPr/>
          </p:nvSpPr>
          <p:spPr bwMode="auto">
            <a:xfrm>
              <a:off x="1836" y="2848"/>
              <a:ext cx="22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wall</a:t>
              </a:r>
              <a:endParaRPr lang="ru-RU"/>
            </a:p>
          </p:txBody>
        </p:sp>
        <p:sp>
          <p:nvSpPr>
            <p:cNvPr id="129300" name="Rectangle 276"/>
            <p:cNvSpPr>
              <a:spLocks noChangeArrowheads="1"/>
            </p:cNvSpPr>
            <p:nvPr/>
          </p:nvSpPr>
          <p:spPr bwMode="auto">
            <a:xfrm>
              <a:off x="3546" y="2781"/>
              <a:ext cx="1260" cy="264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01" name="Rectangle 277"/>
            <p:cNvSpPr>
              <a:spLocks noChangeArrowheads="1"/>
            </p:cNvSpPr>
            <p:nvPr/>
          </p:nvSpPr>
          <p:spPr bwMode="auto">
            <a:xfrm>
              <a:off x="4119" y="2841"/>
              <a:ext cx="10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m</a:t>
              </a:r>
              <a:endParaRPr lang="ru-RU"/>
            </a:p>
          </p:txBody>
        </p:sp>
        <p:sp>
          <p:nvSpPr>
            <p:cNvPr id="129302" name="Rectangle 278"/>
            <p:cNvSpPr>
              <a:spLocks noChangeArrowheads="1"/>
            </p:cNvSpPr>
            <p:nvPr/>
          </p:nvSpPr>
          <p:spPr bwMode="auto">
            <a:xfrm>
              <a:off x="3546" y="3045"/>
              <a:ext cx="1260" cy="7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03" name="Rectangle 279"/>
            <p:cNvSpPr>
              <a:spLocks noChangeArrowheads="1"/>
            </p:cNvSpPr>
            <p:nvPr/>
          </p:nvSpPr>
          <p:spPr bwMode="auto">
            <a:xfrm>
              <a:off x="4806" y="2781"/>
              <a:ext cx="660" cy="264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04" name="Rectangle 280"/>
            <p:cNvSpPr>
              <a:spLocks noChangeArrowheads="1"/>
            </p:cNvSpPr>
            <p:nvPr/>
          </p:nvSpPr>
          <p:spPr bwMode="auto">
            <a:xfrm>
              <a:off x="4981" y="2841"/>
              <a:ext cx="30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0.025</a:t>
              </a:r>
              <a:endParaRPr lang="ru-RU"/>
            </a:p>
          </p:txBody>
        </p:sp>
        <p:sp>
          <p:nvSpPr>
            <p:cNvPr id="129305" name="Rectangle 281"/>
            <p:cNvSpPr>
              <a:spLocks noChangeArrowheads="1"/>
            </p:cNvSpPr>
            <p:nvPr/>
          </p:nvSpPr>
          <p:spPr bwMode="auto">
            <a:xfrm>
              <a:off x="4806" y="3045"/>
              <a:ext cx="660" cy="7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13" name="Rectangle 289"/>
            <p:cNvSpPr>
              <a:spLocks noChangeArrowheads="1"/>
            </p:cNvSpPr>
            <p:nvPr/>
          </p:nvSpPr>
          <p:spPr bwMode="auto">
            <a:xfrm>
              <a:off x="832" y="2774"/>
              <a:ext cx="2714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14" name="Line 290"/>
            <p:cNvSpPr>
              <a:spLocks noChangeShapeType="1"/>
            </p:cNvSpPr>
            <p:nvPr/>
          </p:nvSpPr>
          <p:spPr bwMode="auto">
            <a:xfrm>
              <a:off x="832" y="2774"/>
              <a:ext cx="2714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15" name="Rectangle 291"/>
            <p:cNvSpPr>
              <a:spLocks noChangeArrowheads="1"/>
            </p:cNvSpPr>
            <p:nvPr/>
          </p:nvSpPr>
          <p:spPr bwMode="auto">
            <a:xfrm>
              <a:off x="3546" y="2774"/>
              <a:ext cx="7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16" name="Line 292"/>
            <p:cNvSpPr>
              <a:spLocks noChangeShapeType="1"/>
            </p:cNvSpPr>
            <p:nvPr/>
          </p:nvSpPr>
          <p:spPr bwMode="auto">
            <a:xfrm>
              <a:off x="3546" y="2774"/>
              <a:ext cx="7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17" name="Line 293"/>
            <p:cNvSpPr>
              <a:spLocks noChangeShapeType="1"/>
            </p:cNvSpPr>
            <p:nvPr/>
          </p:nvSpPr>
          <p:spPr bwMode="auto">
            <a:xfrm>
              <a:off x="3546" y="2774"/>
              <a:ext cx="1" cy="7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18" name="Rectangle 294"/>
            <p:cNvSpPr>
              <a:spLocks noChangeArrowheads="1"/>
            </p:cNvSpPr>
            <p:nvPr/>
          </p:nvSpPr>
          <p:spPr bwMode="auto">
            <a:xfrm>
              <a:off x="3553" y="2774"/>
              <a:ext cx="1253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19" name="Line 295"/>
            <p:cNvSpPr>
              <a:spLocks noChangeShapeType="1"/>
            </p:cNvSpPr>
            <p:nvPr/>
          </p:nvSpPr>
          <p:spPr bwMode="auto">
            <a:xfrm>
              <a:off x="3553" y="2774"/>
              <a:ext cx="1253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20" name="Rectangle 296"/>
            <p:cNvSpPr>
              <a:spLocks noChangeArrowheads="1"/>
            </p:cNvSpPr>
            <p:nvPr/>
          </p:nvSpPr>
          <p:spPr bwMode="auto">
            <a:xfrm>
              <a:off x="4806" y="2774"/>
              <a:ext cx="7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21" name="Line 297"/>
            <p:cNvSpPr>
              <a:spLocks noChangeShapeType="1"/>
            </p:cNvSpPr>
            <p:nvPr/>
          </p:nvSpPr>
          <p:spPr bwMode="auto">
            <a:xfrm>
              <a:off x="4806" y="2774"/>
              <a:ext cx="7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22" name="Line 298"/>
            <p:cNvSpPr>
              <a:spLocks noChangeShapeType="1"/>
            </p:cNvSpPr>
            <p:nvPr/>
          </p:nvSpPr>
          <p:spPr bwMode="auto">
            <a:xfrm>
              <a:off x="4806" y="2774"/>
              <a:ext cx="1" cy="7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23" name="Rectangle 299"/>
            <p:cNvSpPr>
              <a:spLocks noChangeArrowheads="1"/>
            </p:cNvSpPr>
            <p:nvPr/>
          </p:nvSpPr>
          <p:spPr bwMode="auto">
            <a:xfrm>
              <a:off x="4813" y="2774"/>
              <a:ext cx="653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24" name="Line 300"/>
            <p:cNvSpPr>
              <a:spLocks noChangeShapeType="1"/>
            </p:cNvSpPr>
            <p:nvPr/>
          </p:nvSpPr>
          <p:spPr bwMode="auto">
            <a:xfrm>
              <a:off x="4813" y="2774"/>
              <a:ext cx="653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25" name="Rectangle 301"/>
            <p:cNvSpPr>
              <a:spLocks noChangeArrowheads="1"/>
            </p:cNvSpPr>
            <p:nvPr/>
          </p:nvSpPr>
          <p:spPr bwMode="auto">
            <a:xfrm>
              <a:off x="5466" y="2774"/>
              <a:ext cx="15" cy="7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26" name="Line 302"/>
            <p:cNvSpPr>
              <a:spLocks noChangeShapeType="1"/>
            </p:cNvSpPr>
            <p:nvPr/>
          </p:nvSpPr>
          <p:spPr bwMode="auto">
            <a:xfrm>
              <a:off x="5466" y="2774"/>
              <a:ext cx="15" cy="1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29" name="Rectangle 305"/>
            <p:cNvSpPr>
              <a:spLocks noChangeArrowheads="1"/>
            </p:cNvSpPr>
            <p:nvPr/>
          </p:nvSpPr>
          <p:spPr bwMode="auto">
            <a:xfrm>
              <a:off x="5466" y="2781"/>
              <a:ext cx="15" cy="271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30" name="Line 306"/>
            <p:cNvSpPr>
              <a:spLocks noChangeShapeType="1"/>
            </p:cNvSpPr>
            <p:nvPr/>
          </p:nvSpPr>
          <p:spPr bwMode="auto">
            <a:xfrm>
              <a:off x="5466" y="2781"/>
              <a:ext cx="1" cy="271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34" name="Rectangle 310"/>
            <p:cNvSpPr>
              <a:spLocks noChangeArrowheads="1"/>
            </p:cNvSpPr>
            <p:nvPr/>
          </p:nvSpPr>
          <p:spPr bwMode="auto">
            <a:xfrm>
              <a:off x="825" y="3060"/>
              <a:ext cx="2721" cy="263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35" name="Rectangle 311"/>
            <p:cNvSpPr>
              <a:spLocks noChangeArrowheads="1"/>
            </p:cNvSpPr>
            <p:nvPr/>
          </p:nvSpPr>
          <p:spPr bwMode="auto">
            <a:xfrm>
              <a:off x="881" y="3120"/>
              <a:ext cx="184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Maximum containment pressure</a:t>
              </a:r>
              <a:endParaRPr lang="ru-RU"/>
            </a:p>
          </p:txBody>
        </p:sp>
        <p:sp>
          <p:nvSpPr>
            <p:cNvPr id="129336" name="Rectangle 312"/>
            <p:cNvSpPr>
              <a:spLocks noChangeArrowheads="1"/>
            </p:cNvSpPr>
            <p:nvPr/>
          </p:nvSpPr>
          <p:spPr bwMode="auto">
            <a:xfrm>
              <a:off x="825" y="3323"/>
              <a:ext cx="2721" cy="1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37" name="Rectangle 313"/>
            <p:cNvSpPr>
              <a:spLocks noChangeArrowheads="1"/>
            </p:cNvSpPr>
            <p:nvPr/>
          </p:nvSpPr>
          <p:spPr bwMode="auto">
            <a:xfrm>
              <a:off x="3546" y="3060"/>
              <a:ext cx="1260" cy="263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38" name="Rectangle 314"/>
            <p:cNvSpPr>
              <a:spLocks noChangeArrowheads="1"/>
            </p:cNvSpPr>
            <p:nvPr/>
          </p:nvSpPr>
          <p:spPr bwMode="auto">
            <a:xfrm>
              <a:off x="4047" y="3120"/>
              <a:ext cx="10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М</a:t>
              </a:r>
              <a:endParaRPr lang="ru-RU"/>
            </a:p>
          </p:txBody>
        </p:sp>
        <p:sp>
          <p:nvSpPr>
            <p:cNvPr id="129339" name="Rectangle 315"/>
            <p:cNvSpPr>
              <a:spLocks noChangeArrowheads="1"/>
            </p:cNvSpPr>
            <p:nvPr/>
          </p:nvSpPr>
          <p:spPr bwMode="auto">
            <a:xfrm>
              <a:off x="4151" y="3120"/>
              <a:ext cx="8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P</a:t>
              </a:r>
              <a:endParaRPr lang="ru-RU"/>
            </a:p>
          </p:txBody>
        </p:sp>
        <p:sp>
          <p:nvSpPr>
            <p:cNvPr id="129340" name="Rectangle 316"/>
            <p:cNvSpPr>
              <a:spLocks noChangeArrowheads="1"/>
            </p:cNvSpPr>
            <p:nvPr/>
          </p:nvSpPr>
          <p:spPr bwMode="auto">
            <a:xfrm>
              <a:off x="4247" y="3120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а</a:t>
              </a:r>
              <a:endParaRPr lang="ru-RU"/>
            </a:p>
          </p:txBody>
        </p:sp>
        <p:sp>
          <p:nvSpPr>
            <p:cNvPr id="129341" name="Rectangle 317"/>
            <p:cNvSpPr>
              <a:spLocks noChangeArrowheads="1"/>
            </p:cNvSpPr>
            <p:nvPr/>
          </p:nvSpPr>
          <p:spPr bwMode="auto">
            <a:xfrm>
              <a:off x="3546" y="3323"/>
              <a:ext cx="1260" cy="1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42" name="Rectangle 318"/>
            <p:cNvSpPr>
              <a:spLocks noChangeArrowheads="1"/>
            </p:cNvSpPr>
            <p:nvPr/>
          </p:nvSpPr>
          <p:spPr bwMode="auto">
            <a:xfrm>
              <a:off x="4806" y="3060"/>
              <a:ext cx="660" cy="263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43" name="Rectangle 319"/>
            <p:cNvSpPr>
              <a:spLocks noChangeArrowheads="1"/>
            </p:cNvSpPr>
            <p:nvPr/>
          </p:nvSpPr>
          <p:spPr bwMode="auto">
            <a:xfrm>
              <a:off x="5051" y="3120"/>
              <a:ext cx="1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0.5</a:t>
              </a:r>
              <a:endParaRPr lang="ru-RU"/>
            </a:p>
          </p:txBody>
        </p:sp>
        <p:sp>
          <p:nvSpPr>
            <p:cNvPr id="129344" name="Rectangle 320"/>
            <p:cNvSpPr>
              <a:spLocks noChangeArrowheads="1"/>
            </p:cNvSpPr>
            <p:nvPr/>
          </p:nvSpPr>
          <p:spPr bwMode="auto">
            <a:xfrm>
              <a:off x="4806" y="3323"/>
              <a:ext cx="660" cy="1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52" name="Rectangle 328"/>
            <p:cNvSpPr>
              <a:spLocks noChangeArrowheads="1"/>
            </p:cNvSpPr>
            <p:nvPr/>
          </p:nvSpPr>
          <p:spPr bwMode="auto">
            <a:xfrm>
              <a:off x="832" y="3053"/>
              <a:ext cx="2714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53" name="Line 329"/>
            <p:cNvSpPr>
              <a:spLocks noChangeShapeType="1"/>
            </p:cNvSpPr>
            <p:nvPr/>
          </p:nvSpPr>
          <p:spPr bwMode="auto">
            <a:xfrm>
              <a:off x="832" y="3053"/>
              <a:ext cx="2714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54" name="Rectangle 330"/>
            <p:cNvSpPr>
              <a:spLocks noChangeArrowheads="1"/>
            </p:cNvSpPr>
            <p:nvPr/>
          </p:nvSpPr>
          <p:spPr bwMode="auto">
            <a:xfrm>
              <a:off x="3546" y="3053"/>
              <a:ext cx="7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55" name="Line 331"/>
            <p:cNvSpPr>
              <a:spLocks noChangeShapeType="1"/>
            </p:cNvSpPr>
            <p:nvPr/>
          </p:nvSpPr>
          <p:spPr bwMode="auto">
            <a:xfrm>
              <a:off x="3546" y="3053"/>
              <a:ext cx="7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56" name="Line 332"/>
            <p:cNvSpPr>
              <a:spLocks noChangeShapeType="1"/>
            </p:cNvSpPr>
            <p:nvPr/>
          </p:nvSpPr>
          <p:spPr bwMode="auto">
            <a:xfrm>
              <a:off x="3546" y="3053"/>
              <a:ext cx="1" cy="7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57" name="Rectangle 333"/>
            <p:cNvSpPr>
              <a:spLocks noChangeArrowheads="1"/>
            </p:cNvSpPr>
            <p:nvPr/>
          </p:nvSpPr>
          <p:spPr bwMode="auto">
            <a:xfrm>
              <a:off x="3553" y="3053"/>
              <a:ext cx="1253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58" name="Line 334"/>
            <p:cNvSpPr>
              <a:spLocks noChangeShapeType="1"/>
            </p:cNvSpPr>
            <p:nvPr/>
          </p:nvSpPr>
          <p:spPr bwMode="auto">
            <a:xfrm>
              <a:off x="3553" y="3053"/>
              <a:ext cx="1253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59" name="Rectangle 335"/>
            <p:cNvSpPr>
              <a:spLocks noChangeArrowheads="1"/>
            </p:cNvSpPr>
            <p:nvPr/>
          </p:nvSpPr>
          <p:spPr bwMode="auto">
            <a:xfrm>
              <a:off x="4806" y="3053"/>
              <a:ext cx="7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60" name="Line 336"/>
            <p:cNvSpPr>
              <a:spLocks noChangeShapeType="1"/>
            </p:cNvSpPr>
            <p:nvPr/>
          </p:nvSpPr>
          <p:spPr bwMode="auto">
            <a:xfrm>
              <a:off x="4806" y="3053"/>
              <a:ext cx="7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61" name="Line 337"/>
            <p:cNvSpPr>
              <a:spLocks noChangeShapeType="1"/>
            </p:cNvSpPr>
            <p:nvPr/>
          </p:nvSpPr>
          <p:spPr bwMode="auto">
            <a:xfrm>
              <a:off x="4806" y="3053"/>
              <a:ext cx="1" cy="7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62" name="Rectangle 338"/>
            <p:cNvSpPr>
              <a:spLocks noChangeArrowheads="1"/>
            </p:cNvSpPr>
            <p:nvPr/>
          </p:nvSpPr>
          <p:spPr bwMode="auto">
            <a:xfrm>
              <a:off x="4813" y="3053"/>
              <a:ext cx="653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63" name="Line 339"/>
            <p:cNvSpPr>
              <a:spLocks noChangeShapeType="1"/>
            </p:cNvSpPr>
            <p:nvPr/>
          </p:nvSpPr>
          <p:spPr bwMode="auto">
            <a:xfrm>
              <a:off x="4813" y="3053"/>
              <a:ext cx="653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64" name="Rectangle 340"/>
            <p:cNvSpPr>
              <a:spLocks noChangeArrowheads="1"/>
            </p:cNvSpPr>
            <p:nvPr/>
          </p:nvSpPr>
          <p:spPr bwMode="auto">
            <a:xfrm>
              <a:off x="5466" y="3053"/>
              <a:ext cx="15" cy="7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65" name="Line 341"/>
            <p:cNvSpPr>
              <a:spLocks noChangeShapeType="1"/>
            </p:cNvSpPr>
            <p:nvPr/>
          </p:nvSpPr>
          <p:spPr bwMode="auto">
            <a:xfrm>
              <a:off x="5466" y="3053"/>
              <a:ext cx="15" cy="1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68" name="Rectangle 344"/>
            <p:cNvSpPr>
              <a:spLocks noChangeArrowheads="1"/>
            </p:cNvSpPr>
            <p:nvPr/>
          </p:nvSpPr>
          <p:spPr bwMode="auto">
            <a:xfrm>
              <a:off x="5466" y="3060"/>
              <a:ext cx="15" cy="264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69" name="Line 345"/>
            <p:cNvSpPr>
              <a:spLocks noChangeShapeType="1"/>
            </p:cNvSpPr>
            <p:nvPr/>
          </p:nvSpPr>
          <p:spPr bwMode="auto">
            <a:xfrm>
              <a:off x="5466" y="3060"/>
              <a:ext cx="1" cy="264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72" name="Rectangle 348"/>
            <p:cNvSpPr>
              <a:spLocks noChangeArrowheads="1"/>
            </p:cNvSpPr>
            <p:nvPr/>
          </p:nvSpPr>
          <p:spPr bwMode="auto">
            <a:xfrm>
              <a:off x="825" y="3330"/>
              <a:ext cx="2721" cy="265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73" name="Rectangle 349"/>
            <p:cNvSpPr>
              <a:spLocks noChangeArrowheads="1"/>
            </p:cNvSpPr>
            <p:nvPr/>
          </p:nvSpPr>
          <p:spPr bwMode="auto">
            <a:xfrm>
              <a:off x="881" y="3391"/>
              <a:ext cx="55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Maximum</a:t>
              </a:r>
              <a:endParaRPr lang="ru-RU"/>
            </a:p>
          </p:txBody>
        </p:sp>
        <p:sp>
          <p:nvSpPr>
            <p:cNvPr id="129374" name="Rectangle 350"/>
            <p:cNvSpPr>
              <a:spLocks noChangeArrowheads="1"/>
            </p:cNvSpPr>
            <p:nvPr/>
          </p:nvSpPr>
          <p:spPr bwMode="auto">
            <a:xfrm>
              <a:off x="1461" y="3391"/>
              <a:ext cx="3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 </a:t>
              </a:r>
              <a:endParaRPr lang="ru-RU"/>
            </a:p>
          </p:txBody>
        </p:sp>
        <p:sp>
          <p:nvSpPr>
            <p:cNvPr id="129375" name="Rectangle 351"/>
            <p:cNvSpPr>
              <a:spLocks noChangeArrowheads="1"/>
            </p:cNvSpPr>
            <p:nvPr/>
          </p:nvSpPr>
          <p:spPr bwMode="auto">
            <a:xfrm>
              <a:off x="1496" y="3391"/>
              <a:ext cx="6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temperature</a:t>
              </a:r>
              <a:endParaRPr lang="ru-RU"/>
            </a:p>
          </p:txBody>
        </p:sp>
        <p:sp>
          <p:nvSpPr>
            <p:cNvPr id="129376" name="Rectangle 352"/>
            <p:cNvSpPr>
              <a:spLocks noChangeArrowheads="1"/>
            </p:cNvSpPr>
            <p:nvPr/>
          </p:nvSpPr>
          <p:spPr bwMode="auto">
            <a:xfrm>
              <a:off x="3546" y="3330"/>
              <a:ext cx="1260" cy="265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77" name="Rectangle 353"/>
            <p:cNvSpPr>
              <a:spLocks noChangeArrowheads="1"/>
            </p:cNvSpPr>
            <p:nvPr/>
          </p:nvSpPr>
          <p:spPr bwMode="auto">
            <a:xfrm>
              <a:off x="4105" y="3391"/>
              <a:ext cx="4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°</a:t>
              </a:r>
              <a:endParaRPr lang="ru-RU"/>
            </a:p>
          </p:txBody>
        </p:sp>
        <p:sp>
          <p:nvSpPr>
            <p:cNvPr id="129378" name="Rectangle 354"/>
            <p:cNvSpPr>
              <a:spLocks noChangeArrowheads="1"/>
            </p:cNvSpPr>
            <p:nvPr/>
          </p:nvSpPr>
          <p:spPr bwMode="auto">
            <a:xfrm>
              <a:off x="4167" y="3391"/>
              <a:ext cx="8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С</a:t>
              </a:r>
              <a:endParaRPr lang="ru-RU"/>
            </a:p>
          </p:txBody>
        </p:sp>
        <p:sp>
          <p:nvSpPr>
            <p:cNvPr id="129379" name="Rectangle 355"/>
            <p:cNvSpPr>
              <a:spLocks noChangeArrowheads="1"/>
            </p:cNvSpPr>
            <p:nvPr/>
          </p:nvSpPr>
          <p:spPr bwMode="auto">
            <a:xfrm>
              <a:off x="4806" y="3330"/>
              <a:ext cx="660" cy="265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80" name="Rectangle 356"/>
            <p:cNvSpPr>
              <a:spLocks noChangeArrowheads="1"/>
            </p:cNvSpPr>
            <p:nvPr/>
          </p:nvSpPr>
          <p:spPr bwMode="auto">
            <a:xfrm>
              <a:off x="5034" y="3391"/>
              <a:ext cx="20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500" b="1">
                  <a:solidFill>
                    <a:srgbClr val="FFFFFF"/>
                  </a:solidFill>
                  <a:latin typeface="Arial" charset="0"/>
                </a:rPr>
                <a:t>150</a:t>
              </a:r>
              <a:endParaRPr lang="ru-RU"/>
            </a:p>
          </p:txBody>
        </p:sp>
        <p:sp>
          <p:nvSpPr>
            <p:cNvPr id="129388" name="Rectangle 364"/>
            <p:cNvSpPr>
              <a:spLocks noChangeArrowheads="1"/>
            </p:cNvSpPr>
            <p:nvPr/>
          </p:nvSpPr>
          <p:spPr bwMode="auto">
            <a:xfrm>
              <a:off x="832" y="3323"/>
              <a:ext cx="2714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89" name="Line 365"/>
            <p:cNvSpPr>
              <a:spLocks noChangeShapeType="1"/>
            </p:cNvSpPr>
            <p:nvPr/>
          </p:nvSpPr>
          <p:spPr bwMode="auto">
            <a:xfrm>
              <a:off x="832" y="3323"/>
              <a:ext cx="2714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90" name="Rectangle 366"/>
            <p:cNvSpPr>
              <a:spLocks noChangeArrowheads="1"/>
            </p:cNvSpPr>
            <p:nvPr/>
          </p:nvSpPr>
          <p:spPr bwMode="auto">
            <a:xfrm>
              <a:off x="3546" y="3323"/>
              <a:ext cx="7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91" name="Line 367"/>
            <p:cNvSpPr>
              <a:spLocks noChangeShapeType="1"/>
            </p:cNvSpPr>
            <p:nvPr/>
          </p:nvSpPr>
          <p:spPr bwMode="auto">
            <a:xfrm>
              <a:off x="3546" y="3323"/>
              <a:ext cx="7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92" name="Line 368"/>
            <p:cNvSpPr>
              <a:spLocks noChangeShapeType="1"/>
            </p:cNvSpPr>
            <p:nvPr/>
          </p:nvSpPr>
          <p:spPr bwMode="auto">
            <a:xfrm>
              <a:off x="3546" y="3323"/>
              <a:ext cx="1" cy="7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93" name="Rectangle 369"/>
            <p:cNvSpPr>
              <a:spLocks noChangeArrowheads="1"/>
            </p:cNvSpPr>
            <p:nvPr/>
          </p:nvSpPr>
          <p:spPr bwMode="auto">
            <a:xfrm>
              <a:off x="3553" y="3323"/>
              <a:ext cx="1253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94" name="Line 370"/>
            <p:cNvSpPr>
              <a:spLocks noChangeShapeType="1"/>
            </p:cNvSpPr>
            <p:nvPr/>
          </p:nvSpPr>
          <p:spPr bwMode="auto">
            <a:xfrm>
              <a:off x="3553" y="3323"/>
              <a:ext cx="1253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95" name="Rectangle 371"/>
            <p:cNvSpPr>
              <a:spLocks noChangeArrowheads="1"/>
            </p:cNvSpPr>
            <p:nvPr/>
          </p:nvSpPr>
          <p:spPr bwMode="auto">
            <a:xfrm>
              <a:off x="4806" y="3323"/>
              <a:ext cx="7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96" name="Line 372"/>
            <p:cNvSpPr>
              <a:spLocks noChangeShapeType="1"/>
            </p:cNvSpPr>
            <p:nvPr/>
          </p:nvSpPr>
          <p:spPr bwMode="auto">
            <a:xfrm>
              <a:off x="4806" y="3323"/>
              <a:ext cx="7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97" name="Line 373"/>
            <p:cNvSpPr>
              <a:spLocks noChangeShapeType="1"/>
            </p:cNvSpPr>
            <p:nvPr/>
          </p:nvSpPr>
          <p:spPr bwMode="auto">
            <a:xfrm>
              <a:off x="4806" y="3323"/>
              <a:ext cx="1" cy="7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98" name="Rectangle 374"/>
            <p:cNvSpPr>
              <a:spLocks noChangeArrowheads="1"/>
            </p:cNvSpPr>
            <p:nvPr/>
          </p:nvSpPr>
          <p:spPr bwMode="auto">
            <a:xfrm>
              <a:off x="4813" y="3323"/>
              <a:ext cx="653" cy="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399" name="Line 375"/>
            <p:cNvSpPr>
              <a:spLocks noChangeShapeType="1"/>
            </p:cNvSpPr>
            <p:nvPr/>
          </p:nvSpPr>
          <p:spPr bwMode="auto">
            <a:xfrm>
              <a:off x="4813" y="3323"/>
              <a:ext cx="653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400" name="Rectangle 376"/>
            <p:cNvSpPr>
              <a:spLocks noChangeArrowheads="1"/>
            </p:cNvSpPr>
            <p:nvPr/>
          </p:nvSpPr>
          <p:spPr bwMode="auto">
            <a:xfrm>
              <a:off x="5466" y="3323"/>
              <a:ext cx="15" cy="7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401" name="Line 377"/>
            <p:cNvSpPr>
              <a:spLocks noChangeShapeType="1"/>
            </p:cNvSpPr>
            <p:nvPr/>
          </p:nvSpPr>
          <p:spPr bwMode="auto">
            <a:xfrm>
              <a:off x="5466" y="3323"/>
              <a:ext cx="15" cy="1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415" name="Rectangle 391"/>
            <p:cNvSpPr>
              <a:spLocks noChangeArrowheads="1"/>
            </p:cNvSpPr>
            <p:nvPr/>
          </p:nvSpPr>
          <p:spPr bwMode="auto">
            <a:xfrm>
              <a:off x="840" y="3593"/>
              <a:ext cx="2706" cy="15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416" name="Line 392"/>
            <p:cNvSpPr>
              <a:spLocks noChangeShapeType="1"/>
            </p:cNvSpPr>
            <p:nvPr/>
          </p:nvSpPr>
          <p:spPr bwMode="auto">
            <a:xfrm>
              <a:off x="840" y="3593"/>
              <a:ext cx="2706" cy="1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417" name="Rectangle 393"/>
            <p:cNvSpPr>
              <a:spLocks noChangeArrowheads="1"/>
            </p:cNvSpPr>
            <p:nvPr/>
          </p:nvSpPr>
          <p:spPr bwMode="auto">
            <a:xfrm>
              <a:off x="3546" y="3593"/>
              <a:ext cx="15" cy="15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418" name="Line 394"/>
            <p:cNvSpPr>
              <a:spLocks noChangeShapeType="1"/>
            </p:cNvSpPr>
            <p:nvPr/>
          </p:nvSpPr>
          <p:spPr bwMode="auto">
            <a:xfrm>
              <a:off x="3546" y="3593"/>
              <a:ext cx="15" cy="1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419" name="Line 395"/>
            <p:cNvSpPr>
              <a:spLocks noChangeShapeType="1"/>
            </p:cNvSpPr>
            <p:nvPr/>
          </p:nvSpPr>
          <p:spPr bwMode="auto">
            <a:xfrm>
              <a:off x="3546" y="3593"/>
              <a:ext cx="1" cy="15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420" name="Rectangle 396"/>
            <p:cNvSpPr>
              <a:spLocks noChangeArrowheads="1"/>
            </p:cNvSpPr>
            <p:nvPr/>
          </p:nvSpPr>
          <p:spPr bwMode="auto">
            <a:xfrm>
              <a:off x="3561" y="3593"/>
              <a:ext cx="1245" cy="15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421" name="Line 397"/>
            <p:cNvSpPr>
              <a:spLocks noChangeShapeType="1"/>
            </p:cNvSpPr>
            <p:nvPr/>
          </p:nvSpPr>
          <p:spPr bwMode="auto">
            <a:xfrm>
              <a:off x="3561" y="3593"/>
              <a:ext cx="1245" cy="1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422" name="Rectangle 398"/>
            <p:cNvSpPr>
              <a:spLocks noChangeArrowheads="1"/>
            </p:cNvSpPr>
            <p:nvPr/>
          </p:nvSpPr>
          <p:spPr bwMode="auto">
            <a:xfrm>
              <a:off x="4806" y="3593"/>
              <a:ext cx="15" cy="15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423" name="Line 399"/>
            <p:cNvSpPr>
              <a:spLocks noChangeShapeType="1"/>
            </p:cNvSpPr>
            <p:nvPr/>
          </p:nvSpPr>
          <p:spPr bwMode="auto">
            <a:xfrm>
              <a:off x="4806" y="3593"/>
              <a:ext cx="15" cy="1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424" name="Line 400"/>
            <p:cNvSpPr>
              <a:spLocks noChangeShapeType="1"/>
            </p:cNvSpPr>
            <p:nvPr/>
          </p:nvSpPr>
          <p:spPr bwMode="auto">
            <a:xfrm>
              <a:off x="4806" y="3593"/>
              <a:ext cx="1" cy="15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425" name="Rectangle 401"/>
            <p:cNvSpPr>
              <a:spLocks noChangeArrowheads="1"/>
            </p:cNvSpPr>
            <p:nvPr/>
          </p:nvSpPr>
          <p:spPr bwMode="auto">
            <a:xfrm>
              <a:off x="4821" y="3593"/>
              <a:ext cx="645" cy="15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426" name="Line 402"/>
            <p:cNvSpPr>
              <a:spLocks noChangeShapeType="1"/>
            </p:cNvSpPr>
            <p:nvPr/>
          </p:nvSpPr>
          <p:spPr bwMode="auto">
            <a:xfrm>
              <a:off x="4821" y="3593"/>
              <a:ext cx="645" cy="1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427" name="Rectangle 403"/>
            <p:cNvSpPr>
              <a:spLocks noChangeArrowheads="1"/>
            </p:cNvSpPr>
            <p:nvPr/>
          </p:nvSpPr>
          <p:spPr bwMode="auto">
            <a:xfrm>
              <a:off x="5466" y="3330"/>
              <a:ext cx="15" cy="263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428" name="Line 404"/>
            <p:cNvSpPr>
              <a:spLocks noChangeShapeType="1"/>
            </p:cNvSpPr>
            <p:nvPr/>
          </p:nvSpPr>
          <p:spPr bwMode="auto">
            <a:xfrm>
              <a:off x="5466" y="3330"/>
              <a:ext cx="1" cy="263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429" name="Rectangle 405"/>
            <p:cNvSpPr>
              <a:spLocks noChangeArrowheads="1"/>
            </p:cNvSpPr>
            <p:nvPr/>
          </p:nvSpPr>
          <p:spPr bwMode="auto">
            <a:xfrm>
              <a:off x="5466" y="3593"/>
              <a:ext cx="15" cy="15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430" name="Line 406"/>
            <p:cNvSpPr>
              <a:spLocks noChangeShapeType="1"/>
            </p:cNvSpPr>
            <p:nvPr/>
          </p:nvSpPr>
          <p:spPr bwMode="auto">
            <a:xfrm>
              <a:off x="5466" y="3593"/>
              <a:ext cx="15" cy="1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431" name="Line 407"/>
            <p:cNvSpPr>
              <a:spLocks noChangeShapeType="1"/>
            </p:cNvSpPr>
            <p:nvPr/>
          </p:nvSpPr>
          <p:spPr bwMode="auto">
            <a:xfrm>
              <a:off x="5466" y="3593"/>
              <a:ext cx="1" cy="15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432" name="Rectangle 408"/>
            <p:cNvSpPr>
              <a:spLocks noChangeArrowheads="1"/>
            </p:cNvSpPr>
            <p:nvPr/>
          </p:nvSpPr>
          <p:spPr bwMode="auto">
            <a:xfrm>
              <a:off x="5466" y="3593"/>
              <a:ext cx="15" cy="15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433" name="Line 409"/>
            <p:cNvSpPr>
              <a:spLocks noChangeShapeType="1"/>
            </p:cNvSpPr>
            <p:nvPr/>
          </p:nvSpPr>
          <p:spPr bwMode="auto">
            <a:xfrm>
              <a:off x="5466" y="3593"/>
              <a:ext cx="15" cy="1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9434" name="Line 410"/>
            <p:cNvSpPr>
              <a:spLocks noChangeShapeType="1"/>
            </p:cNvSpPr>
            <p:nvPr/>
          </p:nvSpPr>
          <p:spPr bwMode="auto">
            <a:xfrm>
              <a:off x="5466" y="3593"/>
              <a:ext cx="1" cy="15"/>
            </a:xfrm>
            <a:prstGeom prst="line">
              <a:avLst/>
            </a:prstGeom>
            <a:noFill/>
            <a:ln w="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EA7A3-5920-4464-B740-719BC18B75FB}" type="slidenum">
              <a:rPr lang="ru-RU"/>
              <a:pPr/>
              <a:t>5</a:t>
            </a:fld>
            <a:endParaRPr lang="ru-RU"/>
          </a:p>
        </p:txBody>
      </p:sp>
      <p:grpSp>
        <p:nvGrpSpPr>
          <p:cNvPr id="93186" name="Group 2"/>
          <p:cNvGrpSpPr>
            <a:grpSpLocks/>
          </p:cNvGrpSpPr>
          <p:nvPr/>
        </p:nvGrpSpPr>
        <p:grpSpPr bwMode="auto">
          <a:xfrm>
            <a:off x="647700" y="6237288"/>
            <a:ext cx="7308850" cy="431800"/>
            <a:chOff x="499" y="3906"/>
            <a:chExt cx="5012" cy="272"/>
          </a:xfrm>
        </p:grpSpPr>
        <p:grpSp>
          <p:nvGrpSpPr>
            <p:cNvPr id="93187" name="Group 3"/>
            <p:cNvGrpSpPr>
              <a:grpSpLocks/>
            </p:cNvGrpSpPr>
            <p:nvPr/>
          </p:nvGrpSpPr>
          <p:grpSpPr bwMode="auto">
            <a:xfrm>
              <a:off x="499" y="3906"/>
              <a:ext cx="249" cy="272"/>
              <a:chOff x="590" y="148"/>
              <a:chExt cx="244" cy="274"/>
            </a:xfrm>
          </p:grpSpPr>
          <p:sp>
            <p:nvSpPr>
              <p:cNvPr id="93188" name="Freeform 4"/>
              <p:cNvSpPr>
                <a:spLocks/>
              </p:cNvSpPr>
              <p:nvPr/>
            </p:nvSpPr>
            <p:spPr bwMode="auto">
              <a:xfrm>
                <a:off x="639" y="199"/>
                <a:ext cx="155" cy="104"/>
              </a:xfrm>
              <a:custGeom>
                <a:avLst/>
                <a:gdLst>
                  <a:gd name="T0" fmla="*/ 0 w 311"/>
                  <a:gd name="T1" fmla="*/ 127 h 209"/>
                  <a:gd name="T2" fmla="*/ 56 w 311"/>
                  <a:gd name="T3" fmla="*/ 127 h 209"/>
                  <a:gd name="T4" fmla="*/ 56 w 311"/>
                  <a:gd name="T5" fmla="*/ 192 h 209"/>
                  <a:gd name="T6" fmla="*/ 106 w 311"/>
                  <a:gd name="T7" fmla="*/ 192 h 209"/>
                  <a:gd name="T8" fmla="*/ 125 w 311"/>
                  <a:gd name="T9" fmla="*/ 0 h 209"/>
                  <a:gd name="T10" fmla="*/ 169 w 311"/>
                  <a:gd name="T11" fmla="*/ 0 h 209"/>
                  <a:gd name="T12" fmla="*/ 182 w 311"/>
                  <a:gd name="T13" fmla="*/ 192 h 209"/>
                  <a:gd name="T14" fmla="*/ 230 w 311"/>
                  <a:gd name="T15" fmla="*/ 192 h 209"/>
                  <a:gd name="T16" fmla="*/ 230 w 311"/>
                  <a:gd name="T17" fmla="*/ 127 h 209"/>
                  <a:gd name="T18" fmla="*/ 311 w 311"/>
                  <a:gd name="T19" fmla="*/ 127 h 209"/>
                  <a:gd name="T20" fmla="*/ 311 w 311"/>
                  <a:gd name="T21" fmla="*/ 142 h 209"/>
                  <a:gd name="T22" fmla="*/ 248 w 311"/>
                  <a:gd name="T23" fmla="*/ 142 h 209"/>
                  <a:gd name="T24" fmla="*/ 248 w 311"/>
                  <a:gd name="T25" fmla="*/ 209 h 209"/>
                  <a:gd name="T26" fmla="*/ 165 w 311"/>
                  <a:gd name="T27" fmla="*/ 209 h 209"/>
                  <a:gd name="T28" fmla="*/ 154 w 311"/>
                  <a:gd name="T29" fmla="*/ 15 h 209"/>
                  <a:gd name="T30" fmla="*/ 138 w 311"/>
                  <a:gd name="T31" fmla="*/ 15 h 209"/>
                  <a:gd name="T32" fmla="*/ 121 w 311"/>
                  <a:gd name="T33" fmla="*/ 209 h 209"/>
                  <a:gd name="T34" fmla="*/ 39 w 311"/>
                  <a:gd name="T35" fmla="*/ 209 h 209"/>
                  <a:gd name="T36" fmla="*/ 39 w 311"/>
                  <a:gd name="T37" fmla="*/ 142 h 209"/>
                  <a:gd name="T38" fmla="*/ 0 w 311"/>
                  <a:gd name="T39" fmla="*/ 142 h 209"/>
                  <a:gd name="T40" fmla="*/ 0 w 311"/>
                  <a:gd name="T41" fmla="*/ 12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1" h="209">
                    <a:moveTo>
                      <a:pt x="0" y="127"/>
                    </a:moveTo>
                    <a:lnTo>
                      <a:pt x="56" y="127"/>
                    </a:lnTo>
                    <a:lnTo>
                      <a:pt x="56" y="192"/>
                    </a:lnTo>
                    <a:lnTo>
                      <a:pt x="106" y="192"/>
                    </a:lnTo>
                    <a:lnTo>
                      <a:pt x="125" y="0"/>
                    </a:lnTo>
                    <a:lnTo>
                      <a:pt x="169" y="0"/>
                    </a:lnTo>
                    <a:lnTo>
                      <a:pt x="182" y="192"/>
                    </a:lnTo>
                    <a:lnTo>
                      <a:pt x="230" y="192"/>
                    </a:lnTo>
                    <a:lnTo>
                      <a:pt x="230" y="127"/>
                    </a:lnTo>
                    <a:lnTo>
                      <a:pt x="311" y="127"/>
                    </a:lnTo>
                    <a:lnTo>
                      <a:pt x="311" y="142"/>
                    </a:lnTo>
                    <a:lnTo>
                      <a:pt x="248" y="142"/>
                    </a:lnTo>
                    <a:lnTo>
                      <a:pt x="248" y="209"/>
                    </a:lnTo>
                    <a:lnTo>
                      <a:pt x="165" y="209"/>
                    </a:lnTo>
                    <a:lnTo>
                      <a:pt x="154" y="15"/>
                    </a:lnTo>
                    <a:lnTo>
                      <a:pt x="138" y="15"/>
                    </a:lnTo>
                    <a:lnTo>
                      <a:pt x="121" y="209"/>
                    </a:lnTo>
                    <a:lnTo>
                      <a:pt x="39" y="209"/>
                    </a:lnTo>
                    <a:lnTo>
                      <a:pt x="39" y="142"/>
                    </a:lnTo>
                    <a:lnTo>
                      <a:pt x="0" y="142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189" name="Freeform 5"/>
              <p:cNvSpPr>
                <a:spLocks/>
              </p:cNvSpPr>
              <p:nvPr/>
            </p:nvSpPr>
            <p:spPr bwMode="auto">
              <a:xfrm>
                <a:off x="593" y="257"/>
                <a:ext cx="40" cy="40"/>
              </a:xfrm>
              <a:custGeom>
                <a:avLst/>
                <a:gdLst>
                  <a:gd name="T0" fmla="*/ 81 w 81"/>
                  <a:gd name="T1" fmla="*/ 37 h 81"/>
                  <a:gd name="T2" fmla="*/ 79 w 81"/>
                  <a:gd name="T3" fmla="*/ 31 h 81"/>
                  <a:gd name="T4" fmla="*/ 77 w 81"/>
                  <a:gd name="T5" fmla="*/ 25 h 81"/>
                  <a:gd name="T6" fmla="*/ 75 w 81"/>
                  <a:gd name="T7" fmla="*/ 19 h 81"/>
                  <a:gd name="T8" fmla="*/ 71 w 81"/>
                  <a:gd name="T9" fmla="*/ 15 h 81"/>
                  <a:gd name="T10" fmla="*/ 67 w 81"/>
                  <a:gd name="T11" fmla="*/ 10 h 81"/>
                  <a:gd name="T12" fmla="*/ 62 w 81"/>
                  <a:gd name="T13" fmla="*/ 8 h 81"/>
                  <a:gd name="T14" fmla="*/ 58 w 81"/>
                  <a:gd name="T15" fmla="*/ 4 h 81"/>
                  <a:gd name="T16" fmla="*/ 52 w 81"/>
                  <a:gd name="T17" fmla="*/ 2 h 81"/>
                  <a:gd name="T18" fmla="*/ 46 w 81"/>
                  <a:gd name="T19" fmla="*/ 0 h 81"/>
                  <a:gd name="T20" fmla="*/ 40 w 81"/>
                  <a:gd name="T21" fmla="*/ 0 h 81"/>
                  <a:gd name="T22" fmla="*/ 35 w 81"/>
                  <a:gd name="T23" fmla="*/ 0 h 81"/>
                  <a:gd name="T24" fmla="*/ 27 w 81"/>
                  <a:gd name="T25" fmla="*/ 2 h 81"/>
                  <a:gd name="T26" fmla="*/ 23 w 81"/>
                  <a:gd name="T27" fmla="*/ 4 h 81"/>
                  <a:gd name="T28" fmla="*/ 17 w 81"/>
                  <a:gd name="T29" fmla="*/ 8 h 81"/>
                  <a:gd name="T30" fmla="*/ 14 w 81"/>
                  <a:gd name="T31" fmla="*/ 10 h 81"/>
                  <a:gd name="T32" fmla="*/ 8 w 81"/>
                  <a:gd name="T33" fmla="*/ 15 h 81"/>
                  <a:gd name="T34" fmla="*/ 6 w 81"/>
                  <a:gd name="T35" fmla="*/ 19 h 81"/>
                  <a:gd name="T36" fmla="*/ 2 w 81"/>
                  <a:gd name="T37" fmla="*/ 25 h 81"/>
                  <a:gd name="T38" fmla="*/ 0 w 81"/>
                  <a:gd name="T39" fmla="*/ 31 h 81"/>
                  <a:gd name="T40" fmla="*/ 0 w 81"/>
                  <a:gd name="T41" fmla="*/ 37 h 81"/>
                  <a:gd name="T42" fmla="*/ 0 w 81"/>
                  <a:gd name="T43" fmla="*/ 42 h 81"/>
                  <a:gd name="T44" fmla="*/ 0 w 81"/>
                  <a:gd name="T45" fmla="*/ 48 h 81"/>
                  <a:gd name="T46" fmla="*/ 2 w 81"/>
                  <a:gd name="T47" fmla="*/ 54 h 81"/>
                  <a:gd name="T48" fmla="*/ 4 w 81"/>
                  <a:gd name="T49" fmla="*/ 60 h 81"/>
                  <a:gd name="T50" fmla="*/ 8 w 81"/>
                  <a:gd name="T51" fmla="*/ 65 h 81"/>
                  <a:gd name="T52" fmla="*/ 12 w 81"/>
                  <a:gd name="T53" fmla="*/ 69 h 81"/>
                  <a:gd name="T54" fmla="*/ 16 w 81"/>
                  <a:gd name="T55" fmla="*/ 73 h 81"/>
                  <a:gd name="T56" fmla="*/ 21 w 81"/>
                  <a:gd name="T57" fmla="*/ 75 h 81"/>
                  <a:gd name="T58" fmla="*/ 25 w 81"/>
                  <a:gd name="T59" fmla="*/ 79 h 81"/>
                  <a:gd name="T60" fmla="*/ 31 w 81"/>
                  <a:gd name="T61" fmla="*/ 81 h 81"/>
                  <a:gd name="T62" fmla="*/ 39 w 81"/>
                  <a:gd name="T63" fmla="*/ 81 h 81"/>
                  <a:gd name="T64" fmla="*/ 44 w 81"/>
                  <a:gd name="T65" fmla="*/ 81 h 81"/>
                  <a:gd name="T66" fmla="*/ 50 w 81"/>
                  <a:gd name="T67" fmla="*/ 79 h 81"/>
                  <a:gd name="T68" fmla="*/ 56 w 81"/>
                  <a:gd name="T69" fmla="*/ 77 h 81"/>
                  <a:gd name="T70" fmla="*/ 62 w 81"/>
                  <a:gd name="T71" fmla="*/ 75 h 81"/>
                  <a:gd name="T72" fmla="*/ 65 w 81"/>
                  <a:gd name="T73" fmla="*/ 71 h 81"/>
                  <a:gd name="T74" fmla="*/ 69 w 81"/>
                  <a:gd name="T75" fmla="*/ 67 h 81"/>
                  <a:gd name="T76" fmla="*/ 73 w 81"/>
                  <a:gd name="T77" fmla="*/ 63 h 81"/>
                  <a:gd name="T78" fmla="*/ 77 w 81"/>
                  <a:gd name="T79" fmla="*/ 58 h 81"/>
                  <a:gd name="T80" fmla="*/ 79 w 81"/>
                  <a:gd name="T81" fmla="*/ 52 h 81"/>
                  <a:gd name="T82" fmla="*/ 79 w 81"/>
                  <a:gd name="T83" fmla="*/ 46 h 81"/>
                  <a:gd name="T84" fmla="*/ 81 w 81"/>
                  <a:gd name="T85" fmla="*/ 4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" h="81">
                    <a:moveTo>
                      <a:pt x="81" y="40"/>
                    </a:moveTo>
                    <a:lnTo>
                      <a:pt x="81" y="38"/>
                    </a:lnTo>
                    <a:lnTo>
                      <a:pt x="81" y="37"/>
                    </a:lnTo>
                    <a:lnTo>
                      <a:pt x="79" y="35"/>
                    </a:lnTo>
                    <a:lnTo>
                      <a:pt x="79" y="33"/>
                    </a:lnTo>
                    <a:lnTo>
                      <a:pt x="79" y="31"/>
                    </a:lnTo>
                    <a:lnTo>
                      <a:pt x="79" y="29"/>
                    </a:lnTo>
                    <a:lnTo>
                      <a:pt x="77" y="27"/>
                    </a:lnTo>
                    <a:lnTo>
                      <a:pt x="77" y="25"/>
                    </a:lnTo>
                    <a:lnTo>
                      <a:pt x="77" y="23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3" y="17"/>
                    </a:lnTo>
                    <a:lnTo>
                      <a:pt x="73" y="15"/>
                    </a:lnTo>
                    <a:lnTo>
                      <a:pt x="71" y="15"/>
                    </a:lnTo>
                    <a:lnTo>
                      <a:pt x="69" y="14"/>
                    </a:lnTo>
                    <a:lnTo>
                      <a:pt x="69" y="12"/>
                    </a:lnTo>
                    <a:lnTo>
                      <a:pt x="67" y="10"/>
                    </a:lnTo>
                    <a:lnTo>
                      <a:pt x="65" y="10"/>
                    </a:lnTo>
                    <a:lnTo>
                      <a:pt x="63" y="8"/>
                    </a:lnTo>
                    <a:lnTo>
                      <a:pt x="62" y="8"/>
                    </a:lnTo>
                    <a:lnTo>
                      <a:pt x="62" y="6"/>
                    </a:lnTo>
                    <a:lnTo>
                      <a:pt x="60" y="4"/>
                    </a:lnTo>
                    <a:lnTo>
                      <a:pt x="58" y="4"/>
                    </a:lnTo>
                    <a:lnTo>
                      <a:pt x="56" y="4"/>
                    </a:lnTo>
                    <a:lnTo>
                      <a:pt x="54" y="2"/>
                    </a:lnTo>
                    <a:lnTo>
                      <a:pt x="52" y="2"/>
                    </a:lnTo>
                    <a:lnTo>
                      <a:pt x="50" y="2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5" y="2"/>
                    </a:lnTo>
                    <a:lnTo>
                      <a:pt x="25" y="4"/>
                    </a:lnTo>
                    <a:lnTo>
                      <a:pt x="23" y="4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2" y="12"/>
                    </a:lnTo>
                    <a:lnTo>
                      <a:pt x="10" y="14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6" y="17"/>
                    </a:lnTo>
                    <a:lnTo>
                      <a:pt x="6" y="19"/>
                    </a:lnTo>
                    <a:lnTo>
                      <a:pt x="4" y="21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2" y="27"/>
                    </a:lnTo>
                    <a:lnTo>
                      <a:pt x="2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2" y="52"/>
                    </a:lnTo>
                    <a:lnTo>
                      <a:pt x="2" y="54"/>
                    </a:lnTo>
                    <a:lnTo>
                      <a:pt x="2" y="56"/>
                    </a:lnTo>
                    <a:lnTo>
                      <a:pt x="4" y="58"/>
                    </a:lnTo>
                    <a:lnTo>
                      <a:pt x="4" y="60"/>
                    </a:lnTo>
                    <a:lnTo>
                      <a:pt x="6" y="61"/>
                    </a:lnTo>
                    <a:lnTo>
                      <a:pt x="6" y="63"/>
                    </a:lnTo>
                    <a:lnTo>
                      <a:pt x="8" y="65"/>
                    </a:lnTo>
                    <a:lnTo>
                      <a:pt x="8" y="65"/>
                    </a:lnTo>
                    <a:lnTo>
                      <a:pt x="10" y="67"/>
                    </a:lnTo>
                    <a:lnTo>
                      <a:pt x="12" y="69"/>
                    </a:lnTo>
                    <a:lnTo>
                      <a:pt x="14" y="71"/>
                    </a:lnTo>
                    <a:lnTo>
                      <a:pt x="14" y="71"/>
                    </a:lnTo>
                    <a:lnTo>
                      <a:pt x="16" y="73"/>
                    </a:lnTo>
                    <a:lnTo>
                      <a:pt x="17" y="73"/>
                    </a:lnTo>
                    <a:lnTo>
                      <a:pt x="19" y="75"/>
                    </a:lnTo>
                    <a:lnTo>
                      <a:pt x="21" y="75"/>
                    </a:lnTo>
                    <a:lnTo>
                      <a:pt x="23" y="77"/>
                    </a:lnTo>
                    <a:lnTo>
                      <a:pt x="25" y="77"/>
                    </a:lnTo>
                    <a:lnTo>
                      <a:pt x="25" y="79"/>
                    </a:lnTo>
                    <a:lnTo>
                      <a:pt x="27" y="79"/>
                    </a:lnTo>
                    <a:lnTo>
                      <a:pt x="29" y="79"/>
                    </a:lnTo>
                    <a:lnTo>
                      <a:pt x="31" y="81"/>
                    </a:lnTo>
                    <a:lnTo>
                      <a:pt x="35" y="81"/>
                    </a:lnTo>
                    <a:lnTo>
                      <a:pt x="37" y="81"/>
                    </a:lnTo>
                    <a:lnTo>
                      <a:pt x="39" y="81"/>
                    </a:lnTo>
                    <a:lnTo>
                      <a:pt x="40" y="81"/>
                    </a:lnTo>
                    <a:lnTo>
                      <a:pt x="42" y="81"/>
                    </a:lnTo>
                    <a:lnTo>
                      <a:pt x="44" y="81"/>
                    </a:lnTo>
                    <a:lnTo>
                      <a:pt x="46" y="81"/>
                    </a:lnTo>
                    <a:lnTo>
                      <a:pt x="48" y="81"/>
                    </a:lnTo>
                    <a:lnTo>
                      <a:pt x="50" y="79"/>
                    </a:lnTo>
                    <a:lnTo>
                      <a:pt x="52" y="79"/>
                    </a:lnTo>
                    <a:lnTo>
                      <a:pt x="54" y="79"/>
                    </a:lnTo>
                    <a:lnTo>
                      <a:pt x="56" y="77"/>
                    </a:lnTo>
                    <a:lnTo>
                      <a:pt x="58" y="77"/>
                    </a:lnTo>
                    <a:lnTo>
                      <a:pt x="60" y="75"/>
                    </a:lnTo>
                    <a:lnTo>
                      <a:pt x="62" y="75"/>
                    </a:lnTo>
                    <a:lnTo>
                      <a:pt x="62" y="73"/>
                    </a:lnTo>
                    <a:lnTo>
                      <a:pt x="63" y="73"/>
                    </a:lnTo>
                    <a:lnTo>
                      <a:pt x="65" y="71"/>
                    </a:lnTo>
                    <a:lnTo>
                      <a:pt x="67" y="71"/>
                    </a:lnTo>
                    <a:lnTo>
                      <a:pt x="69" y="69"/>
                    </a:lnTo>
                    <a:lnTo>
                      <a:pt x="69" y="67"/>
                    </a:lnTo>
                    <a:lnTo>
                      <a:pt x="71" y="65"/>
                    </a:lnTo>
                    <a:lnTo>
                      <a:pt x="73" y="65"/>
                    </a:lnTo>
                    <a:lnTo>
                      <a:pt x="73" y="63"/>
                    </a:lnTo>
                    <a:lnTo>
                      <a:pt x="75" y="61"/>
                    </a:lnTo>
                    <a:lnTo>
                      <a:pt x="75" y="60"/>
                    </a:lnTo>
                    <a:lnTo>
                      <a:pt x="77" y="58"/>
                    </a:lnTo>
                    <a:lnTo>
                      <a:pt x="77" y="56"/>
                    </a:lnTo>
                    <a:lnTo>
                      <a:pt x="77" y="54"/>
                    </a:lnTo>
                    <a:lnTo>
                      <a:pt x="79" y="52"/>
                    </a:lnTo>
                    <a:lnTo>
                      <a:pt x="79" y="50"/>
                    </a:lnTo>
                    <a:lnTo>
                      <a:pt x="79" y="48"/>
                    </a:lnTo>
                    <a:lnTo>
                      <a:pt x="79" y="46"/>
                    </a:lnTo>
                    <a:lnTo>
                      <a:pt x="81" y="44"/>
                    </a:lnTo>
                    <a:lnTo>
                      <a:pt x="81" y="42"/>
                    </a:lnTo>
                    <a:lnTo>
                      <a:pt x="81" y="40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190" name="Freeform 6"/>
              <p:cNvSpPr>
                <a:spLocks/>
              </p:cNvSpPr>
              <p:nvPr/>
            </p:nvSpPr>
            <p:spPr bwMode="auto">
              <a:xfrm>
                <a:off x="590" y="148"/>
                <a:ext cx="244" cy="274"/>
              </a:xfrm>
              <a:custGeom>
                <a:avLst/>
                <a:gdLst>
                  <a:gd name="T0" fmla="*/ 52 w 488"/>
                  <a:gd name="T1" fmla="*/ 352 h 548"/>
                  <a:gd name="T2" fmla="*/ 91 w 488"/>
                  <a:gd name="T3" fmla="*/ 368 h 548"/>
                  <a:gd name="T4" fmla="*/ 116 w 488"/>
                  <a:gd name="T5" fmla="*/ 377 h 548"/>
                  <a:gd name="T6" fmla="*/ 87 w 488"/>
                  <a:gd name="T7" fmla="*/ 391 h 548"/>
                  <a:gd name="T8" fmla="*/ 108 w 488"/>
                  <a:gd name="T9" fmla="*/ 410 h 548"/>
                  <a:gd name="T10" fmla="*/ 135 w 488"/>
                  <a:gd name="T11" fmla="*/ 423 h 548"/>
                  <a:gd name="T12" fmla="*/ 162 w 488"/>
                  <a:gd name="T13" fmla="*/ 429 h 548"/>
                  <a:gd name="T14" fmla="*/ 171 w 488"/>
                  <a:gd name="T15" fmla="*/ 429 h 548"/>
                  <a:gd name="T16" fmla="*/ 188 w 488"/>
                  <a:gd name="T17" fmla="*/ 425 h 548"/>
                  <a:gd name="T18" fmla="*/ 206 w 488"/>
                  <a:gd name="T19" fmla="*/ 404 h 548"/>
                  <a:gd name="T20" fmla="*/ 217 w 488"/>
                  <a:gd name="T21" fmla="*/ 373 h 548"/>
                  <a:gd name="T22" fmla="*/ 223 w 488"/>
                  <a:gd name="T23" fmla="*/ 341 h 548"/>
                  <a:gd name="T24" fmla="*/ 263 w 488"/>
                  <a:gd name="T25" fmla="*/ 366 h 548"/>
                  <a:gd name="T26" fmla="*/ 275 w 488"/>
                  <a:gd name="T27" fmla="*/ 398 h 548"/>
                  <a:gd name="T28" fmla="*/ 292 w 488"/>
                  <a:gd name="T29" fmla="*/ 423 h 548"/>
                  <a:gd name="T30" fmla="*/ 305 w 488"/>
                  <a:gd name="T31" fmla="*/ 429 h 548"/>
                  <a:gd name="T32" fmla="*/ 311 w 488"/>
                  <a:gd name="T33" fmla="*/ 429 h 548"/>
                  <a:gd name="T34" fmla="*/ 334 w 488"/>
                  <a:gd name="T35" fmla="*/ 427 h 548"/>
                  <a:gd name="T36" fmla="*/ 357 w 488"/>
                  <a:gd name="T37" fmla="*/ 419 h 548"/>
                  <a:gd name="T38" fmla="*/ 378 w 488"/>
                  <a:gd name="T39" fmla="*/ 408 h 548"/>
                  <a:gd name="T40" fmla="*/ 407 w 488"/>
                  <a:gd name="T41" fmla="*/ 377 h 548"/>
                  <a:gd name="T42" fmla="*/ 434 w 488"/>
                  <a:gd name="T43" fmla="*/ 333 h 548"/>
                  <a:gd name="T44" fmla="*/ 447 w 488"/>
                  <a:gd name="T45" fmla="*/ 285 h 548"/>
                  <a:gd name="T46" fmla="*/ 449 w 488"/>
                  <a:gd name="T47" fmla="*/ 262 h 548"/>
                  <a:gd name="T48" fmla="*/ 442 w 488"/>
                  <a:gd name="T49" fmla="*/ 195 h 548"/>
                  <a:gd name="T50" fmla="*/ 396 w 488"/>
                  <a:gd name="T51" fmla="*/ 120 h 548"/>
                  <a:gd name="T52" fmla="*/ 323 w 488"/>
                  <a:gd name="T53" fmla="*/ 72 h 548"/>
                  <a:gd name="T54" fmla="*/ 300 w 488"/>
                  <a:gd name="T55" fmla="*/ 67 h 548"/>
                  <a:gd name="T56" fmla="*/ 263 w 488"/>
                  <a:gd name="T57" fmla="*/ 61 h 548"/>
                  <a:gd name="T58" fmla="*/ 171 w 488"/>
                  <a:gd name="T59" fmla="*/ 88 h 548"/>
                  <a:gd name="T60" fmla="*/ 108 w 488"/>
                  <a:gd name="T61" fmla="*/ 153 h 548"/>
                  <a:gd name="T62" fmla="*/ 83 w 488"/>
                  <a:gd name="T63" fmla="*/ 210 h 548"/>
                  <a:gd name="T64" fmla="*/ 68 w 488"/>
                  <a:gd name="T65" fmla="*/ 201 h 548"/>
                  <a:gd name="T66" fmla="*/ 50 w 488"/>
                  <a:gd name="T67" fmla="*/ 195 h 548"/>
                  <a:gd name="T68" fmla="*/ 31 w 488"/>
                  <a:gd name="T69" fmla="*/ 197 h 548"/>
                  <a:gd name="T70" fmla="*/ 16 w 488"/>
                  <a:gd name="T71" fmla="*/ 203 h 548"/>
                  <a:gd name="T72" fmla="*/ 0 w 488"/>
                  <a:gd name="T73" fmla="*/ 212 h 548"/>
                  <a:gd name="T74" fmla="*/ 25 w 488"/>
                  <a:gd name="T75" fmla="*/ 134 h 548"/>
                  <a:gd name="T76" fmla="*/ 75 w 488"/>
                  <a:gd name="T77" fmla="*/ 69 h 548"/>
                  <a:gd name="T78" fmla="*/ 146 w 488"/>
                  <a:gd name="T79" fmla="*/ 21 h 548"/>
                  <a:gd name="T80" fmla="*/ 234 w 488"/>
                  <a:gd name="T81" fmla="*/ 0 h 548"/>
                  <a:gd name="T82" fmla="*/ 325 w 488"/>
                  <a:gd name="T83" fmla="*/ 13 h 548"/>
                  <a:gd name="T84" fmla="*/ 407 w 488"/>
                  <a:gd name="T85" fmla="*/ 61 h 548"/>
                  <a:gd name="T86" fmla="*/ 465 w 488"/>
                  <a:gd name="T87" fmla="*/ 138 h 548"/>
                  <a:gd name="T88" fmla="*/ 488 w 488"/>
                  <a:gd name="T89" fmla="*/ 232 h 548"/>
                  <a:gd name="T90" fmla="*/ 486 w 488"/>
                  <a:gd name="T91" fmla="*/ 258 h 548"/>
                  <a:gd name="T92" fmla="*/ 472 w 488"/>
                  <a:gd name="T93" fmla="*/ 322 h 548"/>
                  <a:gd name="T94" fmla="*/ 440 w 488"/>
                  <a:gd name="T95" fmla="*/ 379 h 548"/>
                  <a:gd name="T96" fmla="*/ 405 w 488"/>
                  <a:gd name="T97" fmla="*/ 417 h 548"/>
                  <a:gd name="T98" fmla="*/ 369 w 488"/>
                  <a:gd name="T99" fmla="*/ 446 h 548"/>
                  <a:gd name="T100" fmla="*/ 328 w 488"/>
                  <a:gd name="T101" fmla="*/ 465 h 548"/>
                  <a:gd name="T102" fmla="*/ 290 w 488"/>
                  <a:gd name="T103" fmla="*/ 490 h 548"/>
                  <a:gd name="T104" fmla="*/ 257 w 488"/>
                  <a:gd name="T105" fmla="*/ 523 h 548"/>
                  <a:gd name="T106" fmla="*/ 234 w 488"/>
                  <a:gd name="T107" fmla="*/ 534 h 548"/>
                  <a:gd name="T108" fmla="*/ 206 w 488"/>
                  <a:gd name="T109" fmla="*/ 500 h 548"/>
                  <a:gd name="T110" fmla="*/ 169 w 488"/>
                  <a:gd name="T111" fmla="*/ 473 h 548"/>
                  <a:gd name="T112" fmla="*/ 131 w 488"/>
                  <a:gd name="T113" fmla="*/ 456 h 548"/>
                  <a:gd name="T114" fmla="*/ 96 w 488"/>
                  <a:gd name="T115" fmla="*/ 433 h 548"/>
                  <a:gd name="T116" fmla="*/ 68 w 488"/>
                  <a:gd name="T117" fmla="*/ 408 h 548"/>
                  <a:gd name="T118" fmla="*/ 48 w 488"/>
                  <a:gd name="T119" fmla="*/ 427 h 548"/>
                  <a:gd name="T120" fmla="*/ 37 w 488"/>
                  <a:gd name="T121" fmla="*/ 396 h 548"/>
                  <a:gd name="T122" fmla="*/ 23 w 488"/>
                  <a:gd name="T123" fmla="*/ 345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88" h="548">
                    <a:moveTo>
                      <a:pt x="20" y="331"/>
                    </a:moveTo>
                    <a:lnTo>
                      <a:pt x="22" y="333"/>
                    </a:lnTo>
                    <a:lnTo>
                      <a:pt x="25" y="335"/>
                    </a:lnTo>
                    <a:lnTo>
                      <a:pt x="27" y="339"/>
                    </a:lnTo>
                    <a:lnTo>
                      <a:pt x="31" y="341"/>
                    </a:lnTo>
                    <a:lnTo>
                      <a:pt x="33" y="343"/>
                    </a:lnTo>
                    <a:lnTo>
                      <a:pt x="37" y="345"/>
                    </a:lnTo>
                    <a:lnTo>
                      <a:pt x="39" y="347"/>
                    </a:lnTo>
                    <a:lnTo>
                      <a:pt x="43" y="348"/>
                    </a:lnTo>
                    <a:lnTo>
                      <a:pt x="46" y="348"/>
                    </a:lnTo>
                    <a:lnTo>
                      <a:pt x="48" y="350"/>
                    </a:lnTo>
                    <a:lnTo>
                      <a:pt x="52" y="352"/>
                    </a:lnTo>
                    <a:lnTo>
                      <a:pt x="54" y="354"/>
                    </a:lnTo>
                    <a:lnTo>
                      <a:pt x="58" y="356"/>
                    </a:lnTo>
                    <a:lnTo>
                      <a:pt x="62" y="358"/>
                    </a:lnTo>
                    <a:lnTo>
                      <a:pt x="64" y="358"/>
                    </a:lnTo>
                    <a:lnTo>
                      <a:pt x="68" y="360"/>
                    </a:lnTo>
                    <a:lnTo>
                      <a:pt x="71" y="362"/>
                    </a:lnTo>
                    <a:lnTo>
                      <a:pt x="73" y="362"/>
                    </a:lnTo>
                    <a:lnTo>
                      <a:pt x="77" y="364"/>
                    </a:lnTo>
                    <a:lnTo>
                      <a:pt x="81" y="366"/>
                    </a:lnTo>
                    <a:lnTo>
                      <a:pt x="85" y="366"/>
                    </a:lnTo>
                    <a:lnTo>
                      <a:pt x="87" y="368"/>
                    </a:lnTo>
                    <a:lnTo>
                      <a:pt x="91" y="368"/>
                    </a:lnTo>
                    <a:lnTo>
                      <a:pt x="94" y="370"/>
                    </a:lnTo>
                    <a:lnTo>
                      <a:pt x="98" y="370"/>
                    </a:lnTo>
                    <a:lnTo>
                      <a:pt x="102" y="370"/>
                    </a:lnTo>
                    <a:lnTo>
                      <a:pt x="104" y="371"/>
                    </a:lnTo>
                    <a:lnTo>
                      <a:pt x="108" y="371"/>
                    </a:lnTo>
                    <a:lnTo>
                      <a:pt x="112" y="371"/>
                    </a:lnTo>
                    <a:lnTo>
                      <a:pt x="116" y="373"/>
                    </a:lnTo>
                    <a:lnTo>
                      <a:pt x="119" y="373"/>
                    </a:lnTo>
                    <a:lnTo>
                      <a:pt x="121" y="373"/>
                    </a:lnTo>
                    <a:lnTo>
                      <a:pt x="119" y="375"/>
                    </a:lnTo>
                    <a:lnTo>
                      <a:pt x="117" y="375"/>
                    </a:lnTo>
                    <a:lnTo>
                      <a:pt x="116" y="377"/>
                    </a:lnTo>
                    <a:lnTo>
                      <a:pt x="112" y="377"/>
                    </a:lnTo>
                    <a:lnTo>
                      <a:pt x="110" y="379"/>
                    </a:lnTo>
                    <a:lnTo>
                      <a:pt x="108" y="379"/>
                    </a:lnTo>
                    <a:lnTo>
                      <a:pt x="106" y="381"/>
                    </a:lnTo>
                    <a:lnTo>
                      <a:pt x="104" y="381"/>
                    </a:lnTo>
                    <a:lnTo>
                      <a:pt x="100" y="383"/>
                    </a:lnTo>
                    <a:lnTo>
                      <a:pt x="98" y="385"/>
                    </a:lnTo>
                    <a:lnTo>
                      <a:pt x="96" y="385"/>
                    </a:lnTo>
                    <a:lnTo>
                      <a:pt x="94" y="387"/>
                    </a:lnTo>
                    <a:lnTo>
                      <a:pt x="92" y="389"/>
                    </a:lnTo>
                    <a:lnTo>
                      <a:pt x="91" y="389"/>
                    </a:lnTo>
                    <a:lnTo>
                      <a:pt x="87" y="391"/>
                    </a:lnTo>
                    <a:lnTo>
                      <a:pt x="85" y="393"/>
                    </a:lnTo>
                    <a:lnTo>
                      <a:pt x="87" y="394"/>
                    </a:lnTo>
                    <a:lnTo>
                      <a:pt x="89" y="396"/>
                    </a:lnTo>
                    <a:lnTo>
                      <a:pt x="91" y="398"/>
                    </a:lnTo>
                    <a:lnTo>
                      <a:pt x="92" y="398"/>
                    </a:lnTo>
                    <a:lnTo>
                      <a:pt x="94" y="400"/>
                    </a:lnTo>
                    <a:lnTo>
                      <a:pt x="96" y="402"/>
                    </a:lnTo>
                    <a:lnTo>
                      <a:pt x="98" y="404"/>
                    </a:lnTo>
                    <a:lnTo>
                      <a:pt x="102" y="406"/>
                    </a:lnTo>
                    <a:lnTo>
                      <a:pt x="104" y="406"/>
                    </a:lnTo>
                    <a:lnTo>
                      <a:pt x="106" y="408"/>
                    </a:lnTo>
                    <a:lnTo>
                      <a:pt x="108" y="410"/>
                    </a:lnTo>
                    <a:lnTo>
                      <a:pt x="110" y="412"/>
                    </a:lnTo>
                    <a:lnTo>
                      <a:pt x="112" y="412"/>
                    </a:lnTo>
                    <a:lnTo>
                      <a:pt x="114" y="414"/>
                    </a:lnTo>
                    <a:lnTo>
                      <a:pt x="116" y="414"/>
                    </a:lnTo>
                    <a:lnTo>
                      <a:pt x="119" y="416"/>
                    </a:lnTo>
                    <a:lnTo>
                      <a:pt x="121" y="417"/>
                    </a:lnTo>
                    <a:lnTo>
                      <a:pt x="123" y="417"/>
                    </a:lnTo>
                    <a:lnTo>
                      <a:pt x="125" y="419"/>
                    </a:lnTo>
                    <a:lnTo>
                      <a:pt x="127" y="419"/>
                    </a:lnTo>
                    <a:lnTo>
                      <a:pt x="131" y="421"/>
                    </a:lnTo>
                    <a:lnTo>
                      <a:pt x="133" y="421"/>
                    </a:lnTo>
                    <a:lnTo>
                      <a:pt x="135" y="423"/>
                    </a:lnTo>
                    <a:lnTo>
                      <a:pt x="137" y="423"/>
                    </a:lnTo>
                    <a:lnTo>
                      <a:pt x="140" y="423"/>
                    </a:lnTo>
                    <a:lnTo>
                      <a:pt x="142" y="425"/>
                    </a:lnTo>
                    <a:lnTo>
                      <a:pt x="144" y="425"/>
                    </a:lnTo>
                    <a:lnTo>
                      <a:pt x="148" y="425"/>
                    </a:lnTo>
                    <a:lnTo>
                      <a:pt x="150" y="427"/>
                    </a:lnTo>
                    <a:lnTo>
                      <a:pt x="152" y="427"/>
                    </a:lnTo>
                    <a:lnTo>
                      <a:pt x="156" y="427"/>
                    </a:lnTo>
                    <a:lnTo>
                      <a:pt x="158" y="427"/>
                    </a:lnTo>
                    <a:lnTo>
                      <a:pt x="160" y="429"/>
                    </a:lnTo>
                    <a:lnTo>
                      <a:pt x="162" y="429"/>
                    </a:lnTo>
                    <a:lnTo>
                      <a:pt x="162" y="429"/>
                    </a:lnTo>
                    <a:lnTo>
                      <a:pt x="163" y="429"/>
                    </a:lnTo>
                    <a:lnTo>
                      <a:pt x="165" y="429"/>
                    </a:lnTo>
                    <a:lnTo>
                      <a:pt x="167" y="429"/>
                    </a:lnTo>
                    <a:lnTo>
                      <a:pt x="169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3" y="429"/>
                    </a:lnTo>
                    <a:lnTo>
                      <a:pt x="173" y="429"/>
                    </a:lnTo>
                    <a:lnTo>
                      <a:pt x="175" y="429"/>
                    </a:lnTo>
                    <a:lnTo>
                      <a:pt x="177" y="429"/>
                    </a:lnTo>
                    <a:lnTo>
                      <a:pt x="179" y="429"/>
                    </a:lnTo>
                    <a:lnTo>
                      <a:pt x="179" y="429"/>
                    </a:lnTo>
                    <a:lnTo>
                      <a:pt x="181" y="429"/>
                    </a:lnTo>
                    <a:lnTo>
                      <a:pt x="183" y="427"/>
                    </a:lnTo>
                    <a:lnTo>
                      <a:pt x="183" y="427"/>
                    </a:lnTo>
                    <a:lnTo>
                      <a:pt x="185" y="427"/>
                    </a:lnTo>
                    <a:lnTo>
                      <a:pt x="186" y="425"/>
                    </a:lnTo>
                    <a:lnTo>
                      <a:pt x="188" y="425"/>
                    </a:lnTo>
                    <a:lnTo>
                      <a:pt x="188" y="425"/>
                    </a:lnTo>
                    <a:lnTo>
                      <a:pt x="190" y="423"/>
                    </a:lnTo>
                    <a:lnTo>
                      <a:pt x="190" y="423"/>
                    </a:lnTo>
                    <a:lnTo>
                      <a:pt x="192" y="421"/>
                    </a:lnTo>
                    <a:lnTo>
                      <a:pt x="194" y="421"/>
                    </a:lnTo>
                    <a:lnTo>
                      <a:pt x="196" y="419"/>
                    </a:lnTo>
                    <a:lnTo>
                      <a:pt x="198" y="416"/>
                    </a:lnTo>
                    <a:lnTo>
                      <a:pt x="198" y="414"/>
                    </a:lnTo>
                    <a:lnTo>
                      <a:pt x="200" y="412"/>
                    </a:lnTo>
                    <a:lnTo>
                      <a:pt x="202" y="410"/>
                    </a:lnTo>
                    <a:lnTo>
                      <a:pt x="204" y="408"/>
                    </a:lnTo>
                    <a:lnTo>
                      <a:pt x="206" y="404"/>
                    </a:lnTo>
                    <a:lnTo>
                      <a:pt x="206" y="402"/>
                    </a:lnTo>
                    <a:lnTo>
                      <a:pt x="208" y="400"/>
                    </a:lnTo>
                    <a:lnTo>
                      <a:pt x="210" y="396"/>
                    </a:lnTo>
                    <a:lnTo>
                      <a:pt x="210" y="394"/>
                    </a:lnTo>
                    <a:lnTo>
                      <a:pt x="211" y="393"/>
                    </a:lnTo>
                    <a:lnTo>
                      <a:pt x="213" y="389"/>
                    </a:lnTo>
                    <a:lnTo>
                      <a:pt x="213" y="387"/>
                    </a:lnTo>
                    <a:lnTo>
                      <a:pt x="215" y="385"/>
                    </a:lnTo>
                    <a:lnTo>
                      <a:pt x="215" y="381"/>
                    </a:lnTo>
                    <a:lnTo>
                      <a:pt x="217" y="379"/>
                    </a:lnTo>
                    <a:lnTo>
                      <a:pt x="217" y="377"/>
                    </a:lnTo>
                    <a:lnTo>
                      <a:pt x="217" y="373"/>
                    </a:lnTo>
                    <a:lnTo>
                      <a:pt x="219" y="371"/>
                    </a:lnTo>
                    <a:lnTo>
                      <a:pt x="219" y="368"/>
                    </a:lnTo>
                    <a:lnTo>
                      <a:pt x="221" y="366"/>
                    </a:lnTo>
                    <a:lnTo>
                      <a:pt x="221" y="364"/>
                    </a:lnTo>
                    <a:lnTo>
                      <a:pt x="221" y="360"/>
                    </a:lnTo>
                    <a:lnTo>
                      <a:pt x="221" y="358"/>
                    </a:lnTo>
                    <a:lnTo>
                      <a:pt x="223" y="354"/>
                    </a:lnTo>
                    <a:lnTo>
                      <a:pt x="223" y="352"/>
                    </a:lnTo>
                    <a:lnTo>
                      <a:pt x="223" y="348"/>
                    </a:lnTo>
                    <a:lnTo>
                      <a:pt x="223" y="347"/>
                    </a:lnTo>
                    <a:lnTo>
                      <a:pt x="223" y="343"/>
                    </a:lnTo>
                    <a:lnTo>
                      <a:pt x="223" y="341"/>
                    </a:lnTo>
                    <a:lnTo>
                      <a:pt x="223" y="337"/>
                    </a:lnTo>
                    <a:lnTo>
                      <a:pt x="259" y="337"/>
                    </a:lnTo>
                    <a:lnTo>
                      <a:pt x="259" y="341"/>
                    </a:lnTo>
                    <a:lnTo>
                      <a:pt x="259" y="343"/>
                    </a:lnTo>
                    <a:lnTo>
                      <a:pt x="259" y="347"/>
                    </a:lnTo>
                    <a:lnTo>
                      <a:pt x="259" y="348"/>
                    </a:lnTo>
                    <a:lnTo>
                      <a:pt x="259" y="352"/>
                    </a:lnTo>
                    <a:lnTo>
                      <a:pt x="261" y="354"/>
                    </a:lnTo>
                    <a:lnTo>
                      <a:pt x="261" y="358"/>
                    </a:lnTo>
                    <a:lnTo>
                      <a:pt x="261" y="360"/>
                    </a:lnTo>
                    <a:lnTo>
                      <a:pt x="261" y="364"/>
                    </a:lnTo>
                    <a:lnTo>
                      <a:pt x="263" y="366"/>
                    </a:lnTo>
                    <a:lnTo>
                      <a:pt x="263" y="368"/>
                    </a:lnTo>
                    <a:lnTo>
                      <a:pt x="263" y="371"/>
                    </a:lnTo>
                    <a:lnTo>
                      <a:pt x="265" y="373"/>
                    </a:lnTo>
                    <a:lnTo>
                      <a:pt x="265" y="377"/>
                    </a:lnTo>
                    <a:lnTo>
                      <a:pt x="267" y="379"/>
                    </a:lnTo>
                    <a:lnTo>
                      <a:pt x="267" y="381"/>
                    </a:lnTo>
                    <a:lnTo>
                      <a:pt x="269" y="385"/>
                    </a:lnTo>
                    <a:lnTo>
                      <a:pt x="269" y="387"/>
                    </a:lnTo>
                    <a:lnTo>
                      <a:pt x="271" y="391"/>
                    </a:lnTo>
                    <a:lnTo>
                      <a:pt x="271" y="393"/>
                    </a:lnTo>
                    <a:lnTo>
                      <a:pt x="273" y="394"/>
                    </a:lnTo>
                    <a:lnTo>
                      <a:pt x="275" y="398"/>
                    </a:lnTo>
                    <a:lnTo>
                      <a:pt x="275" y="400"/>
                    </a:lnTo>
                    <a:lnTo>
                      <a:pt x="277" y="402"/>
                    </a:lnTo>
                    <a:lnTo>
                      <a:pt x="279" y="404"/>
                    </a:lnTo>
                    <a:lnTo>
                      <a:pt x="279" y="408"/>
                    </a:lnTo>
                    <a:lnTo>
                      <a:pt x="280" y="410"/>
                    </a:lnTo>
                    <a:lnTo>
                      <a:pt x="282" y="412"/>
                    </a:lnTo>
                    <a:lnTo>
                      <a:pt x="284" y="414"/>
                    </a:lnTo>
                    <a:lnTo>
                      <a:pt x="286" y="417"/>
                    </a:lnTo>
                    <a:lnTo>
                      <a:pt x="288" y="419"/>
                    </a:lnTo>
                    <a:lnTo>
                      <a:pt x="290" y="421"/>
                    </a:lnTo>
                    <a:lnTo>
                      <a:pt x="290" y="421"/>
                    </a:lnTo>
                    <a:lnTo>
                      <a:pt x="292" y="423"/>
                    </a:lnTo>
                    <a:lnTo>
                      <a:pt x="292" y="423"/>
                    </a:lnTo>
                    <a:lnTo>
                      <a:pt x="294" y="425"/>
                    </a:lnTo>
                    <a:lnTo>
                      <a:pt x="294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8" y="427"/>
                    </a:lnTo>
                    <a:lnTo>
                      <a:pt x="300" y="427"/>
                    </a:lnTo>
                    <a:lnTo>
                      <a:pt x="300" y="427"/>
                    </a:lnTo>
                    <a:lnTo>
                      <a:pt x="302" y="429"/>
                    </a:lnTo>
                    <a:lnTo>
                      <a:pt x="303" y="429"/>
                    </a:lnTo>
                    <a:lnTo>
                      <a:pt x="305" y="429"/>
                    </a:lnTo>
                    <a:lnTo>
                      <a:pt x="305" y="429"/>
                    </a:lnTo>
                    <a:lnTo>
                      <a:pt x="307" y="429"/>
                    </a:lnTo>
                    <a:lnTo>
                      <a:pt x="309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3" y="429"/>
                    </a:lnTo>
                    <a:lnTo>
                      <a:pt x="315" y="429"/>
                    </a:lnTo>
                    <a:lnTo>
                      <a:pt x="317" y="429"/>
                    </a:lnTo>
                    <a:lnTo>
                      <a:pt x="319" y="429"/>
                    </a:lnTo>
                    <a:lnTo>
                      <a:pt x="321" y="429"/>
                    </a:lnTo>
                    <a:lnTo>
                      <a:pt x="323" y="429"/>
                    </a:lnTo>
                    <a:lnTo>
                      <a:pt x="325" y="429"/>
                    </a:lnTo>
                    <a:lnTo>
                      <a:pt x="325" y="427"/>
                    </a:lnTo>
                    <a:lnTo>
                      <a:pt x="327" y="427"/>
                    </a:lnTo>
                    <a:lnTo>
                      <a:pt x="330" y="427"/>
                    </a:lnTo>
                    <a:lnTo>
                      <a:pt x="332" y="427"/>
                    </a:lnTo>
                    <a:lnTo>
                      <a:pt x="334" y="427"/>
                    </a:lnTo>
                    <a:lnTo>
                      <a:pt x="336" y="425"/>
                    </a:lnTo>
                    <a:lnTo>
                      <a:pt x="338" y="425"/>
                    </a:lnTo>
                    <a:lnTo>
                      <a:pt x="340" y="425"/>
                    </a:lnTo>
                    <a:lnTo>
                      <a:pt x="342" y="425"/>
                    </a:lnTo>
                    <a:lnTo>
                      <a:pt x="344" y="423"/>
                    </a:lnTo>
                    <a:lnTo>
                      <a:pt x="346" y="423"/>
                    </a:lnTo>
                    <a:lnTo>
                      <a:pt x="348" y="423"/>
                    </a:lnTo>
                    <a:lnTo>
                      <a:pt x="350" y="421"/>
                    </a:lnTo>
                    <a:lnTo>
                      <a:pt x="351" y="421"/>
                    </a:lnTo>
                    <a:lnTo>
                      <a:pt x="353" y="421"/>
                    </a:lnTo>
                    <a:lnTo>
                      <a:pt x="355" y="419"/>
                    </a:lnTo>
                    <a:lnTo>
                      <a:pt x="357" y="419"/>
                    </a:lnTo>
                    <a:lnTo>
                      <a:pt x="359" y="417"/>
                    </a:lnTo>
                    <a:lnTo>
                      <a:pt x="361" y="417"/>
                    </a:lnTo>
                    <a:lnTo>
                      <a:pt x="363" y="416"/>
                    </a:lnTo>
                    <a:lnTo>
                      <a:pt x="365" y="416"/>
                    </a:lnTo>
                    <a:lnTo>
                      <a:pt x="367" y="414"/>
                    </a:lnTo>
                    <a:lnTo>
                      <a:pt x="369" y="414"/>
                    </a:lnTo>
                    <a:lnTo>
                      <a:pt x="371" y="412"/>
                    </a:lnTo>
                    <a:lnTo>
                      <a:pt x="373" y="412"/>
                    </a:lnTo>
                    <a:lnTo>
                      <a:pt x="374" y="410"/>
                    </a:lnTo>
                    <a:lnTo>
                      <a:pt x="376" y="410"/>
                    </a:lnTo>
                    <a:lnTo>
                      <a:pt x="376" y="408"/>
                    </a:lnTo>
                    <a:lnTo>
                      <a:pt x="378" y="408"/>
                    </a:lnTo>
                    <a:lnTo>
                      <a:pt x="380" y="406"/>
                    </a:lnTo>
                    <a:lnTo>
                      <a:pt x="382" y="404"/>
                    </a:lnTo>
                    <a:lnTo>
                      <a:pt x="384" y="404"/>
                    </a:lnTo>
                    <a:lnTo>
                      <a:pt x="386" y="402"/>
                    </a:lnTo>
                    <a:lnTo>
                      <a:pt x="388" y="398"/>
                    </a:lnTo>
                    <a:lnTo>
                      <a:pt x="392" y="396"/>
                    </a:lnTo>
                    <a:lnTo>
                      <a:pt x="394" y="393"/>
                    </a:lnTo>
                    <a:lnTo>
                      <a:pt x="397" y="391"/>
                    </a:lnTo>
                    <a:lnTo>
                      <a:pt x="399" y="387"/>
                    </a:lnTo>
                    <a:lnTo>
                      <a:pt x="403" y="383"/>
                    </a:lnTo>
                    <a:lnTo>
                      <a:pt x="405" y="379"/>
                    </a:lnTo>
                    <a:lnTo>
                      <a:pt x="407" y="377"/>
                    </a:lnTo>
                    <a:lnTo>
                      <a:pt x="411" y="373"/>
                    </a:lnTo>
                    <a:lnTo>
                      <a:pt x="413" y="370"/>
                    </a:lnTo>
                    <a:lnTo>
                      <a:pt x="415" y="366"/>
                    </a:lnTo>
                    <a:lnTo>
                      <a:pt x="417" y="362"/>
                    </a:lnTo>
                    <a:lnTo>
                      <a:pt x="421" y="360"/>
                    </a:lnTo>
                    <a:lnTo>
                      <a:pt x="422" y="356"/>
                    </a:lnTo>
                    <a:lnTo>
                      <a:pt x="424" y="352"/>
                    </a:lnTo>
                    <a:lnTo>
                      <a:pt x="426" y="348"/>
                    </a:lnTo>
                    <a:lnTo>
                      <a:pt x="428" y="345"/>
                    </a:lnTo>
                    <a:lnTo>
                      <a:pt x="430" y="341"/>
                    </a:lnTo>
                    <a:lnTo>
                      <a:pt x="432" y="337"/>
                    </a:lnTo>
                    <a:lnTo>
                      <a:pt x="434" y="333"/>
                    </a:lnTo>
                    <a:lnTo>
                      <a:pt x="434" y="329"/>
                    </a:lnTo>
                    <a:lnTo>
                      <a:pt x="436" y="325"/>
                    </a:lnTo>
                    <a:lnTo>
                      <a:pt x="438" y="322"/>
                    </a:lnTo>
                    <a:lnTo>
                      <a:pt x="440" y="318"/>
                    </a:lnTo>
                    <a:lnTo>
                      <a:pt x="440" y="314"/>
                    </a:lnTo>
                    <a:lnTo>
                      <a:pt x="442" y="310"/>
                    </a:lnTo>
                    <a:lnTo>
                      <a:pt x="444" y="304"/>
                    </a:lnTo>
                    <a:lnTo>
                      <a:pt x="444" y="301"/>
                    </a:lnTo>
                    <a:lnTo>
                      <a:pt x="445" y="297"/>
                    </a:lnTo>
                    <a:lnTo>
                      <a:pt x="445" y="293"/>
                    </a:lnTo>
                    <a:lnTo>
                      <a:pt x="447" y="289"/>
                    </a:lnTo>
                    <a:lnTo>
                      <a:pt x="447" y="285"/>
                    </a:lnTo>
                    <a:lnTo>
                      <a:pt x="447" y="283"/>
                    </a:lnTo>
                    <a:lnTo>
                      <a:pt x="449" y="281"/>
                    </a:lnTo>
                    <a:lnTo>
                      <a:pt x="449" y="279"/>
                    </a:lnTo>
                    <a:lnTo>
                      <a:pt x="449" y="278"/>
                    </a:lnTo>
                    <a:lnTo>
                      <a:pt x="449" y="276"/>
                    </a:lnTo>
                    <a:lnTo>
                      <a:pt x="449" y="274"/>
                    </a:lnTo>
                    <a:lnTo>
                      <a:pt x="449" y="272"/>
                    </a:lnTo>
                    <a:lnTo>
                      <a:pt x="449" y="270"/>
                    </a:lnTo>
                    <a:lnTo>
                      <a:pt x="449" y="268"/>
                    </a:lnTo>
                    <a:lnTo>
                      <a:pt x="449" y="266"/>
                    </a:lnTo>
                    <a:lnTo>
                      <a:pt x="449" y="264"/>
                    </a:lnTo>
                    <a:lnTo>
                      <a:pt x="449" y="262"/>
                    </a:lnTo>
                    <a:lnTo>
                      <a:pt x="451" y="260"/>
                    </a:lnTo>
                    <a:lnTo>
                      <a:pt x="451" y="258"/>
                    </a:lnTo>
                    <a:lnTo>
                      <a:pt x="451" y="256"/>
                    </a:lnTo>
                    <a:lnTo>
                      <a:pt x="451" y="255"/>
                    </a:lnTo>
                    <a:lnTo>
                      <a:pt x="449" y="247"/>
                    </a:lnTo>
                    <a:lnTo>
                      <a:pt x="449" y="239"/>
                    </a:lnTo>
                    <a:lnTo>
                      <a:pt x="449" y="232"/>
                    </a:lnTo>
                    <a:lnTo>
                      <a:pt x="447" y="224"/>
                    </a:lnTo>
                    <a:lnTo>
                      <a:pt x="447" y="216"/>
                    </a:lnTo>
                    <a:lnTo>
                      <a:pt x="445" y="209"/>
                    </a:lnTo>
                    <a:lnTo>
                      <a:pt x="444" y="201"/>
                    </a:lnTo>
                    <a:lnTo>
                      <a:pt x="442" y="195"/>
                    </a:lnTo>
                    <a:lnTo>
                      <a:pt x="438" y="187"/>
                    </a:lnTo>
                    <a:lnTo>
                      <a:pt x="436" y="182"/>
                    </a:lnTo>
                    <a:lnTo>
                      <a:pt x="434" y="174"/>
                    </a:lnTo>
                    <a:lnTo>
                      <a:pt x="430" y="168"/>
                    </a:lnTo>
                    <a:lnTo>
                      <a:pt x="426" y="161"/>
                    </a:lnTo>
                    <a:lnTo>
                      <a:pt x="422" y="155"/>
                    </a:lnTo>
                    <a:lnTo>
                      <a:pt x="419" y="149"/>
                    </a:lnTo>
                    <a:lnTo>
                      <a:pt x="415" y="141"/>
                    </a:lnTo>
                    <a:lnTo>
                      <a:pt x="411" y="136"/>
                    </a:lnTo>
                    <a:lnTo>
                      <a:pt x="405" y="130"/>
                    </a:lnTo>
                    <a:lnTo>
                      <a:pt x="401" y="126"/>
                    </a:lnTo>
                    <a:lnTo>
                      <a:pt x="396" y="120"/>
                    </a:lnTo>
                    <a:lnTo>
                      <a:pt x="392" y="115"/>
                    </a:lnTo>
                    <a:lnTo>
                      <a:pt x="386" y="109"/>
                    </a:lnTo>
                    <a:lnTo>
                      <a:pt x="380" y="105"/>
                    </a:lnTo>
                    <a:lnTo>
                      <a:pt x="374" y="101"/>
                    </a:lnTo>
                    <a:lnTo>
                      <a:pt x="369" y="95"/>
                    </a:lnTo>
                    <a:lnTo>
                      <a:pt x="363" y="92"/>
                    </a:lnTo>
                    <a:lnTo>
                      <a:pt x="355" y="88"/>
                    </a:lnTo>
                    <a:lnTo>
                      <a:pt x="350" y="84"/>
                    </a:lnTo>
                    <a:lnTo>
                      <a:pt x="342" y="80"/>
                    </a:lnTo>
                    <a:lnTo>
                      <a:pt x="336" y="78"/>
                    </a:lnTo>
                    <a:lnTo>
                      <a:pt x="328" y="74"/>
                    </a:lnTo>
                    <a:lnTo>
                      <a:pt x="323" y="72"/>
                    </a:lnTo>
                    <a:lnTo>
                      <a:pt x="321" y="70"/>
                    </a:lnTo>
                    <a:lnTo>
                      <a:pt x="319" y="70"/>
                    </a:lnTo>
                    <a:lnTo>
                      <a:pt x="317" y="70"/>
                    </a:lnTo>
                    <a:lnTo>
                      <a:pt x="315" y="70"/>
                    </a:lnTo>
                    <a:lnTo>
                      <a:pt x="313" y="69"/>
                    </a:lnTo>
                    <a:lnTo>
                      <a:pt x="311" y="69"/>
                    </a:lnTo>
                    <a:lnTo>
                      <a:pt x="309" y="69"/>
                    </a:lnTo>
                    <a:lnTo>
                      <a:pt x="307" y="67"/>
                    </a:lnTo>
                    <a:lnTo>
                      <a:pt x="305" y="67"/>
                    </a:lnTo>
                    <a:lnTo>
                      <a:pt x="303" y="67"/>
                    </a:lnTo>
                    <a:lnTo>
                      <a:pt x="302" y="67"/>
                    </a:lnTo>
                    <a:lnTo>
                      <a:pt x="300" y="67"/>
                    </a:lnTo>
                    <a:lnTo>
                      <a:pt x="296" y="65"/>
                    </a:lnTo>
                    <a:lnTo>
                      <a:pt x="292" y="65"/>
                    </a:lnTo>
                    <a:lnTo>
                      <a:pt x="290" y="65"/>
                    </a:lnTo>
                    <a:lnTo>
                      <a:pt x="288" y="65"/>
                    </a:lnTo>
                    <a:lnTo>
                      <a:pt x="286" y="63"/>
                    </a:lnTo>
                    <a:lnTo>
                      <a:pt x="284" y="63"/>
                    </a:lnTo>
                    <a:lnTo>
                      <a:pt x="280" y="63"/>
                    </a:lnTo>
                    <a:lnTo>
                      <a:pt x="277" y="63"/>
                    </a:lnTo>
                    <a:lnTo>
                      <a:pt x="275" y="63"/>
                    </a:lnTo>
                    <a:lnTo>
                      <a:pt x="271" y="63"/>
                    </a:lnTo>
                    <a:lnTo>
                      <a:pt x="267" y="61"/>
                    </a:lnTo>
                    <a:lnTo>
                      <a:pt x="263" y="61"/>
                    </a:lnTo>
                    <a:lnTo>
                      <a:pt x="254" y="63"/>
                    </a:lnTo>
                    <a:lnTo>
                      <a:pt x="246" y="63"/>
                    </a:lnTo>
                    <a:lnTo>
                      <a:pt x="238" y="63"/>
                    </a:lnTo>
                    <a:lnTo>
                      <a:pt x="231" y="65"/>
                    </a:lnTo>
                    <a:lnTo>
                      <a:pt x="223" y="67"/>
                    </a:lnTo>
                    <a:lnTo>
                      <a:pt x="215" y="69"/>
                    </a:lnTo>
                    <a:lnTo>
                      <a:pt x="208" y="70"/>
                    </a:lnTo>
                    <a:lnTo>
                      <a:pt x="200" y="72"/>
                    </a:lnTo>
                    <a:lnTo>
                      <a:pt x="192" y="76"/>
                    </a:lnTo>
                    <a:lnTo>
                      <a:pt x="185" y="80"/>
                    </a:lnTo>
                    <a:lnTo>
                      <a:pt x="179" y="84"/>
                    </a:lnTo>
                    <a:lnTo>
                      <a:pt x="171" y="88"/>
                    </a:lnTo>
                    <a:lnTo>
                      <a:pt x="165" y="92"/>
                    </a:lnTo>
                    <a:lnTo>
                      <a:pt x="158" y="95"/>
                    </a:lnTo>
                    <a:lnTo>
                      <a:pt x="152" y="101"/>
                    </a:lnTo>
                    <a:lnTo>
                      <a:pt x="146" y="105"/>
                    </a:lnTo>
                    <a:lnTo>
                      <a:pt x="140" y="111"/>
                    </a:lnTo>
                    <a:lnTo>
                      <a:pt x="135" y="116"/>
                    </a:lnTo>
                    <a:lnTo>
                      <a:pt x="131" y="122"/>
                    </a:lnTo>
                    <a:lnTo>
                      <a:pt x="125" y="128"/>
                    </a:lnTo>
                    <a:lnTo>
                      <a:pt x="119" y="134"/>
                    </a:lnTo>
                    <a:lnTo>
                      <a:pt x="116" y="139"/>
                    </a:lnTo>
                    <a:lnTo>
                      <a:pt x="112" y="147"/>
                    </a:lnTo>
                    <a:lnTo>
                      <a:pt x="108" y="153"/>
                    </a:lnTo>
                    <a:lnTo>
                      <a:pt x="104" y="161"/>
                    </a:lnTo>
                    <a:lnTo>
                      <a:pt x="100" y="168"/>
                    </a:lnTo>
                    <a:lnTo>
                      <a:pt x="98" y="174"/>
                    </a:lnTo>
                    <a:lnTo>
                      <a:pt x="94" y="182"/>
                    </a:lnTo>
                    <a:lnTo>
                      <a:pt x="92" y="189"/>
                    </a:lnTo>
                    <a:lnTo>
                      <a:pt x="91" y="199"/>
                    </a:lnTo>
                    <a:lnTo>
                      <a:pt x="89" y="207"/>
                    </a:lnTo>
                    <a:lnTo>
                      <a:pt x="87" y="214"/>
                    </a:lnTo>
                    <a:lnTo>
                      <a:pt x="87" y="212"/>
                    </a:lnTo>
                    <a:lnTo>
                      <a:pt x="85" y="212"/>
                    </a:lnTo>
                    <a:lnTo>
                      <a:pt x="85" y="210"/>
                    </a:lnTo>
                    <a:lnTo>
                      <a:pt x="83" y="210"/>
                    </a:lnTo>
                    <a:lnTo>
                      <a:pt x="81" y="209"/>
                    </a:lnTo>
                    <a:lnTo>
                      <a:pt x="81" y="209"/>
                    </a:lnTo>
                    <a:lnTo>
                      <a:pt x="79" y="207"/>
                    </a:lnTo>
                    <a:lnTo>
                      <a:pt x="77" y="207"/>
                    </a:lnTo>
                    <a:lnTo>
                      <a:pt x="77" y="205"/>
                    </a:lnTo>
                    <a:lnTo>
                      <a:pt x="75" y="205"/>
                    </a:lnTo>
                    <a:lnTo>
                      <a:pt x="73" y="205"/>
                    </a:lnTo>
                    <a:lnTo>
                      <a:pt x="73" y="203"/>
                    </a:lnTo>
                    <a:lnTo>
                      <a:pt x="71" y="203"/>
                    </a:lnTo>
                    <a:lnTo>
                      <a:pt x="69" y="201"/>
                    </a:lnTo>
                    <a:lnTo>
                      <a:pt x="69" y="201"/>
                    </a:lnTo>
                    <a:lnTo>
                      <a:pt x="68" y="201"/>
                    </a:lnTo>
                    <a:lnTo>
                      <a:pt x="66" y="199"/>
                    </a:lnTo>
                    <a:lnTo>
                      <a:pt x="64" y="199"/>
                    </a:lnTo>
                    <a:lnTo>
                      <a:pt x="64" y="199"/>
                    </a:lnTo>
                    <a:lnTo>
                      <a:pt x="62" y="199"/>
                    </a:lnTo>
                    <a:lnTo>
                      <a:pt x="60" y="197"/>
                    </a:lnTo>
                    <a:lnTo>
                      <a:pt x="58" y="197"/>
                    </a:lnTo>
                    <a:lnTo>
                      <a:pt x="56" y="197"/>
                    </a:lnTo>
                    <a:lnTo>
                      <a:pt x="56" y="197"/>
                    </a:lnTo>
                    <a:lnTo>
                      <a:pt x="54" y="197"/>
                    </a:lnTo>
                    <a:lnTo>
                      <a:pt x="52" y="197"/>
                    </a:lnTo>
                    <a:lnTo>
                      <a:pt x="50" y="197"/>
                    </a:lnTo>
                    <a:lnTo>
                      <a:pt x="50" y="195"/>
                    </a:lnTo>
                    <a:lnTo>
                      <a:pt x="48" y="195"/>
                    </a:lnTo>
                    <a:lnTo>
                      <a:pt x="46" y="195"/>
                    </a:lnTo>
                    <a:lnTo>
                      <a:pt x="45" y="195"/>
                    </a:lnTo>
                    <a:lnTo>
                      <a:pt x="43" y="195"/>
                    </a:lnTo>
                    <a:lnTo>
                      <a:pt x="43" y="195"/>
                    </a:lnTo>
                    <a:lnTo>
                      <a:pt x="41" y="195"/>
                    </a:lnTo>
                    <a:lnTo>
                      <a:pt x="39" y="195"/>
                    </a:lnTo>
                    <a:lnTo>
                      <a:pt x="37" y="195"/>
                    </a:lnTo>
                    <a:lnTo>
                      <a:pt x="35" y="197"/>
                    </a:lnTo>
                    <a:lnTo>
                      <a:pt x="35" y="197"/>
                    </a:lnTo>
                    <a:lnTo>
                      <a:pt x="33" y="197"/>
                    </a:lnTo>
                    <a:lnTo>
                      <a:pt x="31" y="197"/>
                    </a:lnTo>
                    <a:lnTo>
                      <a:pt x="29" y="197"/>
                    </a:lnTo>
                    <a:lnTo>
                      <a:pt x="29" y="197"/>
                    </a:lnTo>
                    <a:lnTo>
                      <a:pt x="27" y="197"/>
                    </a:lnTo>
                    <a:lnTo>
                      <a:pt x="25" y="199"/>
                    </a:lnTo>
                    <a:lnTo>
                      <a:pt x="25" y="199"/>
                    </a:lnTo>
                    <a:lnTo>
                      <a:pt x="23" y="199"/>
                    </a:lnTo>
                    <a:lnTo>
                      <a:pt x="22" y="199"/>
                    </a:lnTo>
                    <a:lnTo>
                      <a:pt x="20" y="201"/>
                    </a:lnTo>
                    <a:lnTo>
                      <a:pt x="20" y="201"/>
                    </a:lnTo>
                    <a:lnTo>
                      <a:pt x="18" y="201"/>
                    </a:lnTo>
                    <a:lnTo>
                      <a:pt x="16" y="203"/>
                    </a:lnTo>
                    <a:lnTo>
                      <a:pt x="16" y="203"/>
                    </a:lnTo>
                    <a:lnTo>
                      <a:pt x="14" y="203"/>
                    </a:lnTo>
                    <a:lnTo>
                      <a:pt x="12" y="205"/>
                    </a:lnTo>
                    <a:lnTo>
                      <a:pt x="12" y="205"/>
                    </a:lnTo>
                    <a:lnTo>
                      <a:pt x="10" y="205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6" y="209"/>
                    </a:lnTo>
                    <a:lnTo>
                      <a:pt x="4" y="209"/>
                    </a:lnTo>
                    <a:lnTo>
                      <a:pt x="4" y="210"/>
                    </a:lnTo>
                    <a:lnTo>
                      <a:pt x="2" y="210"/>
                    </a:lnTo>
                    <a:lnTo>
                      <a:pt x="2" y="212"/>
                    </a:lnTo>
                    <a:lnTo>
                      <a:pt x="0" y="212"/>
                    </a:lnTo>
                    <a:lnTo>
                      <a:pt x="2" y="207"/>
                    </a:lnTo>
                    <a:lnTo>
                      <a:pt x="2" y="199"/>
                    </a:lnTo>
                    <a:lnTo>
                      <a:pt x="4" y="191"/>
                    </a:lnTo>
                    <a:lnTo>
                      <a:pt x="6" y="186"/>
                    </a:lnTo>
                    <a:lnTo>
                      <a:pt x="8" y="178"/>
                    </a:lnTo>
                    <a:lnTo>
                      <a:pt x="10" y="172"/>
                    </a:lnTo>
                    <a:lnTo>
                      <a:pt x="12" y="164"/>
                    </a:lnTo>
                    <a:lnTo>
                      <a:pt x="14" y="159"/>
                    </a:lnTo>
                    <a:lnTo>
                      <a:pt x="18" y="153"/>
                    </a:lnTo>
                    <a:lnTo>
                      <a:pt x="20" y="145"/>
                    </a:lnTo>
                    <a:lnTo>
                      <a:pt x="23" y="139"/>
                    </a:lnTo>
                    <a:lnTo>
                      <a:pt x="25" y="134"/>
                    </a:lnTo>
                    <a:lnTo>
                      <a:pt x="29" y="128"/>
                    </a:lnTo>
                    <a:lnTo>
                      <a:pt x="33" y="122"/>
                    </a:lnTo>
                    <a:lnTo>
                      <a:pt x="35" y="116"/>
                    </a:lnTo>
                    <a:lnTo>
                      <a:pt x="39" y="111"/>
                    </a:lnTo>
                    <a:lnTo>
                      <a:pt x="43" y="105"/>
                    </a:lnTo>
                    <a:lnTo>
                      <a:pt x="46" y="99"/>
                    </a:lnTo>
                    <a:lnTo>
                      <a:pt x="52" y="93"/>
                    </a:lnTo>
                    <a:lnTo>
                      <a:pt x="56" y="88"/>
                    </a:lnTo>
                    <a:lnTo>
                      <a:pt x="60" y="84"/>
                    </a:lnTo>
                    <a:lnTo>
                      <a:pt x="66" y="78"/>
                    </a:lnTo>
                    <a:lnTo>
                      <a:pt x="69" y="72"/>
                    </a:lnTo>
                    <a:lnTo>
                      <a:pt x="75" y="69"/>
                    </a:lnTo>
                    <a:lnTo>
                      <a:pt x="79" y="63"/>
                    </a:lnTo>
                    <a:lnTo>
                      <a:pt x="85" y="59"/>
                    </a:lnTo>
                    <a:lnTo>
                      <a:pt x="91" y="55"/>
                    </a:lnTo>
                    <a:lnTo>
                      <a:pt x="96" y="49"/>
                    </a:lnTo>
                    <a:lnTo>
                      <a:pt x="102" y="46"/>
                    </a:lnTo>
                    <a:lnTo>
                      <a:pt x="108" y="42"/>
                    </a:lnTo>
                    <a:lnTo>
                      <a:pt x="114" y="38"/>
                    </a:lnTo>
                    <a:lnTo>
                      <a:pt x="119" y="34"/>
                    </a:lnTo>
                    <a:lnTo>
                      <a:pt x="125" y="30"/>
                    </a:lnTo>
                    <a:lnTo>
                      <a:pt x="133" y="26"/>
                    </a:lnTo>
                    <a:lnTo>
                      <a:pt x="139" y="24"/>
                    </a:lnTo>
                    <a:lnTo>
                      <a:pt x="146" y="21"/>
                    </a:lnTo>
                    <a:lnTo>
                      <a:pt x="154" y="17"/>
                    </a:lnTo>
                    <a:lnTo>
                      <a:pt x="162" y="15"/>
                    </a:lnTo>
                    <a:lnTo>
                      <a:pt x="167" y="13"/>
                    </a:lnTo>
                    <a:lnTo>
                      <a:pt x="175" y="11"/>
                    </a:lnTo>
                    <a:lnTo>
                      <a:pt x="183" y="7"/>
                    </a:lnTo>
                    <a:lnTo>
                      <a:pt x="190" y="5"/>
                    </a:lnTo>
                    <a:lnTo>
                      <a:pt x="198" y="5"/>
                    </a:lnTo>
                    <a:lnTo>
                      <a:pt x="204" y="3"/>
                    </a:lnTo>
                    <a:lnTo>
                      <a:pt x="211" y="1"/>
                    </a:lnTo>
                    <a:lnTo>
                      <a:pt x="219" y="1"/>
                    </a:lnTo>
                    <a:lnTo>
                      <a:pt x="227" y="1"/>
                    </a:lnTo>
                    <a:lnTo>
                      <a:pt x="234" y="0"/>
                    </a:lnTo>
                    <a:lnTo>
                      <a:pt x="242" y="0"/>
                    </a:lnTo>
                    <a:lnTo>
                      <a:pt x="250" y="0"/>
                    </a:lnTo>
                    <a:lnTo>
                      <a:pt x="257" y="0"/>
                    </a:lnTo>
                    <a:lnTo>
                      <a:pt x="265" y="1"/>
                    </a:lnTo>
                    <a:lnTo>
                      <a:pt x="273" y="1"/>
                    </a:lnTo>
                    <a:lnTo>
                      <a:pt x="280" y="1"/>
                    </a:lnTo>
                    <a:lnTo>
                      <a:pt x="288" y="3"/>
                    </a:lnTo>
                    <a:lnTo>
                      <a:pt x="296" y="5"/>
                    </a:lnTo>
                    <a:lnTo>
                      <a:pt x="303" y="7"/>
                    </a:lnTo>
                    <a:lnTo>
                      <a:pt x="309" y="7"/>
                    </a:lnTo>
                    <a:lnTo>
                      <a:pt x="317" y="11"/>
                    </a:lnTo>
                    <a:lnTo>
                      <a:pt x="325" y="13"/>
                    </a:lnTo>
                    <a:lnTo>
                      <a:pt x="332" y="15"/>
                    </a:lnTo>
                    <a:lnTo>
                      <a:pt x="340" y="19"/>
                    </a:lnTo>
                    <a:lnTo>
                      <a:pt x="346" y="21"/>
                    </a:lnTo>
                    <a:lnTo>
                      <a:pt x="353" y="24"/>
                    </a:lnTo>
                    <a:lnTo>
                      <a:pt x="361" y="28"/>
                    </a:lnTo>
                    <a:lnTo>
                      <a:pt x="369" y="32"/>
                    </a:lnTo>
                    <a:lnTo>
                      <a:pt x="374" y="36"/>
                    </a:lnTo>
                    <a:lnTo>
                      <a:pt x="382" y="40"/>
                    </a:lnTo>
                    <a:lnTo>
                      <a:pt x="388" y="46"/>
                    </a:lnTo>
                    <a:lnTo>
                      <a:pt x="396" y="49"/>
                    </a:lnTo>
                    <a:lnTo>
                      <a:pt x="401" y="55"/>
                    </a:lnTo>
                    <a:lnTo>
                      <a:pt x="407" y="61"/>
                    </a:lnTo>
                    <a:lnTo>
                      <a:pt x="413" y="67"/>
                    </a:lnTo>
                    <a:lnTo>
                      <a:pt x="419" y="72"/>
                    </a:lnTo>
                    <a:lnTo>
                      <a:pt x="424" y="78"/>
                    </a:lnTo>
                    <a:lnTo>
                      <a:pt x="430" y="84"/>
                    </a:lnTo>
                    <a:lnTo>
                      <a:pt x="436" y="90"/>
                    </a:lnTo>
                    <a:lnTo>
                      <a:pt x="440" y="95"/>
                    </a:lnTo>
                    <a:lnTo>
                      <a:pt x="445" y="103"/>
                    </a:lnTo>
                    <a:lnTo>
                      <a:pt x="449" y="109"/>
                    </a:lnTo>
                    <a:lnTo>
                      <a:pt x="453" y="116"/>
                    </a:lnTo>
                    <a:lnTo>
                      <a:pt x="457" y="124"/>
                    </a:lnTo>
                    <a:lnTo>
                      <a:pt x="461" y="130"/>
                    </a:lnTo>
                    <a:lnTo>
                      <a:pt x="465" y="138"/>
                    </a:lnTo>
                    <a:lnTo>
                      <a:pt x="468" y="145"/>
                    </a:lnTo>
                    <a:lnTo>
                      <a:pt x="470" y="153"/>
                    </a:lnTo>
                    <a:lnTo>
                      <a:pt x="474" y="161"/>
                    </a:lnTo>
                    <a:lnTo>
                      <a:pt x="476" y="168"/>
                    </a:lnTo>
                    <a:lnTo>
                      <a:pt x="478" y="176"/>
                    </a:lnTo>
                    <a:lnTo>
                      <a:pt x="480" y="184"/>
                    </a:lnTo>
                    <a:lnTo>
                      <a:pt x="482" y="191"/>
                    </a:lnTo>
                    <a:lnTo>
                      <a:pt x="484" y="199"/>
                    </a:lnTo>
                    <a:lnTo>
                      <a:pt x="486" y="209"/>
                    </a:lnTo>
                    <a:lnTo>
                      <a:pt x="486" y="216"/>
                    </a:lnTo>
                    <a:lnTo>
                      <a:pt x="488" y="224"/>
                    </a:lnTo>
                    <a:lnTo>
                      <a:pt x="488" y="232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41"/>
                    </a:lnTo>
                    <a:lnTo>
                      <a:pt x="488" y="247"/>
                    </a:lnTo>
                    <a:lnTo>
                      <a:pt x="488" y="253"/>
                    </a:lnTo>
                    <a:lnTo>
                      <a:pt x="486" y="258"/>
                    </a:lnTo>
                    <a:lnTo>
                      <a:pt x="486" y="262"/>
                    </a:lnTo>
                    <a:lnTo>
                      <a:pt x="486" y="268"/>
                    </a:lnTo>
                    <a:lnTo>
                      <a:pt x="484" y="274"/>
                    </a:lnTo>
                    <a:lnTo>
                      <a:pt x="484" y="279"/>
                    </a:lnTo>
                    <a:lnTo>
                      <a:pt x="482" y="285"/>
                    </a:lnTo>
                    <a:lnTo>
                      <a:pt x="482" y="291"/>
                    </a:lnTo>
                    <a:lnTo>
                      <a:pt x="480" y="295"/>
                    </a:lnTo>
                    <a:lnTo>
                      <a:pt x="478" y="301"/>
                    </a:lnTo>
                    <a:lnTo>
                      <a:pt x="476" y="306"/>
                    </a:lnTo>
                    <a:lnTo>
                      <a:pt x="474" y="312"/>
                    </a:lnTo>
                    <a:lnTo>
                      <a:pt x="474" y="316"/>
                    </a:lnTo>
                    <a:lnTo>
                      <a:pt x="472" y="322"/>
                    </a:lnTo>
                    <a:lnTo>
                      <a:pt x="468" y="327"/>
                    </a:lnTo>
                    <a:lnTo>
                      <a:pt x="467" y="331"/>
                    </a:lnTo>
                    <a:lnTo>
                      <a:pt x="465" y="337"/>
                    </a:lnTo>
                    <a:lnTo>
                      <a:pt x="463" y="341"/>
                    </a:lnTo>
                    <a:lnTo>
                      <a:pt x="461" y="347"/>
                    </a:lnTo>
                    <a:lnTo>
                      <a:pt x="457" y="350"/>
                    </a:lnTo>
                    <a:lnTo>
                      <a:pt x="455" y="356"/>
                    </a:lnTo>
                    <a:lnTo>
                      <a:pt x="451" y="360"/>
                    </a:lnTo>
                    <a:lnTo>
                      <a:pt x="449" y="366"/>
                    </a:lnTo>
                    <a:lnTo>
                      <a:pt x="445" y="370"/>
                    </a:lnTo>
                    <a:lnTo>
                      <a:pt x="444" y="375"/>
                    </a:lnTo>
                    <a:lnTo>
                      <a:pt x="440" y="379"/>
                    </a:lnTo>
                    <a:lnTo>
                      <a:pt x="436" y="383"/>
                    </a:lnTo>
                    <a:lnTo>
                      <a:pt x="432" y="387"/>
                    </a:lnTo>
                    <a:lnTo>
                      <a:pt x="428" y="393"/>
                    </a:lnTo>
                    <a:lnTo>
                      <a:pt x="426" y="396"/>
                    </a:lnTo>
                    <a:lnTo>
                      <a:pt x="422" y="398"/>
                    </a:lnTo>
                    <a:lnTo>
                      <a:pt x="421" y="402"/>
                    </a:lnTo>
                    <a:lnTo>
                      <a:pt x="419" y="404"/>
                    </a:lnTo>
                    <a:lnTo>
                      <a:pt x="415" y="408"/>
                    </a:lnTo>
                    <a:lnTo>
                      <a:pt x="413" y="410"/>
                    </a:lnTo>
                    <a:lnTo>
                      <a:pt x="411" y="414"/>
                    </a:lnTo>
                    <a:lnTo>
                      <a:pt x="407" y="416"/>
                    </a:lnTo>
                    <a:lnTo>
                      <a:pt x="405" y="417"/>
                    </a:lnTo>
                    <a:lnTo>
                      <a:pt x="401" y="421"/>
                    </a:lnTo>
                    <a:lnTo>
                      <a:pt x="399" y="423"/>
                    </a:lnTo>
                    <a:lnTo>
                      <a:pt x="396" y="425"/>
                    </a:lnTo>
                    <a:lnTo>
                      <a:pt x="394" y="427"/>
                    </a:lnTo>
                    <a:lnTo>
                      <a:pt x="390" y="431"/>
                    </a:lnTo>
                    <a:lnTo>
                      <a:pt x="388" y="433"/>
                    </a:lnTo>
                    <a:lnTo>
                      <a:pt x="384" y="435"/>
                    </a:lnTo>
                    <a:lnTo>
                      <a:pt x="380" y="437"/>
                    </a:lnTo>
                    <a:lnTo>
                      <a:pt x="378" y="439"/>
                    </a:lnTo>
                    <a:lnTo>
                      <a:pt x="374" y="440"/>
                    </a:lnTo>
                    <a:lnTo>
                      <a:pt x="373" y="444"/>
                    </a:lnTo>
                    <a:lnTo>
                      <a:pt x="369" y="446"/>
                    </a:lnTo>
                    <a:lnTo>
                      <a:pt x="365" y="448"/>
                    </a:lnTo>
                    <a:lnTo>
                      <a:pt x="363" y="450"/>
                    </a:lnTo>
                    <a:lnTo>
                      <a:pt x="359" y="452"/>
                    </a:lnTo>
                    <a:lnTo>
                      <a:pt x="355" y="454"/>
                    </a:lnTo>
                    <a:lnTo>
                      <a:pt x="351" y="454"/>
                    </a:lnTo>
                    <a:lnTo>
                      <a:pt x="350" y="456"/>
                    </a:lnTo>
                    <a:lnTo>
                      <a:pt x="346" y="458"/>
                    </a:lnTo>
                    <a:lnTo>
                      <a:pt x="342" y="460"/>
                    </a:lnTo>
                    <a:lnTo>
                      <a:pt x="338" y="462"/>
                    </a:lnTo>
                    <a:lnTo>
                      <a:pt x="336" y="464"/>
                    </a:lnTo>
                    <a:lnTo>
                      <a:pt x="332" y="464"/>
                    </a:lnTo>
                    <a:lnTo>
                      <a:pt x="328" y="465"/>
                    </a:lnTo>
                    <a:lnTo>
                      <a:pt x="325" y="467"/>
                    </a:lnTo>
                    <a:lnTo>
                      <a:pt x="321" y="469"/>
                    </a:lnTo>
                    <a:lnTo>
                      <a:pt x="317" y="471"/>
                    </a:lnTo>
                    <a:lnTo>
                      <a:pt x="315" y="473"/>
                    </a:lnTo>
                    <a:lnTo>
                      <a:pt x="311" y="475"/>
                    </a:lnTo>
                    <a:lnTo>
                      <a:pt x="307" y="477"/>
                    </a:lnTo>
                    <a:lnTo>
                      <a:pt x="305" y="479"/>
                    </a:lnTo>
                    <a:lnTo>
                      <a:pt x="302" y="481"/>
                    </a:lnTo>
                    <a:lnTo>
                      <a:pt x="298" y="483"/>
                    </a:lnTo>
                    <a:lnTo>
                      <a:pt x="296" y="485"/>
                    </a:lnTo>
                    <a:lnTo>
                      <a:pt x="292" y="487"/>
                    </a:lnTo>
                    <a:lnTo>
                      <a:pt x="290" y="490"/>
                    </a:lnTo>
                    <a:lnTo>
                      <a:pt x="286" y="492"/>
                    </a:lnTo>
                    <a:lnTo>
                      <a:pt x="284" y="494"/>
                    </a:lnTo>
                    <a:lnTo>
                      <a:pt x="280" y="496"/>
                    </a:lnTo>
                    <a:lnTo>
                      <a:pt x="279" y="500"/>
                    </a:lnTo>
                    <a:lnTo>
                      <a:pt x="275" y="502"/>
                    </a:lnTo>
                    <a:lnTo>
                      <a:pt x="273" y="506"/>
                    </a:lnTo>
                    <a:lnTo>
                      <a:pt x="269" y="508"/>
                    </a:lnTo>
                    <a:lnTo>
                      <a:pt x="267" y="510"/>
                    </a:lnTo>
                    <a:lnTo>
                      <a:pt x="265" y="513"/>
                    </a:lnTo>
                    <a:lnTo>
                      <a:pt x="263" y="515"/>
                    </a:lnTo>
                    <a:lnTo>
                      <a:pt x="259" y="519"/>
                    </a:lnTo>
                    <a:lnTo>
                      <a:pt x="257" y="523"/>
                    </a:lnTo>
                    <a:lnTo>
                      <a:pt x="256" y="525"/>
                    </a:lnTo>
                    <a:lnTo>
                      <a:pt x="254" y="529"/>
                    </a:lnTo>
                    <a:lnTo>
                      <a:pt x="252" y="531"/>
                    </a:lnTo>
                    <a:lnTo>
                      <a:pt x="250" y="534"/>
                    </a:lnTo>
                    <a:lnTo>
                      <a:pt x="248" y="538"/>
                    </a:lnTo>
                    <a:lnTo>
                      <a:pt x="246" y="542"/>
                    </a:lnTo>
                    <a:lnTo>
                      <a:pt x="244" y="544"/>
                    </a:lnTo>
                    <a:lnTo>
                      <a:pt x="242" y="548"/>
                    </a:lnTo>
                    <a:lnTo>
                      <a:pt x="240" y="544"/>
                    </a:lnTo>
                    <a:lnTo>
                      <a:pt x="238" y="542"/>
                    </a:lnTo>
                    <a:lnTo>
                      <a:pt x="236" y="538"/>
                    </a:lnTo>
                    <a:lnTo>
                      <a:pt x="234" y="534"/>
                    </a:lnTo>
                    <a:lnTo>
                      <a:pt x="233" y="531"/>
                    </a:lnTo>
                    <a:lnTo>
                      <a:pt x="229" y="529"/>
                    </a:lnTo>
                    <a:lnTo>
                      <a:pt x="227" y="525"/>
                    </a:lnTo>
                    <a:lnTo>
                      <a:pt x="225" y="523"/>
                    </a:lnTo>
                    <a:lnTo>
                      <a:pt x="223" y="519"/>
                    </a:lnTo>
                    <a:lnTo>
                      <a:pt x="221" y="517"/>
                    </a:lnTo>
                    <a:lnTo>
                      <a:pt x="217" y="513"/>
                    </a:lnTo>
                    <a:lnTo>
                      <a:pt x="215" y="511"/>
                    </a:lnTo>
                    <a:lnTo>
                      <a:pt x="213" y="508"/>
                    </a:lnTo>
                    <a:lnTo>
                      <a:pt x="210" y="506"/>
                    </a:lnTo>
                    <a:lnTo>
                      <a:pt x="208" y="502"/>
                    </a:lnTo>
                    <a:lnTo>
                      <a:pt x="206" y="500"/>
                    </a:lnTo>
                    <a:lnTo>
                      <a:pt x="202" y="498"/>
                    </a:lnTo>
                    <a:lnTo>
                      <a:pt x="200" y="494"/>
                    </a:lnTo>
                    <a:lnTo>
                      <a:pt x="196" y="492"/>
                    </a:lnTo>
                    <a:lnTo>
                      <a:pt x="194" y="490"/>
                    </a:lnTo>
                    <a:lnTo>
                      <a:pt x="190" y="488"/>
                    </a:lnTo>
                    <a:lnTo>
                      <a:pt x="188" y="485"/>
                    </a:lnTo>
                    <a:lnTo>
                      <a:pt x="185" y="483"/>
                    </a:lnTo>
                    <a:lnTo>
                      <a:pt x="181" y="481"/>
                    </a:lnTo>
                    <a:lnTo>
                      <a:pt x="179" y="479"/>
                    </a:lnTo>
                    <a:lnTo>
                      <a:pt x="175" y="477"/>
                    </a:lnTo>
                    <a:lnTo>
                      <a:pt x="171" y="475"/>
                    </a:lnTo>
                    <a:lnTo>
                      <a:pt x="169" y="473"/>
                    </a:lnTo>
                    <a:lnTo>
                      <a:pt x="165" y="471"/>
                    </a:lnTo>
                    <a:lnTo>
                      <a:pt x="162" y="469"/>
                    </a:lnTo>
                    <a:lnTo>
                      <a:pt x="158" y="467"/>
                    </a:lnTo>
                    <a:lnTo>
                      <a:pt x="156" y="465"/>
                    </a:lnTo>
                    <a:lnTo>
                      <a:pt x="152" y="465"/>
                    </a:lnTo>
                    <a:lnTo>
                      <a:pt x="148" y="464"/>
                    </a:lnTo>
                    <a:lnTo>
                      <a:pt x="146" y="462"/>
                    </a:lnTo>
                    <a:lnTo>
                      <a:pt x="142" y="462"/>
                    </a:lnTo>
                    <a:lnTo>
                      <a:pt x="140" y="460"/>
                    </a:lnTo>
                    <a:lnTo>
                      <a:pt x="137" y="458"/>
                    </a:lnTo>
                    <a:lnTo>
                      <a:pt x="133" y="456"/>
                    </a:lnTo>
                    <a:lnTo>
                      <a:pt x="131" y="456"/>
                    </a:lnTo>
                    <a:lnTo>
                      <a:pt x="127" y="454"/>
                    </a:lnTo>
                    <a:lnTo>
                      <a:pt x="125" y="452"/>
                    </a:lnTo>
                    <a:lnTo>
                      <a:pt x="121" y="450"/>
                    </a:lnTo>
                    <a:lnTo>
                      <a:pt x="119" y="448"/>
                    </a:lnTo>
                    <a:lnTo>
                      <a:pt x="116" y="446"/>
                    </a:lnTo>
                    <a:lnTo>
                      <a:pt x="114" y="444"/>
                    </a:lnTo>
                    <a:lnTo>
                      <a:pt x="110" y="442"/>
                    </a:lnTo>
                    <a:lnTo>
                      <a:pt x="108" y="440"/>
                    </a:lnTo>
                    <a:lnTo>
                      <a:pt x="106" y="439"/>
                    </a:lnTo>
                    <a:lnTo>
                      <a:pt x="102" y="439"/>
                    </a:lnTo>
                    <a:lnTo>
                      <a:pt x="100" y="435"/>
                    </a:lnTo>
                    <a:lnTo>
                      <a:pt x="96" y="433"/>
                    </a:lnTo>
                    <a:lnTo>
                      <a:pt x="94" y="431"/>
                    </a:lnTo>
                    <a:lnTo>
                      <a:pt x="92" y="429"/>
                    </a:lnTo>
                    <a:lnTo>
                      <a:pt x="89" y="427"/>
                    </a:lnTo>
                    <a:lnTo>
                      <a:pt x="87" y="425"/>
                    </a:lnTo>
                    <a:lnTo>
                      <a:pt x="85" y="423"/>
                    </a:lnTo>
                    <a:lnTo>
                      <a:pt x="81" y="421"/>
                    </a:lnTo>
                    <a:lnTo>
                      <a:pt x="79" y="419"/>
                    </a:lnTo>
                    <a:lnTo>
                      <a:pt x="77" y="416"/>
                    </a:lnTo>
                    <a:lnTo>
                      <a:pt x="73" y="414"/>
                    </a:lnTo>
                    <a:lnTo>
                      <a:pt x="71" y="412"/>
                    </a:lnTo>
                    <a:lnTo>
                      <a:pt x="69" y="410"/>
                    </a:lnTo>
                    <a:lnTo>
                      <a:pt x="68" y="408"/>
                    </a:lnTo>
                    <a:lnTo>
                      <a:pt x="66" y="408"/>
                    </a:lnTo>
                    <a:lnTo>
                      <a:pt x="64" y="410"/>
                    </a:lnTo>
                    <a:lnTo>
                      <a:pt x="62" y="412"/>
                    </a:lnTo>
                    <a:lnTo>
                      <a:pt x="60" y="414"/>
                    </a:lnTo>
                    <a:lnTo>
                      <a:pt x="58" y="416"/>
                    </a:lnTo>
                    <a:lnTo>
                      <a:pt x="58" y="417"/>
                    </a:lnTo>
                    <a:lnTo>
                      <a:pt x="56" y="417"/>
                    </a:lnTo>
                    <a:lnTo>
                      <a:pt x="54" y="419"/>
                    </a:lnTo>
                    <a:lnTo>
                      <a:pt x="52" y="421"/>
                    </a:lnTo>
                    <a:lnTo>
                      <a:pt x="50" y="423"/>
                    </a:lnTo>
                    <a:lnTo>
                      <a:pt x="50" y="425"/>
                    </a:lnTo>
                    <a:lnTo>
                      <a:pt x="48" y="427"/>
                    </a:lnTo>
                    <a:lnTo>
                      <a:pt x="46" y="429"/>
                    </a:lnTo>
                    <a:lnTo>
                      <a:pt x="45" y="431"/>
                    </a:lnTo>
                    <a:lnTo>
                      <a:pt x="45" y="433"/>
                    </a:lnTo>
                    <a:lnTo>
                      <a:pt x="43" y="435"/>
                    </a:lnTo>
                    <a:lnTo>
                      <a:pt x="43" y="431"/>
                    </a:lnTo>
                    <a:lnTo>
                      <a:pt x="43" y="429"/>
                    </a:lnTo>
                    <a:lnTo>
                      <a:pt x="41" y="425"/>
                    </a:lnTo>
                    <a:lnTo>
                      <a:pt x="41" y="421"/>
                    </a:lnTo>
                    <a:lnTo>
                      <a:pt x="41" y="416"/>
                    </a:lnTo>
                    <a:lnTo>
                      <a:pt x="39" y="408"/>
                    </a:lnTo>
                    <a:lnTo>
                      <a:pt x="37" y="402"/>
                    </a:lnTo>
                    <a:lnTo>
                      <a:pt x="37" y="396"/>
                    </a:lnTo>
                    <a:lnTo>
                      <a:pt x="35" y="389"/>
                    </a:lnTo>
                    <a:lnTo>
                      <a:pt x="33" y="383"/>
                    </a:lnTo>
                    <a:lnTo>
                      <a:pt x="33" y="379"/>
                    </a:lnTo>
                    <a:lnTo>
                      <a:pt x="31" y="377"/>
                    </a:lnTo>
                    <a:lnTo>
                      <a:pt x="31" y="373"/>
                    </a:lnTo>
                    <a:lnTo>
                      <a:pt x="31" y="370"/>
                    </a:lnTo>
                    <a:lnTo>
                      <a:pt x="29" y="368"/>
                    </a:lnTo>
                    <a:lnTo>
                      <a:pt x="29" y="364"/>
                    </a:lnTo>
                    <a:lnTo>
                      <a:pt x="27" y="360"/>
                    </a:lnTo>
                    <a:lnTo>
                      <a:pt x="27" y="358"/>
                    </a:lnTo>
                    <a:lnTo>
                      <a:pt x="25" y="350"/>
                    </a:lnTo>
                    <a:lnTo>
                      <a:pt x="23" y="345"/>
                    </a:lnTo>
                    <a:lnTo>
                      <a:pt x="22" y="341"/>
                    </a:lnTo>
                    <a:lnTo>
                      <a:pt x="22" y="339"/>
                    </a:lnTo>
                    <a:lnTo>
                      <a:pt x="20" y="335"/>
                    </a:lnTo>
                    <a:lnTo>
                      <a:pt x="20" y="333"/>
                    </a:lnTo>
                    <a:lnTo>
                      <a:pt x="20" y="331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93191" name="Rectangle 7"/>
            <p:cNvSpPr>
              <a:spLocks noChangeArrowheads="1"/>
            </p:cNvSpPr>
            <p:nvPr/>
          </p:nvSpPr>
          <p:spPr bwMode="auto">
            <a:xfrm>
              <a:off x="793" y="4020"/>
              <a:ext cx="239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808080"/>
                  </a:solidFill>
                  <a:latin typeface="Arial" charset="0"/>
                </a:rPr>
                <a:t>RESEARCH INSTITUTE OF TECHNOLOGY (NITI)</a:t>
              </a:r>
              <a:endParaRPr lang="ru-RU" sz="1200">
                <a:solidFill>
                  <a:srgbClr val="808080"/>
                </a:solidFill>
              </a:endParaRPr>
            </a:p>
          </p:txBody>
        </p:sp>
        <p:sp>
          <p:nvSpPr>
            <p:cNvPr id="93192" name="Rectangle 8"/>
            <p:cNvSpPr>
              <a:spLocks noChangeArrowheads="1"/>
            </p:cNvSpPr>
            <p:nvPr/>
          </p:nvSpPr>
          <p:spPr bwMode="auto">
            <a:xfrm>
              <a:off x="793" y="3929"/>
              <a:ext cx="5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808080"/>
                  </a:solidFill>
                  <a:latin typeface="Arial" charset="0"/>
                </a:rPr>
                <a:t>ALEXANDROV</a:t>
              </a:r>
              <a:endParaRPr lang="ru-RU" sz="900">
                <a:solidFill>
                  <a:srgbClr val="808080"/>
                </a:solidFill>
              </a:endParaRPr>
            </a:p>
          </p:txBody>
        </p:sp>
        <p:sp>
          <p:nvSpPr>
            <p:cNvPr id="93193" name="Line 9"/>
            <p:cNvSpPr>
              <a:spLocks noChangeShapeType="1"/>
            </p:cNvSpPr>
            <p:nvPr/>
          </p:nvSpPr>
          <p:spPr bwMode="auto">
            <a:xfrm>
              <a:off x="1338" y="3974"/>
              <a:ext cx="41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93195" name="Рисунок 3" descr="5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692150"/>
            <a:ext cx="8724900" cy="510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27C4-D468-422D-AA1F-9647B0779558}" type="slidenum">
              <a:rPr lang="ru-RU"/>
              <a:pPr/>
              <a:t>6</a:t>
            </a:fld>
            <a:endParaRPr lang="ru-RU"/>
          </a:p>
        </p:txBody>
      </p:sp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576263" y="188913"/>
            <a:ext cx="7924800" cy="1068387"/>
          </a:xfrm>
          <a:prstGeom prst="rect">
            <a:avLst/>
          </a:prstGeom>
          <a:noFill/>
          <a:ln>
            <a:noFill/>
          </a:ln>
          <a:effectLst>
            <a:outerShdw dist="254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2800" b="1">
                <a:solidFill>
                  <a:srgbClr val="FF3300"/>
                </a:solidFill>
                <a:latin typeface="Arial" charset="0"/>
              </a:rPr>
              <a:t>Comparative</a:t>
            </a:r>
            <a:r>
              <a:rPr lang="en-US" sz="3600" b="1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sz="2800" b="1">
                <a:solidFill>
                  <a:srgbClr val="FF3300"/>
                </a:solidFill>
                <a:latin typeface="Arial" charset="0"/>
              </a:rPr>
              <a:t>characteristics of VVER-1000 containment and KMS facility</a:t>
            </a:r>
            <a:endParaRPr lang="ru-RU" sz="2800">
              <a:latin typeface="Arial" charset="0"/>
            </a:endParaRPr>
          </a:p>
        </p:txBody>
      </p:sp>
      <p:graphicFrame>
        <p:nvGraphicFramePr>
          <p:cNvPr id="143506" name="Group 146"/>
          <p:cNvGraphicFramePr>
            <a:graphicFrameLocks noGrp="1"/>
          </p:cNvGraphicFramePr>
          <p:nvPr>
            <p:ph/>
          </p:nvPr>
        </p:nvGraphicFramePr>
        <p:xfrm>
          <a:off x="468313" y="1484313"/>
          <a:ext cx="8197850" cy="4120329"/>
        </p:xfrm>
        <a:graphic>
          <a:graphicData uri="http://schemas.openxmlformats.org/drawingml/2006/table">
            <a:tbl>
              <a:tblPr/>
              <a:tblGrid>
                <a:gridCol w="2663825"/>
                <a:gridCol w="1692275"/>
                <a:gridCol w="1835150"/>
                <a:gridCol w="2006600"/>
              </a:tblGrid>
              <a:tr h="4159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Parameter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VVER-1000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KMS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Ratio of values VVER-1000/KMS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611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Internal containment volume, m</a:t>
                      </a:r>
                      <a:r>
                        <a:rPr kumimoji="1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1" lang="ru-RU" sz="16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84000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1920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44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Internal free volume, m</a:t>
                      </a:r>
                      <a:r>
                        <a:rPr kumimoji="1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1" lang="ru-RU" sz="16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69169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1920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36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Containment height, m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61.6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15.9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3.9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Ratio of containment height to its diameter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61.6 / 43.0 = 1.4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15.9 / 12.0 = 1.33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1.05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Maximum pressure value, MPa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0.5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0.5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Maximum temperature value, C</a:t>
                      </a: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°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150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150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1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grpSp>
        <p:nvGrpSpPr>
          <p:cNvPr id="143409" name="Group 49"/>
          <p:cNvGrpSpPr>
            <a:grpSpLocks/>
          </p:cNvGrpSpPr>
          <p:nvPr/>
        </p:nvGrpSpPr>
        <p:grpSpPr bwMode="auto">
          <a:xfrm>
            <a:off x="647700" y="6237288"/>
            <a:ext cx="7237413" cy="431800"/>
            <a:chOff x="499" y="3906"/>
            <a:chExt cx="5012" cy="272"/>
          </a:xfrm>
        </p:grpSpPr>
        <p:grpSp>
          <p:nvGrpSpPr>
            <p:cNvPr id="143410" name="Group 50"/>
            <p:cNvGrpSpPr>
              <a:grpSpLocks/>
            </p:cNvGrpSpPr>
            <p:nvPr/>
          </p:nvGrpSpPr>
          <p:grpSpPr bwMode="auto">
            <a:xfrm>
              <a:off x="499" y="3906"/>
              <a:ext cx="249" cy="272"/>
              <a:chOff x="590" y="148"/>
              <a:chExt cx="244" cy="274"/>
            </a:xfrm>
          </p:grpSpPr>
          <p:sp>
            <p:nvSpPr>
              <p:cNvPr id="143411" name="Freeform 51"/>
              <p:cNvSpPr>
                <a:spLocks/>
              </p:cNvSpPr>
              <p:nvPr/>
            </p:nvSpPr>
            <p:spPr bwMode="auto">
              <a:xfrm>
                <a:off x="639" y="199"/>
                <a:ext cx="155" cy="104"/>
              </a:xfrm>
              <a:custGeom>
                <a:avLst/>
                <a:gdLst>
                  <a:gd name="T0" fmla="*/ 0 w 311"/>
                  <a:gd name="T1" fmla="*/ 127 h 209"/>
                  <a:gd name="T2" fmla="*/ 56 w 311"/>
                  <a:gd name="T3" fmla="*/ 127 h 209"/>
                  <a:gd name="T4" fmla="*/ 56 w 311"/>
                  <a:gd name="T5" fmla="*/ 192 h 209"/>
                  <a:gd name="T6" fmla="*/ 106 w 311"/>
                  <a:gd name="T7" fmla="*/ 192 h 209"/>
                  <a:gd name="T8" fmla="*/ 125 w 311"/>
                  <a:gd name="T9" fmla="*/ 0 h 209"/>
                  <a:gd name="T10" fmla="*/ 169 w 311"/>
                  <a:gd name="T11" fmla="*/ 0 h 209"/>
                  <a:gd name="T12" fmla="*/ 182 w 311"/>
                  <a:gd name="T13" fmla="*/ 192 h 209"/>
                  <a:gd name="T14" fmla="*/ 230 w 311"/>
                  <a:gd name="T15" fmla="*/ 192 h 209"/>
                  <a:gd name="T16" fmla="*/ 230 w 311"/>
                  <a:gd name="T17" fmla="*/ 127 h 209"/>
                  <a:gd name="T18" fmla="*/ 311 w 311"/>
                  <a:gd name="T19" fmla="*/ 127 h 209"/>
                  <a:gd name="T20" fmla="*/ 311 w 311"/>
                  <a:gd name="T21" fmla="*/ 142 h 209"/>
                  <a:gd name="T22" fmla="*/ 248 w 311"/>
                  <a:gd name="T23" fmla="*/ 142 h 209"/>
                  <a:gd name="T24" fmla="*/ 248 w 311"/>
                  <a:gd name="T25" fmla="*/ 209 h 209"/>
                  <a:gd name="T26" fmla="*/ 165 w 311"/>
                  <a:gd name="T27" fmla="*/ 209 h 209"/>
                  <a:gd name="T28" fmla="*/ 154 w 311"/>
                  <a:gd name="T29" fmla="*/ 15 h 209"/>
                  <a:gd name="T30" fmla="*/ 138 w 311"/>
                  <a:gd name="T31" fmla="*/ 15 h 209"/>
                  <a:gd name="T32" fmla="*/ 121 w 311"/>
                  <a:gd name="T33" fmla="*/ 209 h 209"/>
                  <a:gd name="T34" fmla="*/ 39 w 311"/>
                  <a:gd name="T35" fmla="*/ 209 h 209"/>
                  <a:gd name="T36" fmla="*/ 39 w 311"/>
                  <a:gd name="T37" fmla="*/ 142 h 209"/>
                  <a:gd name="T38" fmla="*/ 0 w 311"/>
                  <a:gd name="T39" fmla="*/ 142 h 209"/>
                  <a:gd name="T40" fmla="*/ 0 w 311"/>
                  <a:gd name="T41" fmla="*/ 12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1" h="209">
                    <a:moveTo>
                      <a:pt x="0" y="127"/>
                    </a:moveTo>
                    <a:lnTo>
                      <a:pt x="56" y="127"/>
                    </a:lnTo>
                    <a:lnTo>
                      <a:pt x="56" y="192"/>
                    </a:lnTo>
                    <a:lnTo>
                      <a:pt x="106" y="192"/>
                    </a:lnTo>
                    <a:lnTo>
                      <a:pt x="125" y="0"/>
                    </a:lnTo>
                    <a:lnTo>
                      <a:pt x="169" y="0"/>
                    </a:lnTo>
                    <a:lnTo>
                      <a:pt x="182" y="192"/>
                    </a:lnTo>
                    <a:lnTo>
                      <a:pt x="230" y="192"/>
                    </a:lnTo>
                    <a:lnTo>
                      <a:pt x="230" y="127"/>
                    </a:lnTo>
                    <a:lnTo>
                      <a:pt x="311" y="127"/>
                    </a:lnTo>
                    <a:lnTo>
                      <a:pt x="311" y="142"/>
                    </a:lnTo>
                    <a:lnTo>
                      <a:pt x="248" y="142"/>
                    </a:lnTo>
                    <a:lnTo>
                      <a:pt x="248" y="209"/>
                    </a:lnTo>
                    <a:lnTo>
                      <a:pt x="165" y="209"/>
                    </a:lnTo>
                    <a:lnTo>
                      <a:pt x="154" y="15"/>
                    </a:lnTo>
                    <a:lnTo>
                      <a:pt x="138" y="15"/>
                    </a:lnTo>
                    <a:lnTo>
                      <a:pt x="121" y="209"/>
                    </a:lnTo>
                    <a:lnTo>
                      <a:pt x="39" y="209"/>
                    </a:lnTo>
                    <a:lnTo>
                      <a:pt x="39" y="142"/>
                    </a:lnTo>
                    <a:lnTo>
                      <a:pt x="0" y="142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3412" name="Freeform 52"/>
              <p:cNvSpPr>
                <a:spLocks/>
              </p:cNvSpPr>
              <p:nvPr/>
            </p:nvSpPr>
            <p:spPr bwMode="auto">
              <a:xfrm>
                <a:off x="593" y="257"/>
                <a:ext cx="40" cy="40"/>
              </a:xfrm>
              <a:custGeom>
                <a:avLst/>
                <a:gdLst>
                  <a:gd name="T0" fmla="*/ 81 w 81"/>
                  <a:gd name="T1" fmla="*/ 37 h 81"/>
                  <a:gd name="T2" fmla="*/ 79 w 81"/>
                  <a:gd name="T3" fmla="*/ 31 h 81"/>
                  <a:gd name="T4" fmla="*/ 77 w 81"/>
                  <a:gd name="T5" fmla="*/ 25 h 81"/>
                  <a:gd name="T6" fmla="*/ 75 w 81"/>
                  <a:gd name="T7" fmla="*/ 19 h 81"/>
                  <a:gd name="T8" fmla="*/ 71 w 81"/>
                  <a:gd name="T9" fmla="*/ 15 h 81"/>
                  <a:gd name="T10" fmla="*/ 67 w 81"/>
                  <a:gd name="T11" fmla="*/ 10 h 81"/>
                  <a:gd name="T12" fmla="*/ 62 w 81"/>
                  <a:gd name="T13" fmla="*/ 8 h 81"/>
                  <a:gd name="T14" fmla="*/ 58 w 81"/>
                  <a:gd name="T15" fmla="*/ 4 h 81"/>
                  <a:gd name="T16" fmla="*/ 52 w 81"/>
                  <a:gd name="T17" fmla="*/ 2 h 81"/>
                  <a:gd name="T18" fmla="*/ 46 w 81"/>
                  <a:gd name="T19" fmla="*/ 0 h 81"/>
                  <a:gd name="T20" fmla="*/ 40 w 81"/>
                  <a:gd name="T21" fmla="*/ 0 h 81"/>
                  <a:gd name="T22" fmla="*/ 35 w 81"/>
                  <a:gd name="T23" fmla="*/ 0 h 81"/>
                  <a:gd name="T24" fmla="*/ 27 w 81"/>
                  <a:gd name="T25" fmla="*/ 2 h 81"/>
                  <a:gd name="T26" fmla="*/ 23 w 81"/>
                  <a:gd name="T27" fmla="*/ 4 h 81"/>
                  <a:gd name="T28" fmla="*/ 17 w 81"/>
                  <a:gd name="T29" fmla="*/ 8 h 81"/>
                  <a:gd name="T30" fmla="*/ 14 w 81"/>
                  <a:gd name="T31" fmla="*/ 10 h 81"/>
                  <a:gd name="T32" fmla="*/ 8 w 81"/>
                  <a:gd name="T33" fmla="*/ 15 h 81"/>
                  <a:gd name="T34" fmla="*/ 6 w 81"/>
                  <a:gd name="T35" fmla="*/ 19 h 81"/>
                  <a:gd name="T36" fmla="*/ 2 w 81"/>
                  <a:gd name="T37" fmla="*/ 25 h 81"/>
                  <a:gd name="T38" fmla="*/ 0 w 81"/>
                  <a:gd name="T39" fmla="*/ 31 h 81"/>
                  <a:gd name="T40" fmla="*/ 0 w 81"/>
                  <a:gd name="T41" fmla="*/ 37 h 81"/>
                  <a:gd name="T42" fmla="*/ 0 w 81"/>
                  <a:gd name="T43" fmla="*/ 42 h 81"/>
                  <a:gd name="T44" fmla="*/ 0 w 81"/>
                  <a:gd name="T45" fmla="*/ 48 h 81"/>
                  <a:gd name="T46" fmla="*/ 2 w 81"/>
                  <a:gd name="T47" fmla="*/ 54 h 81"/>
                  <a:gd name="T48" fmla="*/ 4 w 81"/>
                  <a:gd name="T49" fmla="*/ 60 h 81"/>
                  <a:gd name="T50" fmla="*/ 8 w 81"/>
                  <a:gd name="T51" fmla="*/ 65 h 81"/>
                  <a:gd name="T52" fmla="*/ 12 w 81"/>
                  <a:gd name="T53" fmla="*/ 69 h 81"/>
                  <a:gd name="T54" fmla="*/ 16 w 81"/>
                  <a:gd name="T55" fmla="*/ 73 h 81"/>
                  <a:gd name="T56" fmla="*/ 21 w 81"/>
                  <a:gd name="T57" fmla="*/ 75 h 81"/>
                  <a:gd name="T58" fmla="*/ 25 w 81"/>
                  <a:gd name="T59" fmla="*/ 79 h 81"/>
                  <a:gd name="T60" fmla="*/ 31 w 81"/>
                  <a:gd name="T61" fmla="*/ 81 h 81"/>
                  <a:gd name="T62" fmla="*/ 39 w 81"/>
                  <a:gd name="T63" fmla="*/ 81 h 81"/>
                  <a:gd name="T64" fmla="*/ 44 w 81"/>
                  <a:gd name="T65" fmla="*/ 81 h 81"/>
                  <a:gd name="T66" fmla="*/ 50 w 81"/>
                  <a:gd name="T67" fmla="*/ 79 h 81"/>
                  <a:gd name="T68" fmla="*/ 56 w 81"/>
                  <a:gd name="T69" fmla="*/ 77 h 81"/>
                  <a:gd name="T70" fmla="*/ 62 w 81"/>
                  <a:gd name="T71" fmla="*/ 75 h 81"/>
                  <a:gd name="T72" fmla="*/ 65 w 81"/>
                  <a:gd name="T73" fmla="*/ 71 h 81"/>
                  <a:gd name="T74" fmla="*/ 69 w 81"/>
                  <a:gd name="T75" fmla="*/ 67 h 81"/>
                  <a:gd name="T76" fmla="*/ 73 w 81"/>
                  <a:gd name="T77" fmla="*/ 63 h 81"/>
                  <a:gd name="T78" fmla="*/ 77 w 81"/>
                  <a:gd name="T79" fmla="*/ 58 h 81"/>
                  <a:gd name="T80" fmla="*/ 79 w 81"/>
                  <a:gd name="T81" fmla="*/ 52 h 81"/>
                  <a:gd name="T82" fmla="*/ 79 w 81"/>
                  <a:gd name="T83" fmla="*/ 46 h 81"/>
                  <a:gd name="T84" fmla="*/ 81 w 81"/>
                  <a:gd name="T85" fmla="*/ 4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" h="81">
                    <a:moveTo>
                      <a:pt x="81" y="40"/>
                    </a:moveTo>
                    <a:lnTo>
                      <a:pt x="81" y="38"/>
                    </a:lnTo>
                    <a:lnTo>
                      <a:pt x="81" y="37"/>
                    </a:lnTo>
                    <a:lnTo>
                      <a:pt x="79" y="35"/>
                    </a:lnTo>
                    <a:lnTo>
                      <a:pt x="79" y="33"/>
                    </a:lnTo>
                    <a:lnTo>
                      <a:pt x="79" y="31"/>
                    </a:lnTo>
                    <a:lnTo>
                      <a:pt x="79" y="29"/>
                    </a:lnTo>
                    <a:lnTo>
                      <a:pt x="77" y="27"/>
                    </a:lnTo>
                    <a:lnTo>
                      <a:pt x="77" y="25"/>
                    </a:lnTo>
                    <a:lnTo>
                      <a:pt x="77" y="23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3" y="17"/>
                    </a:lnTo>
                    <a:lnTo>
                      <a:pt x="73" y="15"/>
                    </a:lnTo>
                    <a:lnTo>
                      <a:pt x="71" y="15"/>
                    </a:lnTo>
                    <a:lnTo>
                      <a:pt x="69" y="14"/>
                    </a:lnTo>
                    <a:lnTo>
                      <a:pt x="69" y="12"/>
                    </a:lnTo>
                    <a:lnTo>
                      <a:pt x="67" y="10"/>
                    </a:lnTo>
                    <a:lnTo>
                      <a:pt x="65" y="10"/>
                    </a:lnTo>
                    <a:lnTo>
                      <a:pt x="63" y="8"/>
                    </a:lnTo>
                    <a:lnTo>
                      <a:pt x="62" y="8"/>
                    </a:lnTo>
                    <a:lnTo>
                      <a:pt x="62" y="6"/>
                    </a:lnTo>
                    <a:lnTo>
                      <a:pt x="60" y="4"/>
                    </a:lnTo>
                    <a:lnTo>
                      <a:pt x="58" y="4"/>
                    </a:lnTo>
                    <a:lnTo>
                      <a:pt x="56" y="4"/>
                    </a:lnTo>
                    <a:lnTo>
                      <a:pt x="54" y="2"/>
                    </a:lnTo>
                    <a:lnTo>
                      <a:pt x="52" y="2"/>
                    </a:lnTo>
                    <a:lnTo>
                      <a:pt x="50" y="2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5" y="2"/>
                    </a:lnTo>
                    <a:lnTo>
                      <a:pt x="25" y="4"/>
                    </a:lnTo>
                    <a:lnTo>
                      <a:pt x="23" y="4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2" y="12"/>
                    </a:lnTo>
                    <a:lnTo>
                      <a:pt x="10" y="14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6" y="17"/>
                    </a:lnTo>
                    <a:lnTo>
                      <a:pt x="6" y="19"/>
                    </a:lnTo>
                    <a:lnTo>
                      <a:pt x="4" y="21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2" y="27"/>
                    </a:lnTo>
                    <a:lnTo>
                      <a:pt x="2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2" y="52"/>
                    </a:lnTo>
                    <a:lnTo>
                      <a:pt x="2" y="54"/>
                    </a:lnTo>
                    <a:lnTo>
                      <a:pt x="2" y="56"/>
                    </a:lnTo>
                    <a:lnTo>
                      <a:pt x="4" y="58"/>
                    </a:lnTo>
                    <a:lnTo>
                      <a:pt x="4" y="60"/>
                    </a:lnTo>
                    <a:lnTo>
                      <a:pt x="6" y="61"/>
                    </a:lnTo>
                    <a:lnTo>
                      <a:pt x="6" y="63"/>
                    </a:lnTo>
                    <a:lnTo>
                      <a:pt x="8" y="65"/>
                    </a:lnTo>
                    <a:lnTo>
                      <a:pt x="8" y="65"/>
                    </a:lnTo>
                    <a:lnTo>
                      <a:pt x="10" y="67"/>
                    </a:lnTo>
                    <a:lnTo>
                      <a:pt x="12" y="69"/>
                    </a:lnTo>
                    <a:lnTo>
                      <a:pt x="14" y="71"/>
                    </a:lnTo>
                    <a:lnTo>
                      <a:pt x="14" y="71"/>
                    </a:lnTo>
                    <a:lnTo>
                      <a:pt x="16" y="73"/>
                    </a:lnTo>
                    <a:lnTo>
                      <a:pt x="17" y="73"/>
                    </a:lnTo>
                    <a:lnTo>
                      <a:pt x="19" y="75"/>
                    </a:lnTo>
                    <a:lnTo>
                      <a:pt x="21" y="75"/>
                    </a:lnTo>
                    <a:lnTo>
                      <a:pt x="23" y="77"/>
                    </a:lnTo>
                    <a:lnTo>
                      <a:pt x="25" y="77"/>
                    </a:lnTo>
                    <a:lnTo>
                      <a:pt x="25" y="79"/>
                    </a:lnTo>
                    <a:lnTo>
                      <a:pt x="27" y="79"/>
                    </a:lnTo>
                    <a:lnTo>
                      <a:pt x="29" y="79"/>
                    </a:lnTo>
                    <a:lnTo>
                      <a:pt x="31" y="81"/>
                    </a:lnTo>
                    <a:lnTo>
                      <a:pt x="35" y="81"/>
                    </a:lnTo>
                    <a:lnTo>
                      <a:pt x="37" y="81"/>
                    </a:lnTo>
                    <a:lnTo>
                      <a:pt x="39" y="81"/>
                    </a:lnTo>
                    <a:lnTo>
                      <a:pt x="40" y="81"/>
                    </a:lnTo>
                    <a:lnTo>
                      <a:pt x="42" y="81"/>
                    </a:lnTo>
                    <a:lnTo>
                      <a:pt x="44" y="81"/>
                    </a:lnTo>
                    <a:lnTo>
                      <a:pt x="46" y="81"/>
                    </a:lnTo>
                    <a:lnTo>
                      <a:pt x="48" y="81"/>
                    </a:lnTo>
                    <a:lnTo>
                      <a:pt x="50" y="79"/>
                    </a:lnTo>
                    <a:lnTo>
                      <a:pt x="52" y="79"/>
                    </a:lnTo>
                    <a:lnTo>
                      <a:pt x="54" y="79"/>
                    </a:lnTo>
                    <a:lnTo>
                      <a:pt x="56" y="77"/>
                    </a:lnTo>
                    <a:lnTo>
                      <a:pt x="58" y="77"/>
                    </a:lnTo>
                    <a:lnTo>
                      <a:pt x="60" y="75"/>
                    </a:lnTo>
                    <a:lnTo>
                      <a:pt x="62" y="75"/>
                    </a:lnTo>
                    <a:lnTo>
                      <a:pt x="62" y="73"/>
                    </a:lnTo>
                    <a:lnTo>
                      <a:pt x="63" y="73"/>
                    </a:lnTo>
                    <a:lnTo>
                      <a:pt x="65" y="71"/>
                    </a:lnTo>
                    <a:lnTo>
                      <a:pt x="67" y="71"/>
                    </a:lnTo>
                    <a:lnTo>
                      <a:pt x="69" y="69"/>
                    </a:lnTo>
                    <a:lnTo>
                      <a:pt x="69" y="67"/>
                    </a:lnTo>
                    <a:lnTo>
                      <a:pt x="71" y="65"/>
                    </a:lnTo>
                    <a:lnTo>
                      <a:pt x="73" y="65"/>
                    </a:lnTo>
                    <a:lnTo>
                      <a:pt x="73" y="63"/>
                    </a:lnTo>
                    <a:lnTo>
                      <a:pt x="75" y="61"/>
                    </a:lnTo>
                    <a:lnTo>
                      <a:pt x="75" y="60"/>
                    </a:lnTo>
                    <a:lnTo>
                      <a:pt x="77" y="58"/>
                    </a:lnTo>
                    <a:lnTo>
                      <a:pt x="77" y="56"/>
                    </a:lnTo>
                    <a:lnTo>
                      <a:pt x="77" y="54"/>
                    </a:lnTo>
                    <a:lnTo>
                      <a:pt x="79" y="52"/>
                    </a:lnTo>
                    <a:lnTo>
                      <a:pt x="79" y="50"/>
                    </a:lnTo>
                    <a:lnTo>
                      <a:pt x="79" y="48"/>
                    </a:lnTo>
                    <a:lnTo>
                      <a:pt x="79" y="46"/>
                    </a:lnTo>
                    <a:lnTo>
                      <a:pt x="81" y="44"/>
                    </a:lnTo>
                    <a:lnTo>
                      <a:pt x="81" y="42"/>
                    </a:lnTo>
                    <a:lnTo>
                      <a:pt x="81" y="40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3413" name="Freeform 53"/>
              <p:cNvSpPr>
                <a:spLocks/>
              </p:cNvSpPr>
              <p:nvPr/>
            </p:nvSpPr>
            <p:spPr bwMode="auto">
              <a:xfrm>
                <a:off x="590" y="148"/>
                <a:ext cx="244" cy="274"/>
              </a:xfrm>
              <a:custGeom>
                <a:avLst/>
                <a:gdLst>
                  <a:gd name="T0" fmla="*/ 52 w 488"/>
                  <a:gd name="T1" fmla="*/ 352 h 548"/>
                  <a:gd name="T2" fmla="*/ 91 w 488"/>
                  <a:gd name="T3" fmla="*/ 368 h 548"/>
                  <a:gd name="T4" fmla="*/ 116 w 488"/>
                  <a:gd name="T5" fmla="*/ 377 h 548"/>
                  <a:gd name="T6" fmla="*/ 87 w 488"/>
                  <a:gd name="T7" fmla="*/ 391 h 548"/>
                  <a:gd name="T8" fmla="*/ 108 w 488"/>
                  <a:gd name="T9" fmla="*/ 410 h 548"/>
                  <a:gd name="T10" fmla="*/ 135 w 488"/>
                  <a:gd name="T11" fmla="*/ 423 h 548"/>
                  <a:gd name="T12" fmla="*/ 162 w 488"/>
                  <a:gd name="T13" fmla="*/ 429 h 548"/>
                  <a:gd name="T14" fmla="*/ 171 w 488"/>
                  <a:gd name="T15" fmla="*/ 429 h 548"/>
                  <a:gd name="T16" fmla="*/ 188 w 488"/>
                  <a:gd name="T17" fmla="*/ 425 h 548"/>
                  <a:gd name="T18" fmla="*/ 206 w 488"/>
                  <a:gd name="T19" fmla="*/ 404 h 548"/>
                  <a:gd name="T20" fmla="*/ 217 w 488"/>
                  <a:gd name="T21" fmla="*/ 373 h 548"/>
                  <a:gd name="T22" fmla="*/ 223 w 488"/>
                  <a:gd name="T23" fmla="*/ 341 h 548"/>
                  <a:gd name="T24" fmla="*/ 263 w 488"/>
                  <a:gd name="T25" fmla="*/ 366 h 548"/>
                  <a:gd name="T26" fmla="*/ 275 w 488"/>
                  <a:gd name="T27" fmla="*/ 398 h 548"/>
                  <a:gd name="T28" fmla="*/ 292 w 488"/>
                  <a:gd name="T29" fmla="*/ 423 h 548"/>
                  <a:gd name="T30" fmla="*/ 305 w 488"/>
                  <a:gd name="T31" fmla="*/ 429 h 548"/>
                  <a:gd name="T32" fmla="*/ 311 w 488"/>
                  <a:gd name="T33" fmla="*/ 429 h 548"/>
                  <a:gd name="T34" fmla="*/ 334 w 488"/>
                  <a:gd name="T35" fmla="*/ 427 h 548"/>
                  <a:gd name="T36" fmla="*/ 357 w 488"/>
                  <a:gd name="T37" fmla="*/ 419 h 548"/>
                  <a:gd name="T38" fmla="*/ 378 w 488"/>
                  <a:gd name="T39" fmla="*/ 408 h 548"/>
                  <a:gd name="T40" fmla="*/ 407 w 488"/>
                  <a:gd name="T41" fmla="*/ 377 h 548"/>
                  <a:gd name="T42" fmla="*/ 434 w 488"/>
                  <a:gd name="T43" fmla="*/ 333 h 548"/>
                  <a:gd name="T44" fmla="*/ 447 w 488"/>
                  <a:gd name="T45" fmla="*/ 285 h 548"/>
                  <a:gd name="T46" fmla="*/ 449 w 488"/>
                  <a:gd name="T47" fmla="*/ 262 h 548"/>
                  <a:gd name="T48" fmla="*/ 442 w 488"/>
                  <a:gd name="T49" fmla="*/ 195 h 548"/>
                  <a:gd name="T50" fmla="*/ 396 w 488"/>
                  <a:gd name="T51" fmla="*/ 120 h 548"/>
                  <a:gd name="T52" fmla="*/ 323 w 488"/>
                  <a:gd name="T53" fmla="*/ 72 h 548"/>
                  <a:gd name="T54" fmla="*/ 300 w 488"/>
                  <a:gd name="T55" fmla="*/ 67 h 548"/>
                  <a:gd name="T56" fmla="*/ 263 w 488"/>
                  <a:gd name="T57" fmla="*/ 61 h 548"/>
                  <a:gd name="T58" fmla="*/ 171 w 488"/>
                  <a:gd name="T59" fmla="*/ 88 h 548"/>
                  <a:gd name="T60" fmla="*/ 108 w 488"/>
                  <a:gd name="T61" fmla="*/ 153 h 548"/>
                  <a:gd name="T62" fmla="*/ 83 w 488"/>
                  <a:gd name="T63" fmla="*/ 210 h 548"/>
                  <a:gd name="T64" fmla="*/ 68 w 488"/>
                  <a:gd name="T65" fmla="*/ 201 h 548"/>
                  <a:gd name="T66" fmla="*/ 50 w 488"/>
                  <a:gd name="T67" fmla="*/ 195 h 548"/>
                  <a:gd name="T68" fmla="*/ 31 w 488"/>
                  <a:gd name="T69" fmla="*/ 197 h 548"/>
                  <a:gd name="T70" fmla="*/ 16 w 488"/>
                  <a:gd name="T71" fmla="*/ 203 h 548"/>
                  <a:gd name="T72" fmla="*/ 0 w 488"/>
                  <a:gd name="T73" fmla="*/ 212 h 548"/>
                  <a:gd name="T74" fmla="*/ 25 w 488"/>
                  <a:gd name="T75" fmla="*/ 134 h 548"/>
                  <a:gd name="T76" fmla="*/ 75 w 488"/>
                  <a:gd name="T77" fmla="*/ 69 h 548"/>
                  <a:gd name="T78" fmla="*/ 146 w 488"/>
                  <a:gd name="T79" fmla="*/ 21 h 548"/>
                  <a:gd name="T80" fmla="*/ 234 w 488"/>
                  <a:gd name="T81" fmla="*/ 0 h 548"/>
                  <a:gd name="T82" fmla="*/ 325 w 488"/>
                  <a:gd name="T83" fmla="*/ 13 h 548"/>
                  <a:gd name="T84" fmla="*/ 407 w 488"/>
                  <a:gd name="T85" fmla="*/ 61 h 548"/>
                  <a:gd name="T86" fmla="*/ 465 w 488"/>
                  <a:gd name="T87" fmla="*/ 138 h 548"/>
                  <a:gd name="T88" fmla="*/ 488 w 488"/>
                  <a:gd name="T89" fmla="*/ 232 h 548"/>
                  <a:gd name="T90" fmla="*/ 486 w 488"/>
                  <a:gd name="T91" fmla="*/ 258 h 548"/>
                  <a:gd name="T92" fmla="*/ 472 w 488"/>
                  <a:gd name="T93" fmla="*/ 322 h 548"/>
                  <a:gd name="T94" fmla="*/ 440 w 488"/>
                  <a:gd name="T95" fmla="*/ 379 h 548"/>
                  <a:gd name="T96" fmla="*/ 405 w 488"/>
                  <a:gd name="T97" fmla="*/ 417 h 548"/>
                  <a:gd name="T98" fmla="*/ 369 w 488"/>
                  <a:gd name="T99" fmla="*/ 446 h 548"/>
                  <a:gd name="T100" fmla="*/ 328 w 488"/>
                  <a:gd name="T101" fmla="*/ 465 h 548"/>
                  <a:gd name="T102" fmla="*/ 290 w 488"/>
                  <a:gd name="T103" fmla="*/ 490 h 548"/>
                  <a:gd name="T104" fmla="*/ 257 w 488"/>
                  <a:gd name="T105" fmla="*/ 523 h 548"/>
                  <a:gd name="T106" fmla="*/ 234 w 488"/>
                  <a:gd name="T107" fmla="*/ 534 h 548"/>
                  <a:gd name="T108" fmla="*/ 206 w 488"/>
                  <a:gd name="T109" fmla="*/ 500 h 548"/>
                  <a:gd name="T110" fmla="*/ 169 w 488"/>
                  <a:gd name="T111" fmla="*/ 473 h 548"/>
                  <a:gd name="T112" fmla="*/ 131 w 488"/>
                  <a:gd name="T113" fmla="*/ 456 h 548"/>
                  <a:gd name="T114" fmla="*/ 96 w 488"/>
                  <a:gd name="T115" fmla="*/ 433 h 548"/>
                  <a:gd name="T116" fmla="*/ 68 w 488"/>
                  <a:gd name="T117" fmla="*/ 408 h 548"/>
                  <a:gd name="T118" fmla="*/ 48 w 488"/>
                  <a:gd name="T119" fmla="*/ 427 h 548"/>
                  <a:gd name="T120" fmla="*/ 37 w 488"/>
                  <a:gd name="T121" fmla="*/ 396 h 548"/>
                  <a:gd name="T122" fmla="*/ 23 w 488"/>
                  <a:gd name="T123" fmla="*/ 345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88" h="548">
                    <a:moveTo>
                      <a:pt x="20" y="331"/>
                    </a:moveTo>
                    <a:lnTo>
                      <a:pt x="22" y="333"/>
                    </a:lnTo>
                    <a:lnTo>
                      <a:pt x="25" y="335"/>
                    </a:lnTo>
                    <a:lnTo>
                      <a:pt x="27" y="339"/>
                    </a:lnTo>
                    <a:lnTo>
                      <a:pt x="31" y="341"/>
                    </a:lnTo>
                    <a:lnTo>
                      <a:pt x="33" y="343"/>
                    </a:lnTo>
                    <a:lnTo>
                      <a:pt x="37" y="345"/>
                    </a:lnTo>
                    <a:lnTo>
                      <a:pt x="39" y="347"/>
                    </a:lnTo>
                    <a:lnTo>
                      <a:pt x="43" y="348"/>
                    </a:lnTo>
                    <a:lnTo>
                      <a:pt x="46" y="348"/>
                    </a:lnTo>
                    <a:lnTo>
                      <a:pt x="48" y="350"/>
                    </a:lnTo>
                    <a:lnTo>
                      <a:pt x="52" y="352"/>
                    </a:lnTo>
                    <a:lnTo>
                      <a:pt x="54" y="354"/>
                    </a:lnTo>
                    <a:lnTo>
                      <a:pt x="58" y="356"/>
                    </a:lnTo>
                    <a:lnTo>
                      <a:pt x="62" y="358"/>
                    </a:lnTo>
                    <a:lnTo>
                      <a:pt x="64" y="358"/>
                    </a:lnTo>
                    <a:lnTo>
                      <a:pt x="68" y="360"/>
                    </a:lnTo>
                    <a:lnTo>
                      <a:pt x="71" y="362"/>
                    </a:lnTo>
                    <a:lnTo>
                      <a:pt x="73" y="362"/>
                    </a:lnTo>
                    <a:lnTo>
                      <a:pt x="77" y="364"/>
                    </a:lnTo>
                    <a:lnTo>
                      <a:pt x="81" y="366"/>
                    </a:lnTo>
                    <a:lnTo>
                      <a:pt x="85" y="366"/>
                    </a:lnTo>
                    <a:lnTo>
                      <a:pt x="87" y="368"/>
                    </a:lnTo>
                    <a:lnTo>
                      <a:pt x="91" y="368"/>
                    </a:lnTo>
                    <a:lnTo>
                      <a:pt x="94" y="370"/>
                    </a:lnTo>
                    <a:lnTo>
                      <a:pt x="98" y="370"/>
                    </a:lnTo>
                    <a:lnTo>
                      <a:pt x="102" y="370"/>
                    </a:lnTo>
                    <a:lnTo>
                      <a:pt x="104" y="371"/>
                    </a:lnTo>
                    <a:lnTo>
                      <a:pt x="108" y="371"/>
                    </a:lnTo>
                    <a:lnTo>
                      <a:pt x="112" y="371"/>
                    </a:lnTo>
                    <a:lnTo>
                      <a:pt x="116" y="373"/>
                    </a:lnTo>
                    <a:lnTo>
                      <a:pt x="119" y="373"/>
                    </a:lnTo>
                    <a:lnTo>
                      <a:pt x="121" y="373"/>
                    </a:lnTo>
                    <a:lnTo>
                      <a:pt x="119" y="375"/>
                    </a:lnTo>
                    <a:lnTo>
                      <a:pt x="117" y="375"/>
                    </a:lnTo>
                    <a:lnTo>
                      <a:pt x="116" y="377"/>
                    </a:lnTo>
                    <a:lnTo>
                      <a:pt x="112" y="377"/>
                    </a:lnTo>
                    <a:lnTo>
                      <a:pt x="110" y="379"/>
                    </a:lnTo>
                    <a:lnTo>
                      <a:pt x="108" y="379"/>
                    </a:lnTo>
                    <a:lnTo>
                      <a:pt x="106" y="381"/>
                    </a:lnTo>
                    <a:lnTo>
                      <a:pt x="104" y="381"/>
                    </a:lnTo>
                    <a:lnTo>
                      <a:pt x="100" y="383"/>
                    </a:lnTo>
                    <a:lnTo>
                      <a:pt x="98" y="385"/>
                    </a:lnTo>
                    <a:lnTo>
                      <a:pt x="96" y="385"/>
                    </a:lnTo>
                    <a:lnTo>
                      <a:pt x="94" y="387"/>
                    </a:lnTo>
                    <a:lnTo>
                      <a:pt x="92" y="389"/>
                    </a:lnTo>
                    <a:lnTo>
                      <a:pt x="91" y="389"/>
                    </a:lnTo>
                    <a:lnTo>
                      <a:pt x="87" y="391"/>
                    </a:lnTo>
                    <a:lnTo>
                      <a:pt x="85" y="393"/>
                    </a:lnTo>
                    <a:lnTo>
                      <a:pt x="87" y="394"/>
                    </a:lnTo>
                    <a:lnTo>
                      <a:pt x="89" y="396"/>
                    </a:lnTo>
                    <a:lnTo>
                      <a:pt x="91" y="398"/>
                    </a:lnTo>
                    <a:lnTo>
                      <a:pt x="92" y="398"/>
                    </a:lnTo>
                    <a:lnTo>
                      <a:pt x="94" y="400"/>
                    </a:lnTo>
                    <a:lnTo>
                      <a:pt x="96" y="402"/>
                    </a:lnTo>
                    <a:lnTo>
                      <a:pt x="98" y="404"/>
                    </a:lnTo>
                    <a:lnTo>
                      <a:pt x="102" y="406"/>
                    </a:lnTo>
                    <a:lnTo>
                      <a:pt x="104" y="406"/>
                    </a:lnTo>
                    <a:lnTo>
                      <a:pt x="106" y="408"/>
                    </a:lnTo>
                    <a:lnTo>
                      <a:pt x="108" y="410"/>
                    </a:lnTo>
                    <a:lnTo>
                      <a:pt x="110" y="412"/>
                    </a:lnTo>
                    <a:lnTo>
                      <a:pt x="112" y="412"/>
                    </a:lnTo>
                    <a:lnTo>
                      <a:pt x="114" y="414"/>
                    </a:lnTo>
                    <a:lnTo>
                      <a:pt x="116" y="414"/>
                    </a:lnTo>
                    <a:lnTo>
                      <a:pt x="119" y="416"/>
                    </a:lnTo>
                    <a:lnTo>
                      <a:pt x="121" y="417"/>
                    </a:lnTo>
                    <a:lnTo>
                      <a:pt x="123" y="417"/>
                    </a:lnTo>
                    <a:lnTo>
                      <a:pt x="125" y="419"/>
                    </a:lnTo>
                    <a:lnTo>
                      <a:pt x="127" y="419"/>
                    </a:lnTo>
                    <a:lnTo>
                      <a:pt x="131" y="421"/>
                    </a:lnTo>
                    <a:lnTo>
                      <a:pt x="133" y="421"/>
                    </a:lnTo>
                    <a:lnTo>
                      <a:pt x="135" y="423"/>
                    </a:lnTo>
                    <a:lnTo>
                      <a:pt x="137" y="423"/>
                    </a:lnTo>
                    <a:lnTo>
                      <a:pt x="140" y="423"/>
                    </a:lnTo>
                    <a:lnTo>
                      <a:pt x="142" y="425"/>
                    </a:lnTo>
                    <a:lnTo>
                      <a:pt x="144" y="425"/>
                    </a:lnTo>
                    <a:lnTo>
                      <a:pt x="148" y="425"/>
                    </a:lnTo>
                    <a:lnTo>
                      <a:pt x="150" y="427"/>
                    </a:lnTo>
                    <a:lnTo>
                      <a:pt x="152" y="427"/>
                    </a:lnTo>
                    <a:lnTo>
                      <a:pt x="156" y="427"/>
                    </a:lnTo>
                    <a:lnTo>
                      <a:pt x="158" y="427"/>
                    </a:lnTo>
                    <a:lnTo>
                      <a:pt x="160" y="429"/>
                    </a:lnTo>
                    <a:lnTo>
                      <a:pt x="162" y="429"/>
                    </a:lnTo>
                    <a:lnTo>
                      <a:pt x="162" y="429"/>
                    </a:lnTo>
                    <a:lnTo>
                      <a:pt x="163" y="429"/>
                    </a:lnTo>
                    <a:lnTo>
                      <a:pt x="165" y="429"/>
                    </a:lnTo>
                    <a:lnTo>
                      <a:pt x="167" y="429"/>
                    </a:lnTo>
                    <a:lnTo>
                      <a:pt x="169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3" y="429"/>
                    </a:lnTo>
                    <a:lnTo>
                      <a:pt x="173" y="429"/>
                    </a:lnTo>
                    <a:lnTo>
                      <a:pt x="175" y="429"/>
                    </a:lnTo>
                    <a:lnTo>
                      <a:pt x="177" y="429"/>
                    </a:lnTo>
                    <a:lnTo>
                      <a:pt x="179" y="429"/>
                    </a:lnTo>
                    <a:lnTo>
                      <a:pt x="179" y="429"/>
                    </a:lnTo>
                    <a:lnTo>
                      <a:pt x="181" y="429"/>
                    </a:lnTo>
                    <a:lnTo>
                      <a:pt x="183" y="427"/>
                    </a:lnTo>
                    <a:lnTo>
                      <a:pt x="183" y="427"/>
                    </a:lnTo>
                    <a:lnTo>
                      <a:pt x="185" y="427"/>
                    </a:lnTo>
                    <a:lnTo>
                      <a:pt x="186" y="425"/>
                    </a:lnTo>
                    <a:lnTo>
                      <a:pt x="188" y="425"/>
                    </a:lnTo>
                    <a:lnTo>
                      <a:pt x="188" y="425"/>
                    </a:lnTo>
                    <a:lnTo>
                      <a:pt x="190" y="423"/>
                    </a:lnTo>
                    <a:lnTo>
                      <a:pt x="190" y="423"/>
                    </a:lnTo>
                    <a:lnTo>
                      <a:pt x="192" y="421"/>
                    </a:lnTo>
                    <a:lnTo>
                      <a:pt x="194" y="421"/>
                    </a:lnTo>
                    <a:lnTo>
                      <a:pt x="196" y="419"/>
                    </a:lnTo>
                    <a:lnTo>
                      <a:pt x="198" y="416"/>
                    </a:lnTo>
                    <a:lnTo>
                      <a:pt x="198" y="414"/>
                    </a:lnTo>
                    <a:lnTo>
                      <a:pt x="200" y="412"/>
                    </a:lnTo>
                    <a:lnTo>
                      <a:pt x="202" y="410"/>
                    </a:lnTo>
                    <a:lnTo>
                      <a:pt x="204" y="408"/>
                    </a:lnTo>
                    <a:lnTo>
                      <a:pt x="206" y="404"/>
                    </a:lnTo>
                    <a:lnTo>
                      <a:pt x="206" y="402"/>
                    </a:lnTo>
                    <a:lnTo>
                      <a:pt x="208" y="400"/>
                    </a:lnTo>
                    <a:lnTo>
                      <a:pt x="210" y="396"/>
                    </a:lnTo>
                    <a:lnTo>
                      <a:pt x="210" y="394"/>
                    </a:lnTo>
                    <a:lnTo>
                      <a:pt x="211" y="393"/>
                    </a:lnTo>
                    <a:lnTo>
                      <a:pt x="213" y="389"/>
                    </a:lnTo>
                    <a:lnTo>
                      <a:pt x="213" y="387"/>
                    </a:lnTo>
                    <a:lnTo>
                      <a:pt x="215" y="385"/>
                    </a:lnTo>
                    <a:lnTo>
                      <a:pt x="215" y="381"/>
                    </a:lnTo>
                    <a:lnTo>
                      <a:pt x="217" y="379"/>
                    </a:lnTo>
                    <a:lnTo>
                      <a:pt x="217" y="377"/>
                    </a:lnTo>
                    <a:lnTo>
                      <a:pt x="217" y="373"/>
                    </a:lnTo>
                    <a:lnTo>
                      <a:pt x="219" y="371"/>
                    </a:lnTo>
                    <a:lnTo>
                      <a:pt x="219" y="368"/>
                    </a:lnTo>
                    <a:lnTo>
                      <a:pt x="221" y="366"/>
                    </a:lnTo>
                    <a:lnTo>
                      <a:pt x="221" y="364"/>
                    </a:lnTo>
                    <a:lnTo>
                      <a:pt x="221" y="360"/>
                    </a:lnTo>
                    <a:lnTo>
                      <a:pt x="221" y="358"/>
                    </a:lnTo>
                    <a:lnTo>
                      <a:pt x="223" y="354"/>
                    </a:lnTo>
                    <a:lnTo>
                      <a:pt x="223" y="352"/>
                    </a:lnTo>
                    <a:lnTo>
                      <a:pt x="223" y="348"/>
                    </a:lnTo>
                    <a:lnTo>
                      <a:pt x="223" y="347"/>
                    </a:lnTo>
                    <a:lnTo>
                      <a:pt x="223" y="343"/>
                    </a:lnTo>
                    <a:lnTo>
                      <a:pt x="223" y="341"/>
                    </a:lnTo>
                    <a:lnTo>
                      <a:pt x="223" y="337"/>
                    </a:lnTo>
                    <a:lnTo>
                      <a:pt x="259" y="337"/>
                    </a:lnTo>
                    <a:lnTo>
                      <a:pt x="259" y="341"/>
                    </a:lnTo>
                    <a:lnTo>
                      <a:pt x="259" y="343"/>
                    </a:lnTo>
                    <a:lnTo>
                      <a:pt x="259" y="347"/>
                    </a:lnTo>
                    <a:lnTo>
                      <a:pt x="259" y="348"/>
                    </a:lnTo>
                    <a:lnTo>
                      <a:pt x="259" y="352"/>
                    </a:lnTo>
                    <a:lnTo>
                      <a:pt x="261" y="354"/>
                    </a:lnTo>
                    <a:lnTo>
                      <a:pt x="261" y="358"/>
                    </a:lnTo>
                    <a:lnTo>
                      <a:pt x="261" y="360"/>
                    </a:lnTo>
                    <a:lnTo>
                      <a:pt x="261" y="364"/>
                    </a:lnTo>
                    <a:lnTo>
                      <a:pt x="263" y="366"/>
                    </a:lnTo>
                    <a:lnTo>
                      <a:pt x="263" y="368"/>
                    </a:lnTo>
                    <a:lnTo>
                      <a:pt x="263" y="371"/>
                    </a:lnTo>
                    <a:lnTo>
                      <a:pt x="265" y="373"/>
                    </a:lnTo>
                    <a:lnTo>
                      <a:pt x="265" y="377"/>
                    </a:lnTo>
                    <a:lnTo>
                      <a:pt x="267" y="379"/>
                    </a:lnTo>
                    <a:lnTo>
                      <a:pt x="267" y="381"/>
                    </a:lnTo>
                    <a:lnTo>
                      <a:pt x="269" y="385"/>
                    </a:lnTo>
                    <a:lnTo>
                      <a:pt x="269" y="387"/>
                    </a:lnTo>
                    <a:lnTo>
                      <a:pt x="271" y="391"/>
                    </a:lnTo>
                    <a:lnTo>
                      <a:pt x="271" y="393"/>
                    </a:lnTo>
                    <a:lnTo>
                      <a:pt x="273" y="394"/>
                    </a:lnTo>
                    <a:lnTo>
                      <a:pt x="275" y="398"/>
                    </a:lnTo>
                    <a:lnTo>
                      <a:pt x="275" y="400"/>
                    </a:lnTo>
                    <a:lnTo>
                      <a:pt x="277" y="402"/>
                    </a:lnTo>
                    <a:lnTo>
                      <a:pt x="279" y="404"/>
                    </a:lnTo>
                    <a:lnTo>
                      <a:pt x="279" y="408"/>
                    </a:lnTo>
                    <a:lnTo>
                      <a:pt x="280" y="410"/>
                    </a:lnTo>
                    <a:lnTo>
                      <a:pt x="282" y="412"/>
                    </a:lnTo>
                    <a:lnTo>
                      <a:pt x="284" y="414"/>
                    </a:lnTo>
                    <a:lnTo>
                      <a:pt x="286" y="417"/>
                    </a:lnTo>
                    <a:lnTo>
                      <a:pt x="288" y="419"/>
                    </a:lnTo>
                    <a:lnTo>
                      <a:pt x="290" y="421"/>
                    </a:lnTo>
                    <a:lnTo>
                      <a:pt x="290" y="421"/>
                    </a:lnTo>
                    <a:lnTo>
                      <a:pt x="292" y="423"/>
                    </a:lnTo>
                    <a:lnTo>
                      <a:pt x="292" y="423"/>
                    </a:lnTo>
                    <a:lnTo>
                      <a:pt x="294" y="425"/>
                    </a:lnTo>
                    <a:lnTo>
                      <a:pt x="294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8" y="427"/>
                    </a:lnTo>
                    <a:lnTo>
                      <a:pt x="300" y="427"/>
                    </a:lnTo>
                    <a:lnTo>
                      <a:pt x="300" y="427"/>
                    </a:lnTo>
                    <a:lnTo>
                      <a:pt x="302" y="429"/>
                    </a:lnTo>
                    <a:lnTo>
                      <a:pt x="303" y="429"/>
                    </a:lnTo>
                    <a:lnTo>
                      <a:pt x="305" y="429"/>
                    </a:lnTo>
                    <a:lnTo>
                      <a:pt x="305" y="429"/>
                    </a:lnTo>
                    <a:lnTo>
                      <a:pt x="307" y="429"/>
                    </a:lnTo>
                    <a:lnTo>
                      <a:pt x="309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3" y="429"/>
                    </a:lnTo>
                    <a:lnTo>
                      <a:pt x="315" y="429"/>
                    </a:lnTo>
                    <a:lnTo>
                      <a:pt x="317" y="429"/>
                    </a:lnTo>
                    <a:lnTo>
                      <a:pt x="319" y="429"/>
                    </a:lnTo>
                    <a:lnTo>
                      <a:pt x="321" y="429"/>
                    </a:lnTo>
                    <a:lnTo>
                      <a:pt x="323" y="429"/>
                    </a:lnTo>
                    <a:lnTo>
                      <a:pt x="325" y="429"/>
                    </a:lnTo>
                    <a:lnTo>
                      <a:pt x="325" y="427"/>
                    </a:lnTo>
                    <a:lnTo>
                      <a:pt x="327" y="427"/>
                    </a:lnTo>
                    <a:lnTo>
                      <a:pt x="330" y="427"/>
                    </a:lnTo>
                    <a:lnTo>
                      <a:pt x="332" y="427"/>
                    </a:lnTo>
                    <a:lnTo>
                      <a:pt x="334" y="427"/>
                    </a:lnTo>
                    <a:lnTo>
                      <a:pt x="336" y="425"/>
                    </a:lnTo>
                    <a:lnTo>
                      <a:pt x="338" y="425"/>
                    </a:lnTo>
                    <a:lnTo>
                      <a:pt x="340" y="425"/>
                    </a:lnTo>
                    <a:lnTo>
                      <a:pt x="342" y="425"/>
                    </a:lnTo>
                    <a:lnTo>
                      <a:pt x="344" y="423"/>
                    </a:lnTo>
                    <a:lnTo>
                      <a:pt x="346" y="423"/>
                    </a:lnTo>
                    <a:lnTo>
                      <a:pt x="348" y="423"/>
                    </a:lnTo>
                    <a:lnTo>
                      <a:pt x="350" y="421"/>
                    </a:lnTo>
                    <a:lnTo>
                      <a:pt x="351" y="421"/>
                    </a:lnTo>
                    <a:lnTo>
                      <a:pt x="353" y="421"/>
                    </a:lnTo>
                    <a:lnTo>
                      <a:pt x="355" y="419"/>
                    </a:lnTo>
                    <a:lnTo>
                      <a:pt x="357" y="419"/>
                    </a:lnTo>
                    <a:lnTo>
                      <a:pt x="359" y="417"/>
                    </a:lnTo>
                    <a:lnTo>
                      <a:pt x="361" y="417"/>
                    </a:lnTo>
                    <a:lnTo>
                      <a:pt x="363" y="416"/>
                    </a:lnTo>
                    <a:lnTo>
                      <a:pt x="365" y="416"/>
                    </a:lnTo>
                    <a:lnTo>
                      <a:pt x="367" y="414"/>
                    </a:lnTo>
                    <a:lnTo>
                      <a:pt x="369" y="414"/>
                    </a:lnTo>
                    <a:lnTo>
                      <a:pt x="371" y="412"/>
                    </a:lnTo>
                    <a:lnTo>
                      <a:pt x="373" y="412"/>
                    </a:lnTo>
                    <a:lnTo>
                      <a:pt x="374" y="410"/>
                    </a:lnTo>
                    <a:lnTo>
                      <a:pt x="376" y="410"/>
                    </a:lnTo>
                    <a:lnTo>
                      <a:pt x="376" y="408"/>
                    </a:lnTo>
                    <a:lnTo>
                      <a:pt x="378" y="408"/>
                    </a:lnTo>
                    <a:lnTo>
                      <a:pt x="380" y="406"/>
                    </a:lnTo>
                    <a:lnTo>
                      <a:pt x="382" y="404"/>
                    </a:lnTo>
                    <a:lnTo>
                      <a:pt x="384" y="404"/>
                    </a:lnTo>
                    <a:lnTo>
                      <a:pt x="386" y="402"/>
                    </a:lnTo>
                    <a:lnTo>
                      <a:pt x="388" y="398"/>
                    </a:lnTo>
                    <a:lnTo>
                      <a:pt x="392" y="396"/>
                    </a:lnTo>
                    <a:lnTo>
                      <a:pt x="394" y="393"/>
                    </a:lnTo>
                    <a:lnTo>
                      <a:pt x="397" y="391"/>
                    </a:lnTo>
                    <a:lnTo>
                      <a:pt x="399" y="387"/>
                    </a:lnTo>
                    <a:lnTo>
                      <a:pt x="403" y="383"/>
                    </a:lnTo>
                    <a:lnTo>
                      <a:pt x="405" y="379"/>
                    </a:lnTo>
                    <a:lnTo>
                      <a:pt x="407" y="377"/>
                    </a:lnTo>
                    <a:lnTo>
                      <a:pt x="411" y="373"/>
                    </a:lnTo>
                    <a:lnTo>
                      <a:pt x="413" y="370"/>
                    </a:lnTo>
                    <a:lnTo>
                      <a:pt x="415" y="366"/>
                    </a:lnTo>
                    <a:lnTo>
                      <a:pt x="417" y="362"/>
                    </a:lnTo>
                    <a:lnTo>
                      <a:pt x="421" y="360"/>
                    </a:lnTo>
                    <a:lnTo>
                      <a:pt x="422" y="356"/>
                    </a:lnTo>
                    <a:lnTo>
                      <a:pt x="424" y="352"/>
                    </a:lnTo>
                    <a:lnTo>
                      <a:pt x="426" y="348"/>
                    </a:lnTo>
                    <a:lnTo>
                      <a:pt x="428" y="345"/>
                    </a:lnTo>
                    <a:lnTo>
                      <a:pt x="430" y="341"/>
                    </a:lnTo>
                    <a:lnTo>
                      <a:pt x="432" y="337"/>
                    </a:lnTo>
                    <a:lnTo>
                      <a:pt x="434" y="333"/>
                    </a:lnTo>
                    <a:lnTo>
                      <a:pt x="434" y="329"/>
                    </a:lnTo>
                    <a:lnTo>
                      <a:pt x="436" y="325"/>
                    </a:lnTo>
                    <a:lnTo>
                      <a:pt x="438" y="322"/>
                    </a:lnTo>
                    <a:lnTo>
                      <a:pt x="440" y="318"/>
                    </a:lnTo>
                    <a:lnTo>
                      <a:pt x="440" y="314"/>
                    </a:lnTo>
                    <a:lnTo>
                      <a:pt x="442" y="310"/>
                    </a:lnTo>
                    <a:lnTo>
                      <a:pt x="444" y="304"/>
                    </a:lnTo>
                    <a:lnTo>
                      <a:pt x="444" y="301"/>
                    </a:lnTo>
                    <a:lnTo>
                      <a:pt x="445" y="297"/>
                    </a:lnTo>
                    <a:lnTo>
                      <a:pt x="445" y="293"/>
                    </a:lnTo>
                    <a:lnTo>
                      <a:pt x="447" y="289"/>
                    </a:lnTo>
                    <a:lnTo>
                      <a:pt x="447" y="285"/>
                    </a:lnTo>
                    <a:lnTo>
                      <a:pt x="447" y="283"/>
                    </a:lnTo>
                    <a:lnTo>
                      <a:pt x="449" y="281"/>
                    </a:lnTo>
                    <a:lnTo>
                      <a:pt x="449" y="279"/>
                    </a:lnTo>
                    <a:lnTo>
                      <a:pt x="449" y="278"/>
                    </a:lnTo>
                    <a:lnTo>
                      <a:pt x="449" y="276"/>
                    </a:lnTo>
                    <a:lnTo>
                      <a:pt x="449" y="274"/>
                    </a:lnTo>
                    <a:lnTo>
                      <a:pt x="449" y="272"/>
                    </a:lnTo>
                    <a:lnTo>
                      <a:pt x="449" y="270"/>
                    </a:lnTo>
                    <a:lnTo>
                      <a:pt x="449" y="268"/>
                    </a:lnTo>
                    <a:lnTo>
                      <a:pt x="449" y="266"/>
                    </a:lnTo>
                    <a:lnTo>
                      <a:pt x="449" y="264"/>
                    </a:lnTo>
                    <a:lnTo>
                      <a:pt x="449" y="262"/>
                    </a:lnTo>
                    <a:lnTo>
                      <a:pt x="451" y="260"/>
                    </a:lnTo>
                    <a:lnTo>
                      <a:pt x="451" y="258"/>
                    </a:lnTo>
                    <a:lnTo>
                      <a:pt x="451" y="256"/>
                    </a:lnTo>
                    <a:lnTo>
                      <a:pt x="451" y="255"/>
                    </a:lnTo>
                    <a:lnTo>
                      <a:pt x="449" y="247"/>
                    </a:lnTo>
                    <a:lnTo>
                      <a:pt x="449" y="239"/>
                    </a:lnTo>
                    <a:lnTo>
                      <a:pt x="449" y="232"/>
                    </a:lnTo>
                    <a:lnTo>
                      <a:pt x="447" y="224"/>
                    </a:lnTo>
                    <a:lnTo>
                      <a:pt x="447" y="216"/>
                    </a:lnTo>
                    <a:lnTo>
                      <a:pt x="445" y="209"/>
                    </a:lnTo>
                    <a:lnTo>
                      <a:pt x="444" y="201"/>
                    </a:lnTo>
                    <a:lnTo>
                      <a:pt x="442" y="195"/>
                    </a:lnTo>
                    <a:lnTo>
                      <a:pt x="438" y="187"/>
                    </a:lnTo>
                    <a:lnTo>
                      <a:pt x="436" y="182"/>
                    </a:lnTo>
                    <a:lnTo>
                      <a:pt x="434" y="174"/>
                    </a:lnTo>
                    <a:lnTo>
                      <a:pt x="430" y="168"/>
                    </a:lnTo>
                    <a:lnTo>
                      <a:pt x="426" y="161"/>
                    </a:lnTo>
                    <a:lnTo>
                      <a:pt x="422" y="155"/>
                    </a:lnTo>
                    <a:lnTo>
                      <a:pt x="419" y="149"/>
                    </a:lnTo>
                    <a:lnTo>
                      <a:pt x="415" y="141"/>
                    </a:lnTo>
                    <a:lnTo>
                      <a:pt x="411" y="136"/>
                    </a:lnTo>
                    <a:lnTo>
                      <a:pt x="405" y="130"/>
                    </a:lnTo>
                    <a:lnTo>
                      <a:pt x="401" y="126"/>
                    </a:lnTo>
                    <a:lnTo>
                      <a:pt x="396" y="120"/>
                    </a:lnTo>
                    <a:lnTo>
                      <a:pt x="392" y="115"/>
                    </a:lnTo>
                    <a:lnTo>
                      <a:pt x="386" y="109"/>
                    </a:lnTo>
                    <a:lnTo>
                      <a:pt x="380" y="105"/>
                    </a:lnTo>
                    <a:lnTo>
                      <a:pt x="374" y="101"/>
                    </a:lnTo>
                    <a:lnTo>
                      <a:pt x="369" y="95"/>
                    </a:lnTo>
                    <a:lnTo>
                      <a:pt x="363" y="92"/>
                    </a:lnTo>
                    <a:lnTo>
                      <a:pt x="355" y="88"/>
                    </a:lnTo>
                    <a:lnTo>
                      <a:pt x="350" y="84"/>
                    </a:lnTo>
                    <a:lnTo>
                      <a:pt x="342" y="80"/>
                    </a:lnTo>
                    <a:lnTo>
                      <a:pt x="336" y="78"/>
                    </a:lnTo>
                    <a:lnTo>
                      <a:pt x="328" y="74"/>
                    </a:lnTo>
                    <a:lnTo>
                      <a:pt x="323" y="72"/>
                    </a:lnTo>
                    <a:lnTo>
                      <a:pt x="321" y="70"/>
                    </a:lnTo>
                    <a:lnTo>
                      <a:pt x="319" y="70"/>
                    </a:lnTo>
                    <a:lnTo>
                      <a:pt x="317" y="70"/>
                    </a:lnTo>
                    <a:lnTo>
                      <a:pt x="315" y="70"/>
                    </a:lnTo>
                    <a:lnTo>
                      <a:pt x="313" y="69"/>
                    </a:lnTo>
                    <a:lnTo>
                      <a:pt x="311" y="69"/>
                    </a:lnTo>
                    <a:lnTo>
                      <a:pt x="309" y="69"/>
                    </a:lnTo>
                    <a:lnTo>
                      <a:pt x="307" y="67"/>
                    </a:lnTo>
                    <a:lnTo>
                      <a:pt x="305" y="67"/>
                    </a:lnTo>
                    <a:lnTo>
                      <a:pt x="303" y="67"/>
                    </a:lnTo>
                    <a:lnTo>
                      <a:pt x="302" y="67"/>
                    </a:lnTo>
                    <a:lnTo>
                      <a:pt x="300" y="67"/>
                    </a:lnTo>
                    <a:lnTo>
                      <a:pt x="296" y="65"/>
                    </a:lnTo>
                    <a:lnTo>
                      <a:pt x="292" y="65"/>
                    </a:lnTo>
                    <a:lnTo>
                      <a:pt x="290" y="65"/>
                    </a:lnTo>
                    <a:lnTo>
                      <a:pt x="288" y="65"/>
                    </a:lnTo>
                    <a:lnTo>
                      <a:pt x="286" y="63"/>
                    </a:lnTo>
                    <a:lnTo>
                      <a:pt x="284" y="63"/>
                    </a:lnTo>
                    <a:lnTo>
                      <a:pt x="280" y="63"/>
                    </a:lnTo>
                    <a:lnTo>
                      <a:pt x="277" y="63"/>
                    </a:lnTo>
                    <a:lnTo>
                      <a:pt x="275" y="63"/>
                    </a:lnTo>
                    <a:lnTo>
                      <a:pt x="271" y="63"/>
                    </a:lnTo>
                    <a:lnTo>
                      <a:pt x="267" y="61"/>
                    </a:lnTo>
                    <a:lnTo>
                      <a:pt x="263" y="61"/>
                    </a:lnTo>
                    <a:lnTo>
                      <a:pt x="254" y="63"/>
                    </a:lnTo>
                    <a:lnTo>
                      <a:pt x="246" y="63"/>
                    </a:lnTo>
                    <a:lnTo>
                      <a:pt x="238" y="63"/>
                    </a:lnTo>
                    <a:lnTo>
                      <a:pt x="231" y="65"/>
                    </a:lnTo>
                    <a:lnTo>
                      <a:pt x="223" y="67"/>
                    </a:lnTo>
                    <a:lnTo>
                      <a:pt x="215" y="69"/>
                    </a:lnTo>
                    <a:lnTo>
                      <a:pt x="208" y="70"/>
                    </a:lnTo>
                    <a:lnTo>
                      <a:pt x="200" y="72"/>
                    </a:lnTo>
                    <a:lnTo>
                      <a:pt x="192" y="76"/>
                    </a:lnTo>
                    <a:lnTo>
                      <a:pt x="185" y="80"/>
                    </a:lnTo>
                    <a:lnTo>
                      <a:pt x="179" y="84"/>
                    </a:lnTo>
                    <a:lnTo>
                      <a:pt x="171" y="88"/>
                    </a:lnTo>
                    <a:lnTo>
                      <a:pt x="165" y="92"/>
                    </a:lnTo>
                    <a:lnTo>
                      <a:pt x="158" y="95"/>
                    </a:lnTo>
                    <a:lnTo>
                      <a:pt x="152" y="101"/>
                    </a:lnTo>
                    <a:lnTo>
                      <a:pt x="146" y="105"/>
                    </a:lnTo>
                    <a:lnTo>
                      <a:pt x="140" y="111"/>
                    </a:lnTo>
                    <a:lnTo>
                      <a:pt x="135" y="116"/>
                    </a:lnTo>
                    <a:lnTo>
                      <a:pt x="131" y="122"/>
                    </a:lnTo>
                    <a:lnTo>
                      <a:pt x="125" y="128"/>
                    </a:lnTo>
                    <a:lnTo>
                      <a:pt x="119" y="134"/>
                    </a:lnTo>
                    <a:lnTo>
                      <a:pt x="116" y="139"/>
                    </a:lnTo>
                    <a:lnTo>
                      <a:pt x="112" y="147"/>
                    </a:lnTo>
                    <a:lnTo>
                      <a:pt x="108" y="153"/>
                    </a:lnTo>
                    <a:lnTo>
                      <a:pt x="104" y="161"/>
                    </a:lnTo>
                    <a:lnTo>
                      <a:pt x="100" y="168"/>
                    </a:lnTo>
                    <a:lnTo>
                      <a:pt x="98" y="174"/>
                    </a:lnTo>
                    <a:lnTo>
                      <a:pt x="94" y="182"/>
                    </a:lnTo>
                    <a:lnTo>
                      <a:pt x="92" y="189"/>
                    </a:lnTo>
                    <a:lnTo>
                      <a:pt x="91" y="199"/>
                    </a:lnTo>
                    <a:lnTo>
                      <a:pt x="89" y="207"/>
                    </a:lnTo>
                    <a:lnTo>
                      <a:pt x="87" y="214"/>
                    </a:lnTo>
                    <a:lnTo>
                      <a:pt x="87" y="212"/>
                    </a:lnTo>
                    <a:lnTo>
                      <a:pt x="85" y="212"/>
                    </a:lnTo>
                    <a:lnTo>
                      <a:pt x="85" y="210"/>
                    </a:lnTo>
                    <a:lnTo>
                      <a:pt x="83" y="210"/>
                    </a:lnTo>
                    <a:lnTo>
                      <a:pt x="81" y="209"/>
                    </a:lnTo>
                    <a:lnTo>
                      <a:pt x="81" y="209"/>
                    </a:lnTo>
                    <a:lnTo>
                      <a:pt x="79" y="207"/>
                    </a:lnTo>
                    <a:lnTo>
                      <a:pt x="77" y="207"/>
                    </a:lnTo>
                    <a:lnTo>
                      <a:pt x="77" y="205"/>
                    </a:lnTo>
                    <a:lnTo>
                      <a:pt x="75" y="205"/>
                    </a:lnTo>
                    <a:lnTo>
                      <a:pt x="73" y="205"/>
                    </a:lnTo>
                    <a:lnTo>
                      <a:pt x="73" y="203"/>
                    </a:lnTo>
                    <a:lnTo>
                      <a:pt x="71" y="203"/>
                    </a:lnTo>
                    <a:lnTo>
                      <a:pt x="69" y="201"/>
                    </a:lnTo>
                    <a:lnTo>
                      <a:pt x="69" y="201"/>
                    </a:lnTo>
                    <a:lnTo>
                      <a:pt x="68" y="201"/>
                    </a:lnTo>
                    <a:lnTo>
                      <a:pt x="66" y="199"/>
                    </a:lnTo>
                    <a:lnTo>
                      <a:pt x="64" y="199"/>
                    </a:lnTo>
                    <a:lnTo>
                      <a:pt x="64" y="199"/>
                    </a:lnTo>
                    <a:lnTo>
                      <a:pt x="62" y="199"/>
                    </a:lnTo>
                    <a:lnTo>
                      <a:pt x="60" y="197"/>
                    </a:lnTo>
                    <a:lnTo>
                      <a:pt x="58" y="197"/>
                    </a:lnTo>
                    <a:lnTo>
                      <a:pt x="56" y="197"/>
                    </a:lnTo>
                    <a:lnTo>
                      <a:pt x="56" y="197"/>
                    </a:lnTo>
                    <a:lnTo>
                      <a:pt x="54" y="197"/>
                    </a:lnTo>
                    <a:lnTo>
                      <a:pt x="52" y="197"/>
                    </a:lnTo>
                    <a:lnTo>
                      <a:pt x="50" y="197"/>
                    </a:lnTo>
                    <a:lnTo>
                      <a:pt x="50" y="195"/>
                    </a:lnTo>
                    <a:lnTo>
                      <a:pt x="48" y="195"/>
                    </a:lnTo>
                    <a:lnTo>
                      <a:pt x="46" y="195"/>
                    </a:lnTo>
                    <a:lnTo>
                      <a:pt x="45" y="195"/>
                    </a:lnTo>
                    <a:lnTo>
                      <a:pt x="43" y="195"/>
                    </a:lnTo>
                    <a:lnTo>
                      <a:pt x="43" y="195"/>
                    </a:lnTo>
                    <a:lnTo>
                      <a:pt x="41" y="195"/>
                    </a:lnTo>
                    <a:lnTo>
                      <a:pt x="39" y="195"/>
                    </a:lnTo>
                    <a:lnTo>
                      <a:pt x="37" y="195"/>
                    </a:lnTo>
                    <a:lnTo>
                      <a:pt x="35" y="197"/>
                    </a:lnTo>
                    <a:lnTo>
                      <a:pt x="35" y="197"/>
                    </a:lnTo>
                    <a:lnTo>
                      <a:pt x="33" y="197"/>
                    </a:lnTo>
                    <a:lnTo>
                      <a:pt x="31" y="197"/>
                    </a:lnTo>
                    <a:lnTo>
                      <a:pt x="29" y="197"/>
                    </a:lnTo>
                    <a:lnTo>
                      <a:pt x="29" y="197"/>
                    </a:lnTo>
                    <a:lnTo>
                      <a:pt x="27" y="197"/>
                    </a:lnTo>
                    <a:lnTo>
                      <a:pt x="25" y="199"/>
                    </a:lnTo>
                    <a:lnTo>
                      <a:pt x="25" y="199"/>
                    </a:lnTo>
                    <a:lnTo>
                      <a:pt x="23" y="199"/>
                    </a:lnTo>
                    <a:lnTo>
                      <a:pt x="22" y="199"/>
                    </a:lnTo>
                    <a:lnTo>
                      <a:pt x="20" y="201"/>
                    </a:lnTo>
                    <a:lnTo>
                      <a:pt x="20" y="201"/>
                    </a:lnTo>
                    <a:lnTo>
                      <a:pt x="18" y="201"/>
                    </a:lnTo>
                    <a:lnTo>
                      <a:pt x="16" y="203"/>
                    </a:lnTo>
                    <a:lnTo>
                      <a:pt x="16" y="203"/>
                    </a:lnTo>
                    <a:lnTo>
                      <a:pt x="14" y="203"/>
                    </a:lnTo>
                    <a:lnTo>
                      <a:pt x="12" y="205"/>
                    </a:lnTo>
                    <a:lnTo>
                      <a:pt x="12" y="205"/>
                    </a:lnTo>
                    <a:lnTo>
                      <a:pt x="10" y="205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6" y="209"/>
                    </a:lnTo>
                    <a:lnTo>
                      <a:pt x="4" y="209"/>
                    </a:lnTo>
                    <a:lnTo>
                      <a:pt x="4" y="210"/>
                    </a:lnTo>
                    <a:lnTo>
                      <a:pt x="2" y="210"/>
                    </a:lnTo>
                    <a:lnTo>
                      <a:pt x="2" y="212"/>
                    </a:lnTo>
                    <a:lnTo>
                      <a:pt x="0" y="212"/>
                    </a:lnTo>
                    <a:lnTo>
                      <a:pt x="2" y="207"/>
                    </a:lnTo>
                    <a:lnTo>
                      <a:pt x="2" y="199"/>
                    </a:lnTo>
                    <a:lnTo>
                      <a:pt x="4" y="191"/>
                    </a:lnTo>
                    <a:lnTo>
                      <a:pt x="6" y="186"/>
                    </a:lnTo>
                    <a:lnTo>
                      <a:pt x="8" y="178"/>
                    </a:lnTo>
                    <a:lnTo>
                      <a:pt x="10" y="172"/>
                    </a:lnTo>
                    <a:lnTo>
                      <a:pt x="12" y="164"/>
                    </a:lnTo>
                    <a:lnTo>
                      <a:pt x="14" y="159"/>
                    </a:lnTo>
                    <a:lnTo>
                      <a:pt x="18" y="153"/>
                    </a:lnTo>
                    <a:lnTo>
                      <a:pt x="20" y="145"/>
                    </a:lnTo>
                    <a:lnTo>
                      <a:pt x="23" y="139"/>
                    </a:lnTo>
                    <a:lnTo>
                      <a:pt x="25" y="134"/>
                    </a:lnTo>
                    <a:lnTo>
                      <a:pt x="29" y="128"/>
                    </a:lnTo>
                    <a:lnTo>
                      <a:pt x="33" y="122"/>
                    </a:lnTo>
                    <a:lnTo>
                      <a:pt x="35" y="116"/>
                    </a:lnTo>
                    <a:lnTo>
                      <a:pt x="39" y="111"/>
                    </a:lnTo>
                    <a:lnTo>
                      <a:pt x="43" y="105"/>
                    </a:lnTo>
                    <a:lnTo>
                      <a:pt x="46" y="99"/>
                    </a:lnTo>
                    <a:lnTo>
                      <a:pt x="52" y="93"/>
                    </a:lnTo>
                    <a:lnTo>
                      <a:pt x="56" y="88"/>
                    </a:lnTo>
                    <a:lnTo>
                      <a:pt x="60" y="84"/>
                    </a:lnTo>
                    <a:lnTo>
                      <a:pt x="66" y="78"/>
                    </a:lnTo>
                    <a:lnTo>
                      <a:pt x="69" y="72"/>
                    </a:lnTo>
                    <a:lnTo>
                      <a:pt x="75" y="69"/>
                    </a:lnTo>
                    <a:lnTo>
                      <a:pt x="79" y="63"/>
                    </a:lnTo>
                    <a:lnTo>
                      <a:pt x="85" y="59"/>
                    </a:lnTo>
                    <a:lnTo>
                      <a:pt x="91" y="55"/>
                    </a:lnTo>
                    <a:lnTo>
                      <a:pt x="96" y="49"/>
                    </a:lnTo>
                    <a:lnTo>
                      <a:pt x="102" y="46"/>
                    </a:lnTo>
                    <a:lnTo>
                      <a:pt x="108" y="42"/>
                    </a:lnTo>
                    <a:lnTo>
                      <a:pt x="114" y="38"/>
                    </a:lnTo>
                    <a:lnTo>
                      <a:pt x="119" y="34"/>
                    </a:lnTo>
                    <a:lnTo>
                      <a:pt x="125" y="30"/>
                    </a:lnTo>
                    <a:lnTo>
                      <a:pt x="133" y="26"/>
                    </a:lnTo>
                    <a:lnTo>
                      <a:pt x="139" y="24"/>
                    </a:lnTo>
                    <a:lnTo>
                      <a:pt x="146" y="21"/>
                    </a:lnTo>
                    <a:lnTo>
                      <a:pt x="154" y="17"/>
                    </a:lnTo>
                    <a:lnTo>
                      <a:pt x="162" y="15"/>
                    </a:lnTo>
                    <a:lnTo>
                      <a:pt x="167" y="13"/>
                    </a:lnTo>
                    <a:lnTo>
                      <a:pt x="175" y="11"/>
                    </a:lnTo>
                    <a:lnTo>
                      <a:pt x="183" y="7"/>
                    </a:lnTo>
                    <a:lnTo>
                      <a:pt x="190" y="5"/>
                    </a:lnTo>
                    <a:lnTo>
                      <a:pt x="198" y="5"/>
                    </a:lnTo>
                    <a:lnTo>
                      <a:pt x="204" y="3"/>
                    </a:lnTo>
                    <a:lnTo>
                      <a:pt x="211" y="1"/>
                    </a:lnTo>
                    <a:lnTo>
                      <a:pt x="219" y="1"/>
                    </a:lnTo>
                    <a:lnTo>
                      <a:pt x="227" y="1"/>
                    </a:lnTo>
                    <a:lnTo>
                      <a:pt x="234" y="0"/>
                    </a:lnTo>
                    <a:lnTo>
                      <a:pt x="242" y="0"/>
                    </a:lnTo>
                    <a:lnTo>
                      <a:pt x="250" y="0"/>
                    </a:lnTo>
                    <a:lnTo>
                      <a:pt x="257" y="0"/>
                    </a:lnTo>
                    <a:lnTo>
                      <a:pt x="265" y="1"/>
                    </a:lnTo>
                    <a:lnTo>
                      <a:pt x="273" y="1"/>
                    </a:lnTo>
                    <a:lnTo>
                      <a:pt x="280" y="1"/>
                    </a:lnTo>
                    <a:lnTo>
                      <a:pt x="288" y="3"/>
                    </a:lnTo>
                    <a:lnTo>
                      <a:pt x="296" y="5"/>
                    </a:lnTo>
                    <a:lnTo>
                      <a:pt x="303" y="7"/>
                    </a:lnTo>
                    <a:lnTo>
                      <a:pt x="309" y="7"/>
                    </a:lnTo>
                    <a:lnTo>
                      <a:pt x="317" y="11"/>
                    </a:lnTo>
                    <a:lnTo>
                      <a:pt x="325" y="13"/>
                    </a:lnTo>
                    <a:lnTo>
                      <a:pt x="332" y="15"/>
                    </a:lnTo>
                    <a:lnTo>
                      <a:pt x="340" y="19"/>
                    </a:lnTo>
                    <a:lnTo>
                      <a:pt x="346" y="21"/>
                    </a:lnTo>
                    <a:lnTo>
                      <a:pt x="353" y="24"/>
                    </a:lnTo>
                    <a:lnTo>
                      <a:pt x="361" y="28"/>
                    </a:lnTo>
                    <a:lnTo>
                      <a:pt x="369" y="32"/>
                    </a:lnTo>
                    <a:lnTo>
                      <a:pt x="374" y="36"/>
                    </a:lnTo>
                    <a:lnTo>
                      <a:pt x="382" y="40"/>
                    </a:lnTo>
                    <a:lnTo>
                      <a:pt x="388" y="46"/>
                    </a:lnTo>
                    <a:lnTo>
                      <a:pt x="396" y="49"/>
                    </a:lnTo>
                    <a:lnTo>
                      <a:pt x="401" y="55"/>
                    </a:lnTo>
                    <a:lnTo>
                      <a:pt x="407" y="61"/>
                    </a:lnTo>
                    <a:lnTo>
                      <a:pt x="413" y="67"/>
                    </a:lnTo>
                    <a:lnTo>
                      <a:pt x="419" y="72"/>
                    </a:lnTo>
                    <a:lnTo>
                      <a:pt x="424" y="78"/>
                    </a:lnTo>
                    <a:lnTo>
                      <a:pt x="430" y="84"/>
                    </a:lnTo>
                    <a:lnTo>
                      <a:pt x="436" y="90"/>
                    </a:lnTo>
                    <a:lnTo>
                      <a:pt x="440" y="95"/>
                    </a:lnTo>
                    <a:lnTo>
                      <a:pt x="445" y="103"/>
                    </a:lnTo>
                    <a:lnTo>
                      <a:pt x="449" y="109"/>
                    </a:lnTo>
                    <a:lnTo>
                      <a:pt x="453" y="116"/>
                    </a:lnTo>
                    <a:lnTo>
                      <a:pt x="457" y="124"/>
                    </a:lnTo>
                    <a:lnTo>
                      <a:pt x="461" y="130"/>
                    </a:lnTo>
                    <a:lnTo>
                      <a:pt x="465" y="138"/>
                    </a:lnTo>
                    <a:lnTo>
                      <a:pt x="468" y="145"/>
                    </a:lnTo>
                    <a:lnTo>
                      <a:pt x="470" y="153"/>
                    </a:lnTo>
                    <a:lnTo>
                      <a:pt x="474" y="161"/>
                    </a:lnTo>
                    <a:lnTo>
                      <a:pt x="476" y="168"/>
                    </a:lnTo>
                    <a:lnTo>
                      <a:pt x="478" y="176"/>
                    </a:lnTo>
                    <a:lnTo>
                      <a:pt x="480" y="184"/>
                    </a:lnTo>
                    <a:lnTo>
                      <a:pt x="482" y="191"/>
                    </a:lnTo>
                    <a:lnTo>
                      <a:pt x="484" y="199"/>
                    </a:lnTo>
                    <a:lnTo>
                      <a:pt x="486" y="209"/>
                    </a:lnTo>
                    <a:lnTo>
                      <a:pt x="486" y="216"/>
                    </a:lnTo>
                    <a:lnTo>
                      <a:pt x="488" y="224"/>
                    </a:lnTo>
                    <a:lnTo>
                      <a:pt x="488" y="232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41"/>
                    </a:lnTo>
                    <a:lnTo>
                      <a:pt x="488" y="247"/>
                    </a:lnTo>
                    <a:lnTo>
                      <a:pt x="488" y="253"/>
                    </a:lnTo>
                    <a:lnTo>
                      <a:pt x="486" y="258"/>
                    </a:lnTo>
                    <a:lnTo>
                      <a:pt x="486" y="262"/>
                    </a:lnTo>
                    <a:lnTo>
                      <a:pt x="486" y="268"/>
                    </a:lnTo>
                    <a:lnTo>
                      <a:pt x="484" y="274"/>
                    </a:lnTo>
                    <a:lnTo>
                      <a:pt x="484" y="279"/>
                    </a:lnTo>
                    <a:lnTo>
                      <a:pt x="482" y="285"/>
                    </a:lnTo>
                    <a:lnTo>
                      <a:pt x="482" y="291"/>
                    </a:lnTo>
                    <a:lnTo>
                      <a:pt x="480" y="295"/>
                    </a:lnTo>
                    <a:lnTo>
                      <a:pt x="478" y="301"/>
                    </a:lnTo>
                    <a:lnTo>
                      <a:pt x="476" y="306"/>
                    </a:lnTo>
                    <a:lnTo>
                      <a:pt x="474" y="312"/>
                    </a:lnTo>
                    <a:lnTo>
                      <a:pt x="474" y="316"/>
                    </a:lnTo>
                    <a:lnTo>
                      <a:pt x="472" y="322"/>
                    </a:lnTo>
                    <a:lnTo>
                      <a:pt x="468" y="327"/>
                    </a:lnTo>
                    <a:lnTo>
                      <a:pt x="467" y="331"/>
                    </a:lnTo>
                    <a:lnTo>
                      <a:pt x="465" y="337"/>
                    </a:lnTo>
                    <a:lnTo>
                      <a:pt x="463" y="341"/>
                    </a:lnTo>
                    <a:lnTo>
                      <a:pt x="461" y="347"/>
                    </a:lnTo>
                    <a:lnTo>
                      <a:pt x="457" y="350"/>
                    </a:lnTo>
                    <a:lnTo>
                      <a:pt x="455" y="356"/>
                    </a:lnTo>
                    <a:lnTo>
                      <a:pt x="451" y="360"/>
                    </a:lnTo>
                    <a:lnTo>
                      <a:pt x="449" y="366"/>
                    </a:lnTo>
                    <a:lnTo>
                      <a:pt x="445" y="370"/>
                    </a:lnTo>
                    <a:lnTo>
                      <a:pt x="444" y="375"/>
                    </a:lnTo>
                    <a:lnTo>
                      <a:pt x="440" y="379"/>
                    </a:lnTo>
                    <a:lnTo>
                      <a:pt x="436" y="383"/>
                    </a:lnTo>
                    <a:lnTo>
                      <a:pt x="432" y="387"/>
                    </a:lnTo>
                    <a:lnTo>
                      <a:pt x="428" y="393"/>
                    </a:lnTo>
                    <a:lnTo>
                      <a:pt x="426" y="396"/>
                    </a:lnTo>
                    <a:lnTo>
                      <a:pt x="422" y="398"/>
                    </a:lnTo>
                    <a:lnTo>
                      <a:pt x="421" y="402"/>
                    </a:lnTo>
                    <a:lnTo>
                      <a:pt x="419" y="404"/>
                    </a:lnTo>
                    <a:lnTo>
                      <a:pt x="415" y="408"/>
                    </a:lnTo>
                    <a:lnTo>
                      <a:pt x="413" y="410"/>
                    </a:lnTo>
                    <a:lnTo>
                      <a:pt x="411" y="414"/>
                    </a:lnTo>
                    <a:lnTo>
                      <a:pt x="407" y="416"/>
                    </a:lnTo>
                    <a:lnTo>
                      <a:pt x="405" y="417"/>
                    </a:lnTo>
                    <a:lnTo>
                      <a:pt x="401" y="421"/>
                    </a:lnTo>
                    <a:lnTo>
                      <a:pt x="399" y="423"/>
                    </a:lnTo>
                    <a:lnTo>
                      <a:pt x="396" y="425"/>
                    </a:lnTo>
                    <a:lnTo>
                      <a:pt x="394" y="427"/>
                    </a:lnTo>
                    <a:lnTo>
                      <a:pt x="390" y="431"/>
                    </a:lnTo>
                    <a:lnTo>
                      <a:pt x="388" y="433"/>
                    </a:lnTo>
                    <a:lnTo>
                      <a:pt x="384" y="435"/>
                    </a:lnTo>
                    <a:lnTo>
                      <a:pt x="380" y="437"/>
                    </a:lnTo>
                    <a:lnTo>
                      <a:pt x="378" y="439"/>
                    </a:lnTo>
                    <a:lnTo>
                      <a:pt x="374" y="440"/>
                    </a:lnTo>
                    <a:lnTo>
                      <a:pt x="373" y="444"/>
                    </a:lnTo>
                    <a:lnTo>
                      <a:pt x="369" y="446"/>
                    </a:lnTo>
                    <a:lnTo>
                      <a:pt x="365" y="448"/>
                    </a:lnTo>
                    <a:lnTo>
                      <a:pt x="363" y="450"/>
                    </a:lnTo>
                    <a:lnTo>
                      <a:pt x="359" y="452"/>
                    </a:lnTo>
                    <a:lnTo>
                      <a:pt x="355" y="454"/>
                    </a:lnTo>
                    <a:lnTo>
                      <a:pt x="351" y="454"/>
                    </a:lnTo>
                    <a:lnTo>
                      <a:pt x="350" y="456"/>
                    </a:lnTo>
                    <a:lnTo>
                      <a:pt x="346" y="458"/>
                    </a:lnTo>
                    <a:lnTo>
                      <a:pt x="342" y="460"/>
                    </a:lnTo>
                    <a:lnTo>
                      <a:pt x="338" y="462"/>
                    </a:lnTo>
                    <a:lnTo>
                      <a:pt x="336" y="464"/>
                    </a:lnTo>
                    <a:lnTo>
                      <a:pt x="332" y="464"/>
                    </a:lnTo>
                    <a:lnTo>
                      <a:pt x="328" y="465"/>
                    </a:lnTo>
                    <a:lnTo>
                      <a:pt x="325" y="467"/>
                    </a:lnTo>
                    <a:lnTo>
                      <a:pt x="321" y="469"/>
                    </a:lnTo>
                    <a:lnTo>
                      <a:pt x="317" y="471"/>
                    </a:lnTo>
                    <a:lnTo>
                      <a:pt x="315" y="473"/>
                    </a:lnTo>
                    <a:lnTo>
                      <a:pt x="311" y="475"/>
                    </a:lnTo>
                    <a:lnTo>
                      <a:pt x="307" y="477"/>
                    </a:lnTo>
                    <a:lnTo>
                      <a:pt x="305" y="479"/>
                    </a:lnTo>
                    <a:lnTo>
                      <a:pt x="302" y="481"/>
                    </a:lnTo>
                    <a:lnTo>
                      <a:pt x="298" y="483"/>
                    </a:lnTo>
                    <a:lnTo>
                      <a:pt x="296" y="485"/>
                    </a:lnTo>
                    <a:lnTo>
                      <a:pt x="292" y="487"/>
                    </a:lnTo>
                    <a:lnTo>
                      <a:pt x="290" y="490"/>
                    </a:lnTo>
                    <a:lnTo>
                      <a:pt x="286" y="492"/>
                    </a:lnTo>
                    <a:lnTo>
                      <a:pt x="284" y="494"/>
                    </a:lnTo>
                    <a:lnTo>
                      <a:pt x="280" y="496"/>
                    </a:lnTo>
                    <a:lnTo>
                      <a:pt x="279" y="500"/>
                    </a:lnTo>
                    <a:lnTo>
                      <a:pt x="275" y="502"/>
                    </a:lnTo>
                    <a:lnTo>
                      <a:pt x="273" y="506"/>
                    </a:lnTo>
                    <a:lnTo>
                      <a:pt x="269" y="508"/>
                    </a:lnTo>
                    <a:lnTo>
                      <a:pt x="267" y="510"/>
                    </a:lnTo>
                    <a:lnTo>
                      <a:pt x="265" y="513"/>
                    </a:lnTo>
                    <a:lnTo>
                      <a:pt x="263" y="515"/>
                    </a:lnTo>
                    <a:lnTo>
                      <a:pt x="259" y="519"/>
                    </a:lnTo>
                    <a:lnTo>
                      <a:pt x="257" y="523"/>
                    </a:lnTo>
                    <a:lnTo>
                      <a:pt x="256" y="525"/>
                    </a:lnTo>
                    <a:lnTo>
                      <a:pt x="254" y="529"/>
                    </a:lnTo>
                    <a:lnTo>
                      <a:pt x="252" y="531"/>
                    </a:lnTo>
                    <a:lnTo>
                      <a:pt x="250" y="534"/>
                    </a:lnTo>
                    <a:lnTo>
                      <a:pt x="248" y="538"/>
                    </a:lnTo>
                    <a:lnTo>
                      <a:pt x="246" y="542"/>
                    </a:lnTo>
                    <a:lnTo>
                      <a:pt x="244" y="544"/>
                    </a:lnTo>
                    <a:lnTo>
                      <a:pt x="242" y="548"/>
                    </a:lnTo>
                    <a:lnTo>
                      <a:pt x="240" y="544"/>
                    </a:lnTo>
                    <a:lnTo>
                      <a:pt x="238" y="542"/>
                    </a:lnTo>
                    <a:lnTo>
                      <a:pt x="236" y="538"/>
                    </a:lnTo>
                    <a:lnTo>
                      <a:pt x="234" y="534"/>
                    </a:lnTo>
                    <a:lnTo>
                      <a:pt x="233" y="531"/>
                    </a:lnTo>
                    <a:lnTo>
                      <a:pt x="229" y="529"/>
                    </a:lnTo>
                    <a:lnTo>
                      <a:pt x="227" y="525"/>
                    </a:lnTo>
                    <a:lnTo>
                      <a:pt x="225" y="523"/>
                    </a:lnTo>
                    <a:lnTo>
                      <a:pt x="223" y="519"/>
                    </a:lnTo>
                    <a:lnTo>
                      <a:pt x="221" y="517"/>
                    </a:lnTo>
                    <a:lnTo>
                      <a:pt x="217" y="513"/>
                    </a:lnTo>
                    <a:lnTo>
                      <a:pt x="215" y="511"/>
                    </a:lnTo>
                    <a:lnTo>
                      <a:pt x="213" y="508"/>
                    </a:lnTo>
                    <a:lnTo>
                      <a:pt x="210" y="506"/>
                    </a:lnTo>
                    <a:lnTo>
                      <a:pt x="208" y="502"/>
                    </a:lnTo>
                    <a:lnTo>
                      <a:pt x="206" y="500"/>
                    </a:lnTo>
                    <a:lnTo>
                      <a:pt x="202" y="498"/>
                    </a:lnTo>
                    <a:lnTo>
                      <a:pt x="200" y="494"/>
                    </a:lnTo>
                    <a:lnTo>
                      <a:pt x="196" y="492"/>
                    </a:lnTo>
                    <a:lnTo>
                      <a:pt x="194" y="490"/>
                    </a:lnTo>
                    <a:lnTo>
                      <a:pt x="190" y="488"/>
                    </a:lnTo>
                    <a:lnTo>
                      <a:pt x="188" y="485"/>
                    </a:lnTo>
                    <a:lnTo>
                      <a:pt x="185" y="483"/>
                    </a:lnTo>
                    <a:lnTo>
                      <a:pt x="181" y="481"/>
                    </a:lnTo>
                    <a:lnTo>
                      <a:pt x="179" y="479"/>
                    </a:lnTo>
                    <a:lnTo>
                      <a:pt x="175" y="477"/>
                    </a:lnTo>
                    <a:lnTo>
                      <a:pt x="171" y="475"/>
                    </a:lnTo>
                    <a:lnTo>
                      <a:pt x="169" y="473"/>
                    </a:lnTo>
                    <a:lnTo>
                      <a:pt x="165" y="471"/>
                    </a:lnTo>
                    <a:lnTo>
                      <a:pt x="162" y="469"/>
                    </a:lnTo>
                    <a:lnTo>
                      <a:pt x="158" y="467"/>
                    </a:lnTo>
                    <a:lnTo>
                      <a:pt x="156" y="465"/>
                    </a:lnTo>
                    <a:lnTo>
                      <a:pt x="152" y="465"/>
                    </a:lnTo>
                    <a:lnTo>
                      <a:pt x="148" y="464"/>
                    </a:lnTo>
                    <a:lnTo>
                      <a:pt x="146" y="462"/>
                    </a:lnTo>
                    <a:lnTo>
                      <a:pt x="142" y="462"/>
                    </a:lnTo>
                    <a:lnTo>
                      <a:pt x="140" y="460"/>
                    </a:lnTo>
                    <a:lnTo>
                      <a:pt x="137" y="458"/>
                    </a:lnTo>
                    <a:lnTo>
                      <a:pt x="133" y="456"/>
                    </a:lnTo>
                    <a:lnTo>
                      <a:pt x="131" y="456"/>
                    </a:lnTo>
                    <a:lnTo>
                      <a:pt x="127" y="454"/>
                    </a:lnTo>
                    <a:lnTo>
                      <a:pt x="125" y="452"/>
                    </a:lnTo>
                    <a:lnTo>
                      <a:pt x="121" y="450"/>
                    </a:lnTo>
                    <a:lnTo>
                      <a:pt x="119" y="448"/>
                    </a:lnTo>
                    <a:lnTo>
                      <a:pt x="116" y="446"/>
                    </a:lnTo>
                    <a:lnTo>
                      <a:pt x="114" y="444"/>
                    </a:lnTo>
                    <a:lnTo>
                      <a:pt x="110" y="442"/>
                    </a:lnTo>
                    <a:lnTo>
                      <a:pt x="108" y="440"/>
                    </a:lnTo>
                    <a:lnTo>
                      <a:pt x="106" y="439"/>
                    </a:lnTo>
                    <a:lnTo>
                      <a:pt x="102" y="439"/>
                    </a:lnTo>
                    <a:lnTo>
                      <a:pt x="100" y="435"/>
                    </a:lnTo>
                    <a:lnTo>
                      <a:pt x="96" y="433"/>
                    </a:lnTo>
                    <a:lnTo>
                      <a:pt x="94" y="431"/>
                    </a:lnTo>
                    <a:lnTo>
                      <a:pt x="92" y="429"/>
                    </a:lnTo>
                    <a:lnTo>
                      <a:pt x="89" y="427"/>
                    </a:lnTo>
                    <a:lnTo>
                      <a:pt x="87" y="425"/>
                    </a:lnTo>
                    <a:lnTo>
                      <a:pt x="85" y="423"/>
                    </a:lnTo>
                    <a:lnTo>
                      <a:pt x="81" y="421"/>
                    </a:lnTo>
                    <a:lnTo>
                      <a:pt x="79" y="419"/>
                    </a:lnTo>
                    <a:lnTo>
                      <a:pt x="77" y="416"/>
                    </a:lnTo>
                    <a:lnTo>
                      <a:pt x="73" y="414"/>
                    </a:lnTo>
                    <a:lnTo>
                      <a:pt x="71" y="412"/>
                    </a:lnTo>
                    <a:lnTo>
                      <a:pt x="69" y="410"/>
                    </a:lnTo>
                    <a:lnTo>
                      <a:pt x="68" y="408"/>
                    </a:lnTo>
                    <a:lnTo>
                      <a:pt x="66" y="408"/>
                    </a:lnTo>
                    <a:lnTo>
                      <a:pt x="64" y="410"/>
                    </a:lnTo>
                    <a:lnTo>
                      <a:pt x="62" y="412"/>
                    </a:lnTo>
                    <a:lnTo>
                      <a:pt x="60" y="414"/>
                    </a:lnTo>
                    <a:lnTo>
                      <a:pt x="58" y="416"/>
                    </a:lnTo>
                    <a:lnTo>
                      <a:pt x="58" y="417"/>
                    </a:lnTo>
                    <a:lnTo>
                      <a:pt x="56" y="417"/>
                    </a:lnTo>
                    <a:lnTo>
                      <a:pt x="54" y="419"/>
                    </a:lnTo>
                    <a:lnTo>
                      <a:pt x="52" y="421"/>
                    </a:lnTo>
                    <a:lnTo>
                      <a:pt x="50" y="423"/>
                    </a:lnTo>
                    <a:lnTo>
                      <a:pt x="50" y="425"/>
                    </a:lnTo>
                    <a:lnTo>
                      <a:pt x="48" y="427"/>
                    </a:lnTo>
                    <a:lnTo>
                      <a:pt x="46" y="429"/>
                    </a:lnTo>
                    <a:lnTo>
                      <a:pt x="45" y="431"/>
                    </a:lnTo>
                    <a:lnTo>
                      <a:pt x="45" y="433"/>
                    </a:lnTo>
                    <a:lnTo>
                      <a:pt x="43" y="435"/>
                    </a:lnTo>
                    <a:lnTo>
                      <a:pt x="43" y="431"/>
                    </a:lnTo>
                    <a:lnTo>
                      <a:pt x="43" y="429"/>
                    </a:lnTo>
                    <a:lnTo>
                      <a:pt x="41" y="425"/>
                    </a:lnTo>
                    <a:lnTo>
                      <a:pt x="41" y="421"/>
                    </a:lnTo>
                    <a:lnTo>
                      <a:pt x="41" y="416"/>
                    </a:lnTo>
                    <a:lnTo>
                      <a:pt x="39" y="408"/>
                    </a:lnTo>
                    <a:lnTo>
                      <a:pt x="37" y="402"/>
                    </a:lnTo>
                    <a:lnTo>
                      <a:pt x="37" y="396"/>
                    </a:lnTo>
                    <a:lnTo>
                      <a:pt x="35" y="389"/>
                    </a:lnTo>
                    <a:lnTo>
                      <a:pt x="33" y="383"/>
                    </a:lnTo>
                    <a:lnTo>
                      <a:pt x="33" y="379"/>
                    </a:lnTo>
                    <a:lnTo>
                      <a:pt x="31" y="377"/>
                    </a:lnTo>
                    <a:lnTo>
                      <a:pt x="31" y="373"/>
                    </a:lnTo>
                    <a:lnTo>
                      <a:pt x="31" y="370"/>
                    </a:lnTo>
                    <a:lnTo>
                      <a:pt x="29" y="368"/>
                    </a:lnTo>
                    <a:lnTo>
                      <a:pt x="29" y="364"/>
                    </a:lnTo>
                    <a:lnTo>
                      <a:pt x="27" y="360"/>
                    </a:lnTo>
                    <a:lnTo>
                      <a:pt x="27" y="358"/>
                    </a:lnTo>
                    <a:lnTo>
                      <a:pt x="25" y="350"/>
                    </a:lnTo>
                    <a:lnTo>
                      <a:pt x="23" y="345"/>
                    </a:lnTo>
                    <a:lnTo>
                      <a:pt x="22" y="341"/>
                    </a:lnTo>
                    <a:lnTo>
                      <a:pt x="22" y="339"/>
                    </a:lnTo>
                    <a:lnTo>
                      <a:pt x="20" y="335"/>
                    </a:lnTo>
                    <a:lnTo>
                      <a:pt x="20" y="333"/>
                    </a:lnTo>
                    <a:lnTo>
                      <a:pt x="20" y="331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43414" name="Rectangle 54"/>
            <p:cNvSpPr>
              <a:spLocks noChangeArrowheads="1"/>
            </p:cNvSpPr>
            <p:nvPr/>
          </p:nvSpPr>
          <p:spPr bwMode="auto">
            <a:xfrm>
              <a:off x="793" y="4020"/>
              <a:ext cx="241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808080"/>
                  </a:solidFill>
                  <a:latin typeface="Arial" charset="0"/>
                </a:rPr>
                <a:t>RESEARCH INSTITUTE OF TECHNOLOGY (NITI)</a:t>
              </a:r>
              <a:endParaRPr lang="ru-RU" sz="1200">
                <a:solidFill>
                  <a:srgbClr val="808080"/>
                </a:solidFill>
              </a:endParaRPr>
            </a:p>
          </p:txBody>
        </p:sp>
        <p:sp>
          <p:nvSpPr>
            <p:cNvPr id="143415" name="Rectangle 55"/>
            <p:cNvSpPr>
              <a:spLocks noChangeArrowheads="1"/>
            </p:cNvSpPr>
            <p:nvPr/>
          </p:nvSpPr>
          <p:spPr bwMode="auto">
            <a:xfrm>
              <a:off x="793" y="3929"/>
              <a:ext cx="54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808080"/>
                  </a:solidFill>
                  <a:latin typeface="Arial" charset="0"/>
                </a:rPr>
                <a:t>ALEXANDROV</a:t>
              </a:r>
              <a:endParaRPr lang="ru-RU" sz="900">
                <a:solidFill>
                  <a:srgbClr val="808080"/>
                </a:solidFill>
              </a:endParaRPr>
            </a:p>
          </p:txBody>
        </p:sp>
        <p:sp>
          <p:nvSpPr>
            <p:cNvPr id="143416" name="Line 56"/>
            <p:cNvSpPr>
              <a:spLocks noChangeShapeType="1"/>
            </p:cNvSpPr>
            <p:nvPr/>
          </p:nvSpPr>
          <p:spPr bwMode="auto">
            <a:xfrm>
              <a:off x="1338" y="3974"/>
              <a:ext cx="41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ransition>
    <p:blinds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D625E-F596-4741-A116-7EB9473CD716}" type="slidenum">
              <a:rPr lang="ru-RU"/>
              <a:pPr/>
              <a:t>7</a:t>
            </a:fld>
            <a:endParaRPr lang="ru-RU"/>
          </a:p>
        </p:txBody>
      </p:sp>
      <p:pic>
        <p:nvPicPr>
          <p:cNvPr id="32794" name="Picture 26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6" t="22287" r="21913" b="19551"/>
          <a:stretch>
            <a:fillRect/>
          </a:stretch>
        </p:blipFill>
        <p:spPr bwMode="auto">
          <a:xfrm>
            <a:off x="4176713" y="188913"/>
            <a:ext cx="4027487" cy="5997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1495425" y="444500"/>
            <a:ext cx="18208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00" b="1">
                <a:solidFill>
                  <a:srgbClr val="0000FF"/>
                </a:solidFill>
                <a:latin typeface="Arial" charset="0"/>
              </a:rPr>
              <a:t>                                     </a:t>
            </a:r>
            <a:endParaRPr lang="ru-RU"/>
          </a:p>
        </p:txBody>
      </p:sp>
      <p:grpSp>
        <p:nvGrpSpPr>
          <p:cNvPr id="32793" name="Group 25"/>
          <p:cNvGrpSpPr>
            <a:grpSpLocks/>
          </p:cNvGrpSpPr>
          <p:nvPr/>
        </p:nvGrpSpPr>
        <p:grpSpPr bwMode="auto">
          <a:xfrm>
            <a:off x="647700" y="6237288"/>
            <a:ext cx="7308850" cy="431800"/>
            <a:chOff x="499" y="3906"/>
            <a:chExt cx="5012" cy="272"/>
          </a:xfrm>
        </p:grpSpPr>
        <p:grpSp>
          <p:nvGrpSpPr>
            <p:cNvPr id="32777" name="Group 9"/>
            <p:cNvGrpSpPr>
              <a:grpSpLocks/>
            </p:cNvGrpSpPr>
            <p:nvPr/>
          </p:nvGrpSpPr>
          <p:grpSpPr bwMode="auto">
            <a:xfrm>
              <a:off x="499" y="3906"/>
              <a:ext cx="249" cy="272"/>
              <a:chOff x="590" y="148"/>
              <a:chExt cx="244" cy="274"/>
            </a:xfrm>
          </p:grpSpPr>
          <p:sp>
            <p:nvSpPr>
              <p:cNvPr id="32778" name="Freeform 10"/>
              <p:cNvSpPr>
                <a:spLocks/>
              </p:cNvSpPr>
              <p:nvPr/>
            </p:nvSpPr>
            <p:spPr bwMode="auto">
              <a:xfrm>
                <a:off x="639" y="199"/>
                <a:ext cx="155" cy="104"/>
              </a:xfrm>
              <a:custGeom>
                <a:avLst/>
                <a:gdLst>
                  <a:gd name="T0" fmla="*/ 0 w 311"/>
                  <a:gd name="T1" fmla="*/ 127 h 209"/>
                  <a:gd name="T2" fmla="*/ 56 w 311"/>
                  <a:gd name="T3" fmla="*/ 127 h 209"/>
                  <a:gd name="T4" fmla="*/ 56 w 311"/>
                  <a:gd name="T5" fmla="*/ 192 h 209"/>
                  <a:gd name="T6" fmla="*/ 106 w 311"/>
                  <a:gd name="T7" fmla="*/ 192 h 209"/>
                  <a:gd name="T8" fmla="*/ 125 w 311"/>
                  <a:gd name="T9" fmla="*/ 0 h 209"/>
                  <a:gd name="T10" fmla="*/ 169 w 311"/>
                  <a:gd name="T11" fmla="*/ 0 h 209"/>
                  <a:gd name="T12" fmla="*/ 182 w 311"/>
                  <a:gd name="T13" fmla="*/ 192 h 209"/>
                  <a:gd name="T14" fmla="*/ 230 w 311"/>
                  <a:gd name="T15" fmla="*/ 192 h 209"/>
                  <a:gd name="T16" fmla="*/ 230 w 311"/>
                  <a:gd name="T17" fmla="*/ 127 h 209"/>
                  <a:gd name="T18" fmla="*/ 311 w 311"/>
                  <a:gd name="T19" fmla="*/ 127 h 209"/>
                  <a:gd name="T20" fmla="*/ 311 w 311"/>
                  <a:gd name="T21" fmla="*/ 142 h 209"/>
                  <a:gd name="T22" fmla="*/ 248 w 311"/>
                  <a:gd name="T23" fmla="*/ 142 h 209"/>
                  <a:gd name="T24" fmla="*/ 248 w 311"/>
                  <a:gd name="T25" fmla="*/ 209 h 209"/>
                  <a:gd name="T26" fmla="*/ 165 w 311"/>
                  <a:gd name="T27" fmla="*/ 209 h 209"/>
                  <a:gd name="T28" fmla="*/ 154 w 311"/>
                  <a:gd name="T29" fmla="*/ 15 h 209"/>
                  <a:gd name="T30" fmla="*/ 138 w 311"/>
                  <a:gd name="T31" fmla="*/ 15 h 209"/>
                  <a:gd name="T32" fmla="*/ 121 w 311"/>
                  <a:gd name="T33" fmla="*/ 209 h 209"/>
                  <a:gd name="T34" fmla="*/ 39 w 311"/>
                  <a:gd name="T35" fmla="*/ 209 h 209"/>
                  <a:gd name="T36" fmla="*/ 39 w 311"/>
                  <a:gd name="T37" fmla="*/ 142 h 209"/>
                  <a:gd name="T38" fmla="*/ 0 w 311"/>
                  <a:gd name="T39" fmla="*/ 142 h 209"/>
                  <a:gd name="T40" fmla="*/ 0 w 311"/>
                  <a:gd name="T41" fmla="*/ 12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1" h="209">
                    <a:moveTo>
                      <a:pt x="0" y="127"/>
                    </a:moveTo>
                    <a:lnTo>
                      <a:pt x="56" y="127"/>
                    </a:lnTo>
                    <a:lnTo>
                      <a:pt x="56" y="192"/>
                    </a:lnTo>
                    <a:lnTo>
                      <a:pt x="106" y="192"/>
                    </a:lnTo>
                    <a:lnTo>
                      <a:pt x="125" y="0"/>
                    </a:lnTo>
                    <a:lnTo>
                      <a:pt x="169" y="0"/>
                    </a:lnTo>
                    <a:lnTo>
                      <a:pt x="182" y="192"/>
                    </a:lnTo>
                    <a:lnTo>
                      <a:pt x="230" y="192"/>
                    </a:lnTo>
                    <a:lnTo>
                      <a:pt x="230" y="127"/>
                    </a:lnTo>
                    <a:lnTo>
                      <a:pt x="311" y="127"/>
                    </a:lnTo>
                    <a:lnTo>
                      <a:pt x="311" y="142"/>
                    </a:lnTo>
                    <a:lnTo>
                      <a:pt x="248" y="142"/>
                    </a:lnTo>
                    <a:lnTo>
                      <a:pt x="248" y="209"/>
                    </a:lnTo>
                    <a:lnTo>
                      <a:pt x="165" y="209"/>
                    </a:lnTo>
                    <a:lnTo>
                      <a:pt x="154" y="15"/>
                    </a:lnTo>
                    <a:lnTo>
                      <a:pt x="138" y="15"/>
                    </a:lnTo>
                    <a:lnTo>
                      <a:pt x="121" y="209"/>
                    </a:lnTo>
                    <a:lnTo>
                      <a:pt x="39" y="209"/>
                    </a:lnTo>
                    <a:lnTo>
                      <a:pt x="39" y="142"/>
                    </a:lnTo>
                    <a:lnTo>
                      <a:pt x="0" y="142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779" name="Freeform 11"/>
              <p:cNvSpPr>
                <a:spLocks/>
              </p:cNvSpPr>
              <p:nvPr/>
            </p:nvSpPr>
            <p:spPr bwMode="auto">
              <a:xfrm>
                <a:off x="593" y="257"/>
                <a:ext cx="40" cy="40"/>
              </a:xfrm>
              <a:custGeom>
                <a:avLst/>
                <a:gdLst>
                  <a:gd name="T0" fmla="*/ 81 w 81"/>
                  <a:gd name="T1" fmla="*/ 37 h 81"/>
                  <a:gd name="T2" fmla="*/ 79 w 81"/>
                  <a:gd name="T3" fmla="*/ 31 h 81"/>
                  <a:gd name="T4" fmla="*/ 77 w 81"/>
                  <a:gd name="T5" fmla="*/ 25 h 81"/>
                  <a:gd name="T6" fmla="*/ 75 w 81"/>
                  <a:gd name="T7" fmla="*/ 19 h 81"/>
                  <a:gd name="T8" fmla="*/ 71 w 81"/>
                  <a:gd name="T9" fmla="*/ 15 h 81"/>
                  <a:gd name="T10" fmla="*/ 67 w 81"/>
                  <a:gd name="T11" fmla="*/ 10 h 81"/>
                  <a:gd name="T12" fmla="*/ 62 w 81"/>
                  <a:gd name="T13" fmla="*/ 8 h 81"/>
                  <a:gd name="T14" fmla="*/ 58 w 81"/>
                  <a:gd name="T15" fmla="*/ 4 h 81"/>
                  <a:gd name="T16" fmla="*/ 52 w 81"/>
                  <a:gd name="T17" fmla="*/ 2 h 81"/>
                  <a:gd name="T18" fmla="*/ 46 w 81"/>
                  <a:gd name="T19" fmla="*/ 0 h 81"/>
                  <a:gd name="T20" fmla="*/ 40 w 81"/>
                  <a:gd name="T21" fmla="*/ 0 h 81"/>
                  <a:gd name="T22" fmla="*/ 35 w 81"/>
                  <a:gd name="T23" fmla="*/ 0 h 81"/>
                  <a:gd name="T24" fmla="*/ 27 w 81"/>
                  <a:gd name="T25" fmla="*/ 2 h 81"/>
                  <a:gd name="T26" fmla="*/ 23 w 81"/>
                  <a:gd name="T27" fmla="*/ 4 h 81"/>
                  <a:gd name="T28" fmla="*/ 17 w 81"/>
                  <a:gd name="T29" fmla="*/ 8 h 81"/>
                  <a:gd name="T30" fmla="*/ 14 w 81"/>
                  <a:gd name="T31" fmla="*/ 10 h 81"/>
                  <a:gd name="T32" fmla="*/ 8 w 81"/>
                  <a:gd name="T33" fmla="*/ 15 h 81"/>
                  <a:gd name="T34" fmla="*/ 6 w 81"/>
                  <a:gd name="T35" fmla="*/ 19 h 81"/>
                  <a:gd name="T36" fmla="*/ 2 w 81"/>
                  <a:gd name="T37" fmla="*/ 25 h 81"/>
                  <a:gd name="T38" fmla="*/ 0 w 81"/>
                  <a:gd name="T39" fmla="*/ 31 h 81"/>
                  <a:gd name="T40" fmla="*/ 0 w 81"/>
                  <a:gd name="T41" fmla="*/ 37 h 81"/>
                  <a:gd name="T42" fmla="*/ 0 w 81"/>
                  <a:gd name="T43" fmla="*/ 42 h 81"/>
                  <a:gd name="T44" fmla="*/ 0 w 81"/>
                  <a:gd name="T45" fmla="*/ 48 h 81"/>
                  <a:gd name="T46" fmla="*/ 2 w 81"/>
                  <a:gd name="T47" fmla="*/ 54 h 81"/>
                  <a:gd name="T48" fmla="*/ 4 w 81"/>
                  <a:gd name="T49" fmla="*/ 60 h 81"/>
                  <a:gd name="T50" fmla="*/ 8 w 81"/>
                  <a:gd name="T51" fmla="*/ 65 h 81"/>
                  <a:gd name="T52" fmla="*/ 12 w 81"/>
                  <a:gd name="T53" fmla="*/ 69 h 81"/>
                  <a:gd name="T54" fmla="*/ 16 w 81"/>
                  <a:gd name="T55" fmla="*/ 73 h 81"/>
                  <a:gd name="T56" fmla="*/ 21 w 81"/>
                  <a:gd name="T57" fmla="*/ 75 h 81"/>
                  <a:gd name="T58" fmla="*/ 25 w 81"/>
                  <a:gd name="T59" fmla="*/ 79 h 81"/>
                  <a:gd name="T60" fmla="*/ 31 w 81"/>
                  <a:gd name="T61" fmla="*/ 81 h 81"/>
                  <a:gd name="T62" fmla="*/ 39 w 81"/>
                  <a:gd name="T63" fmla="*/ 81 h 81"/>
                  <a:gd name="T64" fmla="*/ 44 w 81"/>
                  <a:gd name="T65" fmla="*/ 81 h 81"/>
                  <a:gd name="T66" fmla="*/ 50 w 81"/>
                  <a:gd name="T67" fmla="*/ 79 h 81"/>
                  <a:gd name="T68" fmla="*/ 56 w 81"/>
                  <a:gd name="T69" fmla="*/ 77 h 81"/>
                  <a:gd name="T70" fmla="*/ 62 w 81"/>
                  <a:gd name="T71" fmla="*/ 75 h 81"/>
                  <a:gd name="T72" fmla="*/ 65 w 81"/>
                  <a:gd name="T73" fmla="*/ 71 h 81"/>
                  <a:gd name="T74" fmla="*/ 69 w 81"/>
                  <a:gd name="T75" fmla="*/ 67 h 81"/>
                  <a:gd name="T76" fmla="*/ 73 w 81"/>
                  <a:gd name="T77" fmla="*/ 63 h 81"/>
                  <a:gd name="T78" fmla="*/ 77 w 81"/>
                  <a:gd name="T79" fmla="*/ 58 h 81"/>
                  <a:gd name="T80" fmla="*/ 79 w 81"/>
                  <a:gd name="T81" fmla="*/ 52 h 81"/>
                  <a:gd name="T82" fmla="*/ 79 w 81"/>
                  <a:gd name="T83" fmla="*/ 46 h 81"/>
                  <a:gd name="T84" fmla="*/ 81 w 81"/>
                  <a:gd name="T85" fmla="*/ 4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" h="81">
                    <a:moveTo>
                      <a:pt x="81" y="40"/>
                    </a:moveTo>
                    <a:lnTo>
                      <a:pt x="81" y="38"/>
                    </a:lnTo>
                    <a:lnTo>
                      <a:pt x="81" y="37"/>
                    </a:lnTo>
                    <a:lnTo>
                      <a:pt x="79" y="35"/>
                    </a:lnTo>
                    <a:lnTo>
                      <a:pt x="79" y="33"/>
                    </a:lnTo>
                    <a:lnTo>
                      <a:pt x="79" y="31"/>
                    </a:lnTo>
                    <a:lnTo>
                      <a:pt x="79" y="29"/>
                    </a:lnTo>
                    <a:lnTo>
                      <a:pt x="77" y="27"/>
                    </a:lnTo>
                    <a:lnTo>
                      <a:pt x="77" y="25"/>
                    </a:lnTo>
                    <a:lnTo>
                      <a:pt x="77" y="23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3" y="17"/>
                    </a:lnTo>
                    <a:lnTo>
                      <a:pt x="73" y="15"/>
                    </a:lnTo>
                    <a:lnTo>
                      <a:pt x="71" y="15"/>
                    </a:lnTo>
                    <a:lnTo>
                      <a:pt x="69" y="14"/>
                    </a:lnTo>
                    <a:lnTo>
                      <a:pt x="69" y="12"/>
                    </a:lnTo>
                    <a:lnTo>
                      <a:pt x="67" y="10"/>
                    </a:lnTo>
                    <a:lnTo>
                      <a:pt x="65" y="10"/>
                    </a:lnTo>
                    <a:lnTo>
                      <a:pt x="63" y="8"/>
                    </a:lnTo>
                    <a:lnTo>
                      <a:pt x="62" y="8"/>
                    </a:lnTo>
                    <a:lnTo>
                      <a:pt x="62" y="6"/>
                    </a:lnTo>
                    <a:lnTo>
                      <a:pt x="60" y="4"/>
                    </a:lnTo>
                    <a:lnTo>
                      <a:pt x="58" y="4"/>
                    </a:lnTo>
                    <a:lnTo>
                      <a:pt x="56" y="4"/>
                    </a:lnTo>
                    <a:lnTo>
                      <a:pt x="54" y="2"/>
                    </a:lnTo>
                    <a:lnTo>
                      <a:pt x="52" y="2"/>
                    </a:lnTo>
                    <a:lnTo>
                      <a:pt x="50" y="2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5" y="2"/>
                    </a:lnTo>
                    <a:lnTo>
                      <a:pt x="25" y="4"/>
                    </a:lnTo>
                    <a:lnTo>
                      <a:pt x="23" y="4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2" y="12"/>
                    </a:lnTo>
                    <a:lnTo>
                      <a:pt x="10" y="14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6" y="17"/>
                    </a:lnTo>
                    <a:lnTo>
                      <a:pt x="6" y="19"/>
                    </a:lnTo>
                    <a:lnTo>
                      <a:pt x="4" y="21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2" y="27"/>
                    </a:lnTo>
                    <a:lnTo>
                      <a:pt x="2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2" y="52"/>
                    </a:lnTo>
                    <a:lnTo>
                      <a:pt x="2" y="54"/>
                    </a:lnTo>
                    <a:lnTo>
                      <a:pt x="2" y="56"/>
                    </a:lnTo>
                    <a:lnTo>
                      <a:pt x="4" y="58"/>
                    </a:lnTo>
                    <a:lnTo>
                      <a:pt x="4" y="60"/>
                    </a:lnTo>
                    <a:lnTo>
                      <a:pt x="6" y="61"/>
                    </a:lnTo>
                    <a:lnTo>
                      <a:pt x="6" y="63"/>
                    </a:lnTo>
                    <a:lnTo>
                      <a:pt x="8" y="65"/>
                    </a:lnTo>
                    <a:lnTo>
                      <a:pt x="8" y="65"/>
                    </a:lnTo>
                    <a:lnTo>
                      <a:pt x="10" y="67"/>
                    </a:lnTo>
                    <a:lnTo>
                      <a:pt x="12" y="69"/>
                    </a:lnTo>
                    <a:lnTo>
                      <a:pt x="14" y="71"/>
                    </a:lnTo>
                    <a:lnTo>
                      <a:pt x="14" y="71"/>
                    </a:lnTo>
                    <a:lnTo>
                      <a:pt x="16" y="73"/>
                    </a:lnTo>
                    <a:lnTo>
                      <a:pt x="17" y="73"/>
                    </a:lnTo>
                    <a:lnTo>
                      <a:pt x="19" y="75"/>
                    </a:lnTo>
                    <a:lnTo>
                      <a:pt x="21" y="75"/>
                    </a:lnTo>
                    <a:lnTo>
                      <a:pt x="23" y="77"/>
                    </a:lnTo>
                    <a:lnTo>
                      <a:pt x="25" y="77"/>
                    </a:lnTo>
                    <a:lnTo>
                      <a:pt x="25" y="79"/>
                    </a:lnTo>
                    <a:lnTo>
                      <a:pt x="27" y="79"/>
                    </a:lnTo>
                    <a:lnTo>
                      <a:pt x="29" y="79"/>
                    </a:lnTo>
                    <a:lnTo>
                      <a:pt x="31" y="81"/>
                    </a:lnTo>
                    <a:lnTo>
                      <a:pt x="35" y="81"/>
                    </a:lnTo>
                    <a:lnTo>
                      <a:pt x="37" y="81"/>
                    </a:lnTo>
                    <a:lnTo>
                      <a:pt x="39" y="81"/>
                    </a:lnTo>
                    <a:lnTo>
                      <a:pt x="40" y="81"/>
                    </a:lnTo>
                    <a:lnTo>
                      <a:pt x="42" y="81"/>
                    </a:lnTo>
                    <a:lnTo>
                      <a:pt x="44" y="81"/>
                    </a:lnTo>
                    <a:lnTo>
                      <a:pt x="46" y="81"/>
                    </a:lnTo>
                    <a:lnTo>
                      <a:pt x="48" y="81"/>
                    </a:lnTo>
                    <a:lnTo>
                      <a:pt x="50" y="79"/>
                    </a:lnTo>
                    <a:lnTo>
                      <a:pt x="52" y="79"/>
                    </a:lnTo>
                    <a:lnTo>
                      <a:pt x="54" y="79"/>
                    </a:lnTo>
                    <a:lnTo>
                      <a:pt x="56" y="77"/>
                    </a:lnTo>
                    <a:lnTo>
                      <a:pt x="58" y="77"/>
                    </a:lnTo>
                    <a:lnTo>
                      <a:pt x="60" y="75"/>
                    </a:lnTo>
                    <a:lnTo>
                      <a:pt x="62" y="75"/>
                    </a:lnTo>
                    <a:lnTo>
                      <a:pt x="62" y="73"/>
                    </a:lnTo>
                    <a:lnTo>
                      <a:pt x="63" y="73"/>
                    </a:lnTo>
                    <a:lnTo>
                      <a:pt x="65" y="71"/>
                    </a:lnTo>
                    <a:lnTo>
                      <a:pt x="67" y="71"/>
                    </a:lnTo>
                    <a:lnTo>
                      <a:pt x="69" y="69"/>
                    </a:lnTo>
                    <a:lnTo>
                      <a:pt x="69" y="67"/>
                    </a:lnTo>
                    <a:lnTo>
                      <a:pt x="71" y="65"/>
                    </a:lnTo>
                    <a:lnTo>
                      <a:pt x="73" y="65"/>
                    </a:lnTo>
                    <a:lnTo>
                      <a:pt x="73" y="63"/>
                    </a:lnTo>
                    <a:lnTo>
                      <a:pt x="75" y="61"/>
                    </a:lnTo>
                    <a:lnTo>
                      <a:pt x="75" y="60"/>
                    </a:lnTo>
                    <a:lnTo>
                      <a:pt x="77" y="58"/>
                    </a:lnTo>
                    <a:lnTo>
                      <a:pt x="77" y="56"/>
                    </a:lnTo>
                    <a:lnTo>
                      <a:pt x="77" y="54"/>
                    </a:lnTo>
                    <a:lnTo>
                      <a:pt x="79" y="52"/>
                    </a:lnTo>
                    <a:lnTo>
                      <a:pt x="79" y="50"/>
                    </a:lnTo>
                    <a:lnTo>
                      <a:pt x="79" y="48"/>
                    </a:lnTo>
                    <a:lnTo>
                      <a:pt x="79" y="46"/>
                    </a:lnTo>
                    <a:lnTo>
                      <a:pt x="81" y="44"/>
                    </a:lnTo>
                    <a:lnTo>
                      <a:pt x="81" y="42"/>
                    </a:lnTo>
                    <a:lnTo>
                      <a:pt x="81" y="40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780" name="Freeform 12"/>
              <p:cNvSpPr>
                <a:spLocks/>
              </p:cNvSpPr>
              <p:nvPr/>
            </p:nvSpPr>
            <p:spPr bwMode="auto">
              <a:xfrm>
                <a:off x="590" y="148"/>
                <a:ext cx="244" cy="274"/>
              </a:xfrm>
              <a:custGeom>
                <a:avLst/>
                <a:gdLst>
                  <a:gd name="T0" fmla="*/ 52 w 488"/>
                  <a:gd name="T1" fmla="*/ 352 h 548"/>
                  <a:gd name="T2" fmla="*/ 91 w 488"/>
                  <a:gd name="T3" fmla="*/ 368 h 548"/>
                  <a:gd name="T4" fmla="*/ 116 w 488"/>
                  <a:gd name="T5" fmla="*/ 377 h 548"/>
                  <a:gd name="T6" fmla="*/ 87 w 488"/>
                  <a:gd name="T7" fmla="*/ 391 h 548"/>
                  <a:gd name="T8" fmla="*/ 108 w 488"/>
                  <a:gd name="T9" fmla="*/ 410 h 548"/>
                  <a:gd name="T10" fmla="*/ 135 w 488"/>
                  <a:gd name="T11" fmla="*/ 423 h 548"/>
                  <a:gd name="T12" fmla="*/ 162 w 488"/>
                  <a:gd name="T13" fmla="*/ 429 h 548"/>
                  <a:gd name="T14" fmla="*/ 171 w 488"/>
                  <a:gd name="T15" fmla="*/ 429 h 548"/>
                  <a:gd name="T16" fmla="*/ 188 w 488"/>
                  <a:gd name="T17" fmla="*/ 425 h 548"/>
                  <a:gd name="T18" fmla="*/ 206 w 488"/>
                  <a:gd name="T19" fmla="*/ 404 h 548"/>
                  <a:gd name="T20" fmla="*/ 217 w 488"/>
                  <a:gd name="T21" fmla="*/ 373 h 548"/>
                  <a:gd name="T22" fmla="*/ 223 w 488"/>
                  <a:gd name="T23" fmla="*/ 341 h 548"/>
                  <a:gd name="T24" fmla="*/ 263 w 488"/>
                  <a:gd name="T25" fmla="*/ 366 h 548"/>
                  <a:gd name="T26" fmla="*/ 275 w 488"/>
                  <a:gd name="T27" fmla="*/ 398 h 548"/>
                  <a:gd name="T28" fmla="*/ 292 w 488"/>
                  <a:gd name="T29" fmla="*/ 423 h 548"/>
                  <a:gd name="T30" fmla="*/ 305 w 488"/>
                  <a:gd name="T31" fmla="*/ 429 h 548"/>
                  <a:gd name="T32" fmla="*/ 311 w 488"/>
                  <a:gd name="T33" fmla="*/ 429 h 548"/>
                  <a:gd name="T34" fmla="*/ 334 w 488"/>
                  <a:gd name="T35" fmla="*/ 427 h 548"/>
                  <a:gd name="T36" fmla="*/ 357 w 488"/>
                  <a:gd name="T37" fmla="*/ 419 h 548"/>
                  <a:gd name="T38" fmla="*/ 378 w 488"/>
                  <a:gd name="T39" fmla="*/ 408 h 548"/>
                  <a:gd name="T40" fmla="*/ 407 w 488"/>
                  <a:gd name="T41" fmla="*/ 377 h 548"/>
                  <a:gd name="T42" fmla="*/ 434 w 488"/>
                  <a:gd name="T43" fmla="*/ 333 h 548"/>
                  <a:gd name="T44" fmla="*/ 447 w 488"/>
                  <a:gd name="T45" fmla="*/ 285 h 548"/>
                  <a:gd name="T46" fmla="*/ 449 w 488"/>
                  <a:gd name="T47" fmla="*/ 262 h 548"/>
                  <a:gd name="T48" fmla="*/ 442 w 488"/>
                  <a:gd name="T49" fmla="*/ 195 h 548"/>
                  <a:gd name="T50" fmla="*/ 396 w 488"/>
                  <a:gd name="T51" fmla="*/ 120 h 548"/>
                  <a:gd name="T52" fmla="*/ 323 w 488"/>
                  <a:gd name="T53" fmla="*/ 72 h 548"/>
                  <a:gd name="T54" fmla="*/ 300 w 488"/>
                  <a:gd name="T55" fmla="*/ 67 h 548"/>
                  <a:gd name="T56" fmla="*/ 263 w 488"/>
                  <a:gd name="T57" fmla="*/ 61 h 548"/>
                  <a:gd name="T58" fmla="*/ 171 w 488"/>
                  <a:gd name="T59" fmla="*/ 88 h 548"/>
                  <a:gd name="T60" fmla="*/ 108 w 488"/>
                  <a:gd name="T61" fmla="*/ 153 h 548"/>
                  <a:gd name="T62" fmla="*/ 83 w 488"/>
                  <a:gd name="T63" fmla="*/ 210 h 548"/>
                  <a:gd name="T64" fmla="*/ 68 w 488"/>
                  <a:gd name="T65" fmla="*/ 201 h 548"/>
                  <a:gd name="T66" fmla="*/ 50 w 488"/>
                  <a:gd name="T67" fmla="*/ 195 h 548"/>
                  <a:gd name="T68" fmla="*/ 31 w 488"/>
                  <a:gd name="T69" fmla="*/ 197 h 548"/>
                  <a:gd name="T70" fmla="*/ 16 w 488"/>
                  <a:gd name="T71" fmla="*/ 203 h 548"/>
                  <a:gd name="T72" fmla="*/ 0 w 488"/>
                  <a:gd name="T73" fmla="*/ 212 h 548"/>
                  <a:gd name="T74" fmla="*/ 25 w 488"/>
                  <a:gd name="T75" fmla="*/ 134 h 548"/>
                  <a:gd name="T76" fmla="*/ 75 w 488"/>
                  <a:gd name="T77" fmla="*/ 69 h 548"/>
                  <a:gd name="T78" fmla="*/ 146 w 488"/>
                  <a:gd name="T79" fmla="*/ 21 h 548"/>
                  <a:gd name="T80" fmla="*/ 234 w 488"/>
                  <a:gd name="T81" fmla="*/ 0 h 548"/>
                  <a:gd name="T82" fmla="*/ 325 w 488"/>
                  <a:gd name="T83" fmla="*/ 13 h 548"/>
                  <a:gd name="T84" fmla="*/ 407 w 488"/>
                  <a:gd name="T85" fmla="*/ 61 h 548"/>
                  <a:gd name="T86" fmla="*/ 465 w 488"/>
                  <a:gd name="T87" fmla="*/ 138 h 548"/>
                  <a:gd name="T88" fmla="*/ 488 w 488"/>
                  <a:gd name="T89" fmla="*/ 232 h 548"/>
                  <a:gd name="T90" fmla="*/ 486 w 488"/>
                  <a:gd name="T91" fmla="*/ 258 h 548"/>
                  <a:gd name="T92" fmla="*/ 472 w 488"/>
                  <a:gd name="T93" fmla="*/ 322 h 548"/>
                  <a:gd name="T94" fmla="*/ 440 w 488"/>
                  <a:gd name="T95" fmla="*/ 379 h 548"/>
                  <a:gd name="T96" fmla="*/ 405 w 488"/>
                  <a:gd name="T97" fmla="*/ 417 h 548"/>
                  <a:gd name="T98" fmla="*/ 369 w 488"/>
                  <a:gd name="T99" fmla="*/ 446 h 548"/>
                  <a:gd name="T100" fmla="*/ 328 w 488"/>
                  <a:gd name="T101" fmla="*/ 465 h 548"/>
                  <a:gd name="T102" fmla="*/ 290 w 488"/>
                  <a:gd name="T103" fmla="*/ 490 h 548"/>
                  <a:gd name="T104" fmla="*/ 257 w 488"/>
                  <a:gd name="T105" fmla="*/ 523 h 548"/>
                  <a:gd name="T106" fmla="*/ 234 w 488"/>
                  <a:gd name="T107" fmla="*/ 534 h 548"/>
                  <a:gd name="T108" fmla="*/ 206 w 488"/>
                  <a:gd name="T109" fmla="*/ 500 h 548"/>
                  <a:gd name="T110" fmla="*/ 169 w 488"/>
                  <a:gd name="T111" fmla="*/ 473 h 548"/>
                  <a:gd name="T112" fmla="*/ 131 w 488"/>
                  <a:gd name="T113" fmla="*/ 456 h 548"/>
                  <a:gd name="T114" fmla="*/ 96 w 488"/>
                  <a:gd name="T115" fmla="*/ 433 h 548"/>
                  <a:gd name="T116" fmla="*/ 68 w 488"/>
                  <a:gd name="T117" fmla="*/ 408 h 548"/>
                  <a:gd name="T118" fmla="*/ 48 w 488"/>
                  <a:gd name="T119" fmla="*/ 427 h 548"/>
                  <a:gd name="T120" fmla="*/ 37 w 488"/>
                  <a:gd name="T121" fmla="*/ 396 h 548"/>
                  <a:gd name="T122" fmla="*/ 23 w 488"/>
                  <a:gd name="T123" fmla="*/ 345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88" h="548">
                    <a:moveTo>
                      <a:pt x="20" y="331"/>
                    </a:moveTo>
                    <a:lnTo>
                      <a:pt x="22" y="333"/>
                    </a:lnTo>
                    <a:lnTo>
                      <a:pt x="25" y="335"/>
                    </a:lnTo>
                    <a:lnTo>
                      <a:pt x="27" y="339"/>
                    </a:lnTo>
                    <a:lnTo>
                      <a:pt x="31" y="341"/>
                    </a:lnTo>
                    <a:lnTo>
                      <a:pt x="33" y="343"/>
                    </a:lnTo>
                    <a:lnTo>
                      <a:pt x="37" y="345"/>
                    </a:lnTo>
                    <a:lnTo>
                      <a:pt x="39" y="347"/>
                    </a:lnTo>
                    <a:lnTo>
                      <a:pt x="43" y="348"/>
                    </a:lnTo>
                    <a:lnTo>
                      <a:pt x="46" y="348"/>
                    </a:lnTo>
                    <a:lnTo>
                      <a:pt x="48" y="350"/>
                    </a:lnTo>
                    <a:lnTo>
                      <a:pt x="52" y="352"/>
                    </a:lnTo>
                    <a:lnTo>
                      <a:pt x="54" y="354"/>
                    </a:lnTo>
                    <a:lnTo>
                      <a:pt x="58" y="356"/>
                    </a:lnTo>
                    <a:lnTo>
                      <a:pt x="62" y="358"/>
                    </a:lnTo>
                    <a:lnTo>
                      <a:pt x="64" y="358"/>
                    </a:lnTo>
                    <a:lnTo>
                      <a:pt x="68" y="360"/>
                    </a:lnTo>
                    <a:lnTo>
                      <a:pt x="71" y="362"/>
                    </a:lnTo>
                    <a:lnTo>
                      <a:pt x="73" y="362"/>
                    </a:lnTo>
                    <a:lnTo>
                      <a:pt x="77" y="364"/>
                    </a:lnTo>
                    <a:lnTo>
                      <a:pt x="81" y="366"/>
                    </a:lnTo>
                    <a:lnTo>
                      <a:pt x="85" y="366"/>
                    </a:lnTo>
                    <a:lnTo>
                      <a:pt x="87" y="368"/>
                    </a:lnTo>
                    <a:lnTo>
                      <a:pt x="91" y="368"/>
                    </a:lnTo>
                    <a:lnTo>
                      <a:pt x="94" y="370"/>
                    </a:lnTo>
                    <a:lnTo>
                      <a:pt x="98" y="370"/>
                    </a:lnTo>
                    <a:lnTo>
                      <a:pt x="102" y="370"/>
                    </a:lnTo>
                    <a:lnTo>
                      <a:pt x="104" y="371"/>
                    </a:lnTo>
                    <a:lnTo>
                      <a:pt x="108" y="371"/>
                    </a:lnTo>
                    <a:lnTo>
                      <a:pt x="112" y="371"/>
                    </a:lnTo>
                    <a:lnTo>
                      <a:pt x="116" y="373"/>
                    </a:lnTo>
                    <a:lnTo>
                      <a:pt x="119" y="373"/>
                    </a:lnTo>
                    <a:lnTo>
                      <a:pt x="121" y="373"/>
                    </a:lnTo>
                    <a:lnTo>
                      <a:pt x="119" y="375"/>
                    </a:lnTo>
                    <a:lnTo>
                      <a:pt x="117" y="375"/>
                    </a:lnTo>
                    <a:lnTo>
                      <a:pt x="116" y="377"/>
                    </a:lnTo>
                    <a:lnTo>
                      <a:pt x="112" y="377"/>
                    </a:lnTo>
                    <a:lnTo>
                      <a:pt x="110" y="379"/>
                    </a:lnTo>
                    <a:lnTo>
                      <a:pt x="108" y="379"/>
                    </a:lnTo>
                    <a:lnTo>
                      <a:pt x="106" y="381"/>
                    </a:lnTo>
                    <a:lnTo>
                      <a:pt x="104" y="381"/>
                    </a:lnTo>
                    <a:lnTo>
                      <a:pt x="100" y="383"/>
                    </a:lnTo>
                    <a:lnTo>
                      <a:pt x="98" y="385"/>
                    </a:lnTo>
                    <a:lnTo>
                      <a:pt x="96" y="385"/>
                    </a:lnTo>
                    <a:lnTo>
                      <a:pt x="94" y="387"/>
                    </a:lnTo>
                    <a:lnTo>
                      <a:pt x="92" y="389"/>
                    </a:lnTo>
                    <a:lnTo>
                      <a:pt x="91" y="389"/>
                    </a:lnTo>
                    <a:lnTo>
                      <a:pt x="87" y="391"/>
                    </a:lnTo>
                    <a:lnTo>
                      <a:pt x="85" y="393"/>
                    </a:lnTo>
                    <a:lnTo>
                      <a:pt x="87" y="394"/>
                    </a:lnTo>
                    <a:lnTo>
                      <a:pt x="89" y="396"/>
                    </a:lnTo>
                    <a:lnTo>
                      <a:pt x="91" y="398"/>
                    </a:lnTo>
                    <a:lnTo>
                      <a:pt x="92" y="398"/>
                    </a:lnTo>
                    <a:lnTo>
                      <a:pt x="94" y="400"/>
                    </a:lnTo>
                    <a:lnTo>
                      <a:pt x="96" y="402"/>
                    </a:lnTo>
                    <a:lnTo>
                      <a:pt x="98" y="404"/>
                    </a:lnTo>
                    <a:lnTo>
                      <a:pt x="102" y="406"/>
                    </a:lnTo>
                    <a:lnTo>
                      <a:pt x="104" y="406"/>
                    </a:lnTo>
                    <a:lnTo>
                      <a:pt x="106" y="408"/>
                    </a:lnTo>
                    <a:lnTo>
                      <a:pt x="108" y="410"/>
                    </a:lnTo>
                    <a:lnTo>
                      <a:pt x="110" y="412"/>
                    </a:lnTo>
                    <a:lnTo>
                      <a:pt x="112" y="412"/>
                    </a:lnTo>
                    <a:lnTo>
                      <a:pt x="114" y="414"/>
                    </a:lnTo>
                    <a:lnTo>
                      <a:pt x="116" y="414"/>
                    </a:lnTo>
                    <a:lnTo>
                      <a:pt x="119" y="416"/>
                    </a:lnTo>
                    <a:lnTo>
                      <a:pt x="121" y="417"/>
                    </a:lnTo>
                    <a:lnTo>
                      <a:pt x="123" y="417"/>
                    </a:lnTo>
                    <a:lnTo>
                      <a:pt x="125" y="419"/>
                    </a:lnTo>
                    <a:lnTo>
                      <a:pt x="127" y="419"/>
                    </a:lnTo>
                    <a:lnTo>
                      <a:pt x="131" y="421"/>
                    </a:lnTo>
                    <a:lnTo>
                      <a:pt x="133" y="421"/>
                    </a:lnTo>
                    <a:lnTo>
                      <a:pt x="135" y="423"/>
                    </a:lnTo>
                    <a:lnTo>
                      <a:pt x="137" y="423"/>
                    </a:lnTo>
                    <a:lnTo>
                      <a:pt x="140" y="423"/>
                    </a:lnTo>
                    <a:lnTo>
                      <a:pt x="142" y="425"/>
                    </a:lnTo>
                    <a:lnTo>
                      <a:pt x="144" y="425"/>
                    </a:lnTo>
                    <a:lnTo>
                      <a:pt x="148" y="425"/>
                    </a:lnTo>
                    <a:lnTo>
                      <a:pt x="150" y="427"/>
                    </a:lnTo>
                    <a:lnTo>
                      <a:pt x="152" y="427"/>
                    </a:lnTo>
                    <a:lnTo>
                      <a:pt x="156" y="427"/>
                    </a:lnTo>
                    <a:lnTo>
                      <a:pt x="158" y="427"/>
                    </a:lnTo>
                    <a:lnTo>
                      <a:pt x="160" y="429"/>
                    </a:lnTo>
                    <a:lnTo>
                      <a:pt x="162" y="429"/>
                    </a:lnTo>
                    <a:lnTo>
                      <a:pt x="162" y="429"/>
                    </a:lnTo>
                    <a:lnTo>
                      <a:pt x="163" y="429"/>
                    </a:lnTo>
                    <a:lnTo>
                      <a:pt x="165" y="429"/>
                    </a:lnTo>
                    <a:lnTo>
                      <a:pt x="167" y="429"/>
                    </a:lnTo>
                    <a:lnTo>
                      <a:pt x="169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3" y="429"/>
                    </a:lnTo>
                    <a:lnTo>
                      <a:pt x="173" y="429"/>
                    </a:lnTo>
                    <a:lnTo>
                      <a:pt x="175" y="429"/>
                    </a:lnTo>
                    <a:lnTo>
                      <a:pt x="177" y="429"/>
                    </a:lnTo>
                    <a:lnTo>
                      <a:pt x="179" y="429"/>
                    </a:lnTo>
                    <a:lnTo>
                      <a:pt x="179" y="429"/>
                    </a:lnTo>
                    <a:lnTo>
                      <a:pt x="181" y="429"/>
                    </a:lnTo>
                    <a:lnTo>
                      <a:pt x="183" y="427"/>
                    </a:lnTo>
                    <a:lnTo>
                      <a:pt x="183" y="427"/>
                    </a:lnTo>
                    <a:lnTo>
                      <a:pt x="185" y="427"/>
                    </a:lnTo>
                    <a:lnTo>
                      <a:pt x="186" y="425"/>
                    </a:lnTo>
                    <a:lnTo>
                      <a:pt x="188" y="425"/>
                    </a:lnTo>
                    <a:lnTo>
                      <a:pt x="188" y="425"/>
                    </a:lnTo>
                    <a:lnTo>
                      <a:pt x="190" y="423"/>
                    </a:lnTo>
                    <a:lnTo>
                      <a:pt x="190" y="423"/>
                    </a:lnTo>
                    <a:lnTo>
                      <a:pt x="192" y="421"/>
                    </a:lnTo>
                    <a:lnTo>
                      <a:pt x="194" y="421"/>
                    </a:lnTo>
                    <a:lnTo>
                      <a:pt x="196" y="419"/>
                    </a:lnTo>
                    <a:lnTo>
                      <a:pt x="198" y="416"/>
                    </a:lnTo>
                    <a:lnTo>
                      <a:pt x="198" y="414"/>
                    </a:lnTo>
                    <a:lnTo>
                      <a:pt x="200" y="412"/>
                    </a:lnTo>
                    <a:lnTo>
                      <a:pt x="202" y="410"/>
                    </a:lnTo>
                    <a:lnTo>
                      <a:pt x="204" y="408"/>
                    </a:lnTo>
                    <a:lnTo>
                      <a:pt x="206" y="404"/>
                    </a:lnTo>
                    <a:lnTo>
                      <a:pt x="206" y="402"/>
                    </a:lnTo>
                    <a:lnTo>
                      <a:pt x="208" y="400"/>
                    </a:lnTo>
                    <a:lnTo>
                      <a:pt x="210" y="396"/>
                    </a:lnTo>
                    <a:lnTo>
                      <a:pt x="210" y="394"/>
                    </a:lnTo>
                    <a:lnTo>
                      <a:pt x="211" y="393"/>
                    </a:lnTo>
                    <a:lnTo>
                      <a:pt x="213" y="389"/>
                    </a:lnTo>
                    <a:lnTo>
                      <a:pt x="213" y="387"/>
                    </a:lnTo>
                    <a:lnTo>
                      <a:pt x="215" y="385"/>
                    </a:lnTo>
                    <a:lnTo>
                      <a:pt x="215" y="381"/>
                    </a:lnTo>
                    <a:lnTo>
                      <a:pt x="217" y="379"/>
                    </a:lnTo>
                    <a:lnTo>
                      <a:pt x="217" y="377"/>
                    </a:lnTo>
                    <a:lnTo>
                      <a:pt x="217" y="373"/>
                    </a:lnTo>
                    <a:lnTo>
                      <a:pt x="219" y="371"/>
                    </a:lnTo>
                    <a:lnTo>
                      <a:pt x="219" y="368"/>
                    </a:lnTo>
                    <a:lnTo>
                      <a:pt x="221" y="366"/>
                    </a:lnTo>
                    <a:lnTo>
                      <a:pt x="221" y="364"/>
                    </a:lnTo>
                    <a:lnTo>
                      <a:pt x="221" y="360"/>
                    </a:lnTo>
                    <a:lnTo>
                      <a:pt x="221" y="358"/>
                    </a:lnTo>
                    <a:lnTo>
                      <a:pt x="223" y="354"/>
                    </a:lnTo>
                    <a:lnTo>
                      <a:pt x="223" y="352"/>
                    </a:lnTo>
                    <a:lnTo>
                      <a:pt x="223" y="348"/>
                    </a:lnTo>
                    <a:lnTo>
                      <a:pt x="223" y="347"/>
                    </a:lnTo>
                    <a:lnTo>
                      <a:pt x="223" y="343"/>
                    </a:lnTo>
                    <a:lnTo>
                      <a:pt x="223" y="341"/>
                    </a:lnTo>
                    <a:lnTo>
                      <a:pt x="223" y="337"/>
                    </a:lnTo>
                    <a:lnTo>
                      <a:pt x="259" y="337"/>
                    </a:lnTo>
                    <a:lnTo>
                      <a:pt x="259" y="341"/>
                    </a:lnTo>
                    <a:lnTo>
                      <a:pt x="259" y="343"/>
                    </a:lnTo>
                    <a:lnTo>
                      <a:pt x="259" y="347"/>
                    </a:lnTo>
                    <a:lnTo>
                      <a:pt x="259" y="348"/>
                    </a:lnTo>
                    <a:lnTo>
                      <a:pt x="259" y="352"/>
                    </a:lnTo>
                    <a:lnTo>
                      <a:pt x="261" y="354"/>
                    </a:lnTo>
                    <a:lnTo>
                      <a:pt x="261" y="358"/>
                    </a:lnTo>
                    <a:lnTo>
                      <a:pt x="261" y="360"/>
                    </a:lnTo>
                    <a:lnTo>
                      <a:pt x="261" y="364"/>
                    </a:lnTo>
                    <a:lnTo>
                      <a:pt x="263" y="366"/>
                    </a:lnTo>
                    <a:lnTo>
                      <a:pt x="263" y="368"/>
                    </a:lnTo>
                    <a:lnTo>
                      <a:pt x="263" y="371"/>
                    </a:lnTo>
                    <a:lnTo>
                      <a:pt x="265" y="373"/>
                    </a:lnTo>
                    <a:lnTo>
                      <a:pt x="265" y="377"/>
                    </a:lnTo>
                    <a:lnTo>
                      <a:pt x="267" y="379"/>
                    </a:lnTo>
                    <a:lnTo>
                      <a:pt x="267" y="381"/>
                    </a:lnTo>
                    <a:lnTo>
                      <a:pt x="269" y="385"/>
                    </a:lnTo>
                    <a:lnTo>
                      <a:pt x="269" y="387"/>
                    </a:lnTo>
                    <a:lnTo>
                      <a:pt x="271" y="391"/>
                    </a:lnTo>
                    <a:lnTo>
                      <a:pt x="271" y="393"/>
                    </a:lnTo>
                    <a:lnTo>
                      <a:pt x="273" y="394"/>
                    </a:lnTo>
                    <a:lnTo>
                      <a:pt x="275" y="398"/>
                    </a:lnTo>
                    <a:lnTo>
                      <a:pt x="275" y="400"/>
                    </a:lnTo>
                    <a:lnTo>
                      <a:pt x="277" y="402"/>
                    </a:lnTo>
                    <a:lnTo>
                      <a:pt x="279" y="404"/>
                    </a:lnTo>
                    <a:lnTo>
                      <a:pt x="279" y="408"/>
                    </a:lnTo>
                    <a:lnTo>
                      <a:pt x="280" y="410"/>
                    </a:lnTo>
                    <a:lnTo>
                      <a:pt x="282" y="412"/>
                    </a:lnTo>
                    <a:lnTo>
                      <a:pt x="284" y="414"/>
                    </a:lnTo>
                    <a:lnTo>
                      <a:pt x="286" y="417"/>
                    </a:lnTo>
                    <a:lnTo>
                      <a:pt x="288" y="419"/>
                    </a:lnTo>
                    <a:lnTo>
                      <a:pt x="290" y="421"/>
                    </a:lnTo>
                    <a:lnTo>
                      <a:pt x="290" y="421"/>
                    </a:lnTo>
                    <a:lnTo>
                      <a:pt x="292" y="423"/>
                    </a:lnTo>
                    <a:lnTo>
                      <a:pt x="292" y="423"/>
                    </a:lnTo>
                    <a:lnTo>
                      <a:pt x="294" y="425"/>
                    </a:lnTo>
                    <a:lnTo>
                      <a:pt x="294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8" y="427"/>
                    </a:lnTo>
                    <a:lnTo>
                      <a:pt x="300" y="427"/>
                    </a:lnTo>
                    <a:lnTo>
                      <a:pt x="300" y="427"/>
                    </a:lnTo>
                    <a:lnTo>
                      <a:pt x="302" y="429"/>
                    </a:lnTo>
                    <a:lnTo>
                      <a:pt x="303" y="429"/>
                    </a:lnTo>
                    <a:lnTo>
                      <a:pt x="305" y="429"/>
                    </a:lnTo>
                    <a:lnTo>
                      <a:pt x="305" y="429"/>
                    </a:lnTo>
                    <a:lnTo>
                      <a:pt x="307" y="429"/>
                    </a:lnTo>
                    <a:lnTo>
                      <a:pt x="309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3" y="429"/>
                    </a:lnTo>
                    <a:lnTo>
                      <a:pt x="315" y="429"/>
                    </a:lnTo>
                    <a:lnTo>
                      <a:pt x="317" y="429"/>
                    </a:lnTo>
                    <a:lnTo>
                      <a:pt x="319" y="429"/>
                    </a:lnTo>
                    <a:lnTo>
                      <a:pt x="321" y="429"/>
                    </a:lnTo>
                    <a:lnTo>
                      <a:pt x="323" y="429"/>
                    </a:lnTo>
                    <a:lnTo>
                      <a:pt x="325" y="429"/>
                    </a:lnTo>
                    <a:lnTo>
                      <a:pt x="325" y="427"/>
                    </a:lnTo>
                    <a:lnTo>
                      <a:pt x="327" y="427"/>
                    </a:lnTo>
                    <a:lnTo>
                      <a:pt x="330" y="427"/>
                    </a:lnTo>
                    <a:lnTo>
                      <a:pt x="332" y="427"/>
                    </a:lnTo>
                    <a:lnTo>
                      <a:pt x="334" y="427"/>
                    </a:lnTo>
                    <a:lnTo>
                      <a:pt x="336" y="425"/>
                    </a:lnTo>
                    <a:lnTo>
                      <a:pt x="338" y="425"/>
                    </a:lnTo>
                    <a:lnTo>
                      <a:pt x="340" y="425"/>
                    </a:lnTo>
                    <a:lnTo>
                      <a:pt x="342" y="425"/>
                    </a:lnTo>
                    <a:lnTo>
                      <a:pt x="344" y="423"/>
                    </a:lnTo>
                    <a:lnTo>
                      <a:pt x="346" y="423"/>
                    </a:lnTo>
                    <a:lnTo>
                      <a:pt x="348" y="423"/>
                    </a:lnTo>
                    <a:lnTo>
                      <a:pt x="350" y="421"/>
                    </a:lnTo>
                    <a:lnTo>
                      <a:pt x="351" y="421"/>
                    </a:lnTo>
                    <a:lnTo>
                      <a:pt x="353" y="421"/>
                    </a:lnTo>
                    <a:lnTo>
                      <a:pt x="355" y="419"/>
                    </a:lnTo>
                    <a:lnTo>
                      <a:pt x="357" y="419"/>
                    </a:lnTo>
                    <a:lnTo>
                      <a:pt x="359" y="417"/>
                    </a:lnTo>
                    <a:lnTo>
                      <a:pt x="361" y="417"/>
                    </a:lnTo>
                    <a:lnTo>
                      <a:pt x="363" y="416"/>
                    </a:lnTo>
                    <a:lnTo>
                      <a:pt x="365" y="416"/>
                    </a:lnTo>
                    <a:lnTo>
                      <a:pt x="367" y="414"/>
                    </a:lnTo>
                    <a:lnTo>
                      <a:pt x="369" y="414"/>
                    </a:lnTo>
                    <a:lnTo>
                      <a:pt x="371" y="412"/>
                    </a:lnTo>
                    <a:lnTo>
                      <a:pt x="373" y="412"/>
                    </a:lnTo>
                    <a:lnTo>
                      <a:pt x="374" y="410"/>
                    </a:lnTo>
                    <a:lnTo>
                      <a:pt x="376" y="410"/>
                    </a:lnTo>
                    <a:lnTo>
                      <a:pt x="376" y="408"/>
                    </a:lnTo>
                    <a:lnTo>
                      <a:pt x="378" y="408"/>
                    </a:lnTo>
                    <a:lnTo>
                      <a:pt x="380" y="406"/>
                    </a:lnTo>
                    <a:lnTo>
                      <a:pt x="382" y="404"/>
                    </a:lnTo>
                    <a:lnTo>
                      <a:pt x="384" y="404"/>
                    </a:lnTo>
                    <a:lnTo>
                      <a:pt x="386" y="402"/>
                    </a:lnTo>
                    <a:lnTo>
                      <a:pt x="388" y="398"/>
                    </a:lnTo>
                    <a:lnTo>
                      <a:pt x="392" y="396"/>
                    </a:lnTo>
                    <a:lnTo>
                      <a:pt x="394" y="393"/>
                    </a:lnTo>
                    <a:lnTo>
                      <a:pt x="397" y="391"/>
                    </a:lnTo>
                    <a:lnTo>
                      <a:pt x="399" y="387"/>
                    </a:lnTo>
                    <a:lnTo>
                      <a:pt x="403" y="383"/>
                    </a:lnTo>
                    <a:lnTo>
                      <a:pt x="405" y="379"/>
                    </a:lnTo>
                    <a:lnTo>
                      <a:pt x="407" y="377"/>
                    </a:lnTo>
                    <a:lnTo>
                      <a:pt x="411" y="373"/>
                    </a:lnTo>
                    <a:lnTo>
                      <a:pt x="413" y="370"/>
                    </a:lnTo>
                    <a:lnTo>
                      <a:pt x="415" y="366"/>
                    </a:lnTo>
                    <a:lnTo>
                      <a:pt x="417" y="362"/>
                    </a:lnTo>
                    <a:lnTo>
                      <a:pt x="421" y="360"/>
                    </a:lnTo>
                    <a:lnTo>
                      <a:pt x="422" y="356"/>
                    </a:lnTo>
                    <a:lnTo>
                      <a:pt x="424" y="352"/>
                    </a:lnTo>
                    <a:lnTo>
                      <a:pt x="426" y="348"/>
                    </a:lnTo>
                    <a:lnTo>
                      <a:pt x="428" y="345"/>
                    </a:lnTo>
                    <a:lnTo>
                      <a:pt x="430" y="341"/>
                    </a:lnTo>
                    <a:lnTo>
                      <a:pt x="432" y="337"/>
                    </a:lnTo>
                    <a:lnTo>
                      <a:pt x="434" y="333"/>
                    </a:lnTo>
                    <a:lnTo>
                      <a:pt x="434" y="329"/>
                    </a:lnTo>
                    <a:lnTo>
                      <a:pt x="436" y="325"/>
                    </a:lnTo>
                    <a:lnTo>
                      <a:pt x="438" y="322"/>
                    </a:lnTo>
                    <a:lnTo>
                      <a:pt x="440" y="318"/>
                    </a:lnTo>
                    <a:lnTo>
                      <a:pt x="440" y="314"/>
                    </a:lnTo>
                    <a:lnTo>
                      <a:pt x="442" y="310"/>
                    </a:lnTo>
                    <a:lnTo>
                      <a:pt x="444" y="304"/>
                    </a:lnTo>
                    <a:lnTo>
                      <a:pt x="444" y="301"/>
                    </a:lnTo>
                    <a:lnTo>
                      <a:pt x="445" y="297"/>
                    </a:lnTo>
                    <a:lnTo>
                      <a:pt x="445" y="293"/>
                    </a:lnTo>
                    <a:lnTo>
                      <a:pt x="447" y="289"/>
                    </a:lnTo>
                    <a:lnTo>
                      <a:pt x="447" y="285"/>
                    </a:lnTo>
                    <a:lnTo>
                      <a:pt x="447" y="283"/>
                    </a:lnTo>
                    <a:lnTo>
                      <a:pt x="449" y="281"/>
                    </a:lnTo>
                    <a:lnTo>
                      <a:pt x="449" y="279"/>
                    </a:lnTo>
                    <a:lnTo>
                      <a:pt x="449" y="278"/>
                    </a:lnTo>
                    <a:lnTo>
                      <a:pt x="449" y="276"/>
                    </a:lnTo>
                    <a:lnTo>
                      <a:pt x="449" y="274"/>
                    </a:lnTo>
                    <a:lnTo>
                      <a:pt x="449" y="272"/>
                    </a:lnTo>
                    <a:lnTo>
                      <a:pt x="449" y="270"/>
                    </a:lnTo>
                    <a:lnTo>
                      <a:pt x="449" y="268"/>
                    </a:lnTo>
                    <a:lnTo>
                      <a:pt x="449" y="266"/>
                    </a:lnTo>
                    <a:lnTo>
                      <a:pt x="449" y="264"/>
                    </a:lnTo>
                    <a:lnTo>
                      <a:pt x="449" y="262"/>
                    </a:lnTo>
                    <a:lnTo>
                      <a:pt x="451" y="260"/>
                    </a:lnTo>
                    <a:lnTo>
                      <a:pt x="451" y="258"/>
                    </a:lnTo>
                    <a:lnTo>
                      <a:pt x="451" y="256"/>
                    </a:lnTo>
                    <a:lnTo>
                      <a:pt x="451" y="255"/>
                    </a:lnTo>
                    <a:lnTo>
                      <a:pt x="449" y="247"/>
                    </a:lnTo>
                    <a:lnTo>
                      <a:pt x="449" y="239"/>
                    </a:lnTo>
                    <a:lnTo>
                      <a:pt x="449" y="232"/>
                    </a:lnTo>
                    <a:lnTo>
                      <a:pt x="447" y="224"/>
                    </a:lnTo>
                    <a:lnTo>
                      <a:pt x="447" y="216"/>
                    </a:lnTo>
                    <a:lnTo>
                      <a:pt x="445" y="209"/>
                    </a:lnTo>
                    <a:lnTo>
                      <a:pt x="444" y="201"/>
                    </a:lnTo>
                    <a:lnTo>
                      <a:pt x="442" y="195"/>
                    </a:lnTo>
                    <a:lnTo>
                      <a:pt x="438" y="187"/>
                    </a:lnTo>
                    <a:lnTo>
                      <a:pt x="436" y="182"/>
                    </a:lnTo>
                    <a:lnTo>
                      <a:pt x="434" y="174"/>
                    </a:lnTo>
                    <a:lnTo>
                      <a:pt x="430" y="168"/>
                    </a:lnTo>
                    <a:lnTo>
                      <a:pt x="426" y="161"/>
                    </a:lnTo>
                    <a:lnTo>
                      <a:pt x="422" y="155"/>
                    </a:lnTo>
                    <a:lnTo>
                      <a:pt x="419" y="149"/>
                    </a:lnTo>
                    <a:lnTo>
                      <a:pt x="415" y="141"/>
                    </a:lnTo>
                    <a:lnTo>
                      <a:pt x="411" y="136"/>
                    </a:lnTo>
                    <a:lnTo>
                      <a:pt x="405" y="130"/>
                    </a:lnTo>
                    <a:lnTo>
                      <a:pt x="401" y="126"/>
                    </a:lnTo>
                    <a:lnTo>
                      <a:pt x="396" y="120"/>
                    </a:lnTo>
                    <a:lnTo>
                      <a:pt x="392" y="115"/>
                    </a:lnTo>
                    <a:lnTo>
                      <a:pt x="386" y="109"/>
                    </a:lnTo>
                    <a:lnTo>
                      <a:pt x="380" y="105"/>
                    </a:lnTo>
                    <a:lnTo>
                      <a:pt x="374" y="101"/>
                    </a:lnTo>
                    <a:lnTo>
                      <a:pt x="369" y="95"/>
                    </a:lnTo>
                    <a:lnTo>
                      <a:pt x="363" y="92"/>
                    </a:lnTo>
                    <a:lnTo>
                      <a:pt x="355" y="88"/>
                    </a:lnTo>
                    <a:lnTo>
                      <a:pt x="350" y="84"/>
                    </a:lnTo>
                    <a:lnTo>
                      <a:pt x="342" y="80"/>
                    </a:lnTo>
                    <a:lnTo>
                      <a:pt x="336" y="78"/>
                    </a:lnTo>
                    <a:lnTo>
                      <a:pt x="328" y="74"/>
                    </a:lnTo>
                    <a:lnTo>
                      <a:pt x="323" y="72"/>
                    </a:lnTo>
                    <a:lnTo>
                      <a:pt x="321" y="70"/>
                    </a:lnTo>
                    <a:lnTo>
                      <a:pt x="319" y="70"/>
                    </a:lnTo>
                    <a:lnTo>
                      <a:pt x="317" y="70"/>
                    </a:lnTo>
                    <a:lnTo>
                      <a:pt x="315" y="70"/>
                    </a:lnTo>
                    <a:lnTo>
                      <a:pt x="313" y="69"/>
                    </a:lnTo>
                    <a:lnTo>
                      <a:pt x="311" y="69"/>
                    </a:lnTo>
                    <a:lnTo>
                      <a:pt x="309" y="69"/>
                    </a:lnTo>
                    <a:lnTo>
                      <a:pt x="307" y="67"/>
                    </a:lnTo>
                    <a:lnTo>
                      <a:pt x="305" y="67"/>
                    </a:lnTo>
                    <a:lnTo>
                      <a:pt x="303" y="67"/>
                    </a:lnTo>
                    <a:lnTo>
                      <a:pt x="302" y="67"/>
                    </a:lnTo>
                    <a:lnTo>
                      <a:pt x="300" y="67"/>
                    </a:lnTo>
                    <a:lnTo>
                      <a:pt x="296" y="65"/>
                    </a:lnTo>
                    <a:lnTo>
                      <a:pt x="292" y="65"/>
                    </a:lnTo>
                    <a:lnTo>
                      <a:pt x="290" y="65"/>
                    </a:lnTo>
                    <a:lnTo>
                      <a:pt x="288" y="65"/>
                    </a:lnTo>
                    <a:lnTo>
                      <a:pt x="286" y="63"/>
                    </a:lnTo>
                    <a:lnTo>
                      <a:pt x="284" y="63"/>
                    </a:lnTo>
                    <a:lnTo>
                      <a:pt x="280" y="63"/>
                    </a:lnTo>
                    <a:lnTo>
                      <a:pt x="277" y="63"/>
                    </a:lnTo>
                    <a:lnTo>
                      <a:pt x="275" y="63"/>
                    </a:lnTo>
                    <a:lnTo>
                      <a:pt x="271" y="63"/>
                    </a:lnTo>
                    <a:lnTo>
                      <a:pt x="267" y="61"/>
                    </a:lnTo>
                    <a:lnTo>
                      <a:pt x="263" y="61"/>
                    </a:lnTo>
                    <a:lnTo>
                      <a:pt x="254" y="63"/>
                    </a:lnTo>
                    <a:lnTo>
                      <a:pt x="246" y="63"/>
                    </a:lnTo>
                    <a:lnTo>
                      <a:pt x="238" y="63"/>
                    </a:lnTo>
                    <a:lnTo>
                      <a:pt x="231" y="65"/>
                    </a:lnTo>
                    <a:lnTo>
                      <a:pt x="223" y="67"/>
                    </a:lnTo>
                    <a:lnTo>
                      <a:pt x="215" y="69"/>
                    </a:lnTo>
                    <a:lnTo>
                      <a:pt x="208" y="70"/>
                    </a:lnTo>
                    <a:lnTo>
                      <a:pt x="200" y="72"/>
                    </a:lnTo>
                    <a:lnTo>
                      <a:pt x="192" y="76"/>
                    </a:lnTo>
                    <a:lnTo>
                      <a:pt x="185" y="80"/>
                    </a:lnTo>
                    <a:lnTo>
                      <a:pt x="179" y="84"/>
                    </a:lnTo>
                    <a:lnTo>
                      <a:pt x="171" y="88"/>
                    </a:lnTo>
                    <a:lnTo>
                      <a:pt x="165" y="92"/>
                    </a:lnTo>
                    <a:lnTo>
                      <a:pt x="158" y="95"/>
                    </a:lnTo>
                    <a:lnTo>
                      <a:pt x="152" y="101"/>
                    </a:lnTo>
                    <a:lnTo>
                      <a:pt x="146" y="105"/>
                    </a:lnTo>
                    <a:lnTo>
                      <a:pt x="140" y="111"/>
                    </a:lnTo>
                    <a:lnTo>
                      <a:pt x="135" y="116"/>
                    </a:lnTo>
                    <a:lnTo>
                      <a:pt x="131" y="122"/>
                    </a:lnTo>
                    <a:lnTo>
                      <a:pt x="125" y="128"/>
                    </a:lnTo>
                    <a:lnTo>
                      <a:pt x="119" y="134"/>
                    </a:lnTo>
                    <a:lnTo>
                      <a:pt x="116" y="139"/>
                    </a:lnTo>
                    <a:lnTo>
                      <a:pt x="112" y="147"/>
                    </a:lnTo>
                    <a:lnTo>
                      <a:pt x="108" y="153"/>
                    </a:lnTo>
                    <a:lnTo>
                      <a:pt x="104" y="161"/>
                    </a:lnTo>
                    <a:lnTo>
                      <a:pt x="100" y="168"/>
                    </a:lnTo>
                    <a:lnTo>
                      <a:pt x="98" y="174"/>
                    </a:lnTo>
                    <a:lnTo>
                      <a:pt x="94" y="182"/>
                    </a:lnTo>
                    <a:lnTo>
                      <a:pt x="92" y="189"/>
                    </a:lnTo>
                    <a:lnTo>
                      <a:pt x="91" y="199"/>
                    </a:lnTo>
                    <a:lnTo>
                      <a:pt x="89" y="207"/>
                    </a:lnTo>
                    <a:lnTo>
                      <a:pt x="87" y="214"/>
                    </a:lnTo>
                    <a:lnTo>
                      <a:pt x="87" y="212"/>
                    </a:lnTo>
                    <a:lnTo>
                      <a:pt x="85" y="212"/>
                    </a:lnTo>
                    <a:lnTo>
                      <a:pt x="85" y="210"/>
                    </a:lnTo>
                    <a:lnTo>
                      <a:pt x="83" y="210"/>
                    </a:lnTo>
                    <a:lnTo>
                      <a:pt x="81" y="209"/>
                    </a:lnTo>
                    <a:lnTo>
                      <a:pt x="81" y="209"/>
                    </a:lnTo>
                    <a:lnTo>
                      <a:pt x="79" y="207"/>
                    </a:lnTo>
                    <a:lnTo>
                      <a:pt x="77" y="207"/>
                    </a:lnTo>
                    <a:lnTo>
                      <a:pt x="77" y="205"/>
                    </a:lnTo>
                    <a:lnTo>
                      <a:pt x="75" y="205"/>
                    </a:lnTo>
                    <a:lnTo>
                      <a:pt x="73" y="205"/>
                    </a:lnTo>
                    <a:lnTo>
                      <a:pt x="73" y="203"/>
                    </a:lnTo>
                    <a:lnTo>
                      <a:pt x="71" y="203"/>
                    </a:lnTo>
                    <a:lnTo>
                      <a:pt x="69" y="201"/>
                    </a:lnTo>
                    <a:lnTo>
                      <a:pt x="69" y="201"/>
                    </a:lnTo>
                    <a:lnTo>
                      <a:pt x="68" y="201"/>
                    </a:lnTo>
                    <a:lnTo>
                      <a:pt x="66" y="199"/>
                    </a:lnTo>
                    <a:lnTo>
                      <a:pt x="64" y="199"/>
                    </a:lnTo>
                    <a:lnTo>
                      <a:pt x="64" y="199"/>
                    </a:lnTo>
                    <a:lnTo>
                      <a:pt x="62" y="199"/>
                    </a:lnTo>
                    <a:lnTo>
                      <a:pt x="60" y="197"/>
                    </a:lnTo>
                    <a:lnTo>
                      <a:pt x="58" y="197"/>
                    </a:lnTo>
                    <a:lnTo>
                      <a:pt x="56" y="197"/>
                    </a:lnTo>
                    <a:lnTo>
                      <a:pt x="56" y="197"/>
                    </a:lnTo>
                    <a:lnTo>
                      <a:pt x="54" y="197"/>
                    </a:lnTo>
                    <a:lnTo>
                      <a:pt x="52" y="197"/>
                    </a:lnTo>
                    <a:lnTo>
                      <a:pt x="50" y="197"/>
                    </a:lnTo>
                    <a:lnTo>
                      <a:pt x="50" y="195"/>
                    </a:lnTo>
                    <a:lnTo>
                      <a:pt x="48" y="195"/>
                    </a:lnTo>
                    <a:lnTo>
                      <a:pt x="46" y="195"/>
                    </a:lnTo>
                    <a:lnTo>
                      <a:pt x="45" y="195"/>
                    </a:lnTo>
                    <a:lnTo>
                      <a:pt x="43" y="195"/>
                    </a:lnTo>
                    <a:lnTo>
                      <a:pt x="43" y="195"/>
                    </a:lnTo>
                    <a:lnTo>
                      <a:pt x="41" y="195"/>
                    </a:lnTo>
                    <a:lnTo>
                      <a:pt x="39" y="195"/>
                    </a:lnTo>
                    <a:lnTo>
                      <a:pt x="37" y="195"/>
                    </a:lnTo>
                    <a:lnTo>
                      <a:pt x="35" y="197"/>
                    </a:lnTo>
                    <a:lnTo>
                      <a:pt x="35" y="197"/>
                    </a:lnTo>
                    <a:lnTo>
                      <a:pt x="33" y="197"/>
                    </a:lnTo>
                    <a:lnTo>
                      <a:pt x="31" y="197"/>
                    </a:lnTo>
                    <a:lnTo>
                      <a:pt x="29" y="197"/>
                    </a:lnTo>
                    <a:lnTo>
                      <a:pt x="29" y="197"/>
                    </a:lnTo>
                    <a:lnTo>
                      <a:pt x="27" y="197"/>
                    </a:lnTo>
                    <a:lnTo>
                      <a:pt x="25" y="199"/>
                    </a:lnTo>
                    <a:lnTo>
                      <a:pt x="25" y="199"/>
                    </a:lnTo>
                    <a:lnTo>
                      <a:pt x="23" y="199"/>
                    </a:lnTo>
                    <a:lnTo>
                      <a:pt x="22" y="199"/>
                    </a:lnTo>
                    <a:lnTo>
                      <a:pt x="20" y="201"/>
                    </a:lnTo>
                    <a:lnTo>
                      <a:pt x="20" y="201"/>
                    </a:lnTo>
                    <a:lnTo>
                      <a:pt x="18" y="201"/>
                    </a:lnTo>
                    <a:lnTo>
                      <a:pt x="16" y="203"/>
                    </a:lnTo>
                    <a:lnTo>
                      <a:pt x="16" y="203"/>
                    </a:lnTo>
                    <a:lnTo>
                      <a:pt x="14" y="203"/>
                    </a:lnTo>
                    <a:lnTo>
                      <a:pt x="12" y="205"/>
                    </a:lnTo>
                    <a:lnTo>
                      <a:pt x="12" y="205"/>
                    </a:lnTo>
                    <a:lnTo>
                      <a:pt x="10" y="205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6" y="209"/>
                    </a:lnTo>
                    <a:lnTo>
                      <a:pt x="4" y="209"/>
                    </a:lnTo>
                    <a:lnTo>
                      <a:pt x="4" y="210"/>
                    </a:lnTo>
                    <a:lnTo>
                      <a:pt x="2" y="210"/>
                    </a:lnTo>
                    <a:lnTo>
                      <a:pt x="2" y="212"/>
                    </a:lnTo>
                    <a:lnTo>
                      <a:pt x="0" y="212"/>
                    </a:lnTo>
                    <a:lnTo>
                      <a:pt x="2" y="207"/>
                    </a:lnTo>
                    <a:lnTo>
                      <a:pt x="2" y="199"/>
                    </a:lnTo>
                    <a:lnTo>
                      <a:pt x="4" y="191"/>
                    </a:lnTo>
                    <a:lnTo>
                      <a:pt x="6" y="186"/>
                    </a:lnTo>
                    <a:lnTo>
                      <a:pt x="8" y="178"/>
                    </a:lnTo>
                    <a:lnTo>
                      <a:pt x="10" y="172"/>
                    </a:lnTo>
                    <a:lnTo>
                      <a:pt x="12" y="164"/>
                    </a:lnTo>
                    <a:lnTo>
                      <a:pt x="14" y="159"/>
                    </a:lnTo>
                    <a:lnTo>
                      <a:pt x="18" y="153"/>
                    </a:lnTo>
                    <a:lnTo>
                      <a:pt x="20" y="145"/>
                    </a:lnTo>
                    <a:lnTo>
                      <a:pt x="23" y="139"/>
                    </a:lnTo>
                    <a:lnTo>
                      <a:pt x="25" y="134"/>
                    </a:lnTo>
                    <a:lnTo>
                      <a:pt x="29" y="128"/>
                    </a:lnTo>
                    <a:lnTo>
                      <a:pt x="33" y="122"/>
                    </a:lnTo>
                    <a:lnTo>
                      <a:pt x="35" y="116"/>
                    </a:lnTo>
                    <a:lnTo>
                      <a:pt x="39" y="111"/>
                    </a:lnTo>
                    <a:lnTo>
                      <a:pt x="43" y="105"/>
                    </a:lnTo>
                    <a:lnTo>
                      <a:pt x="46" y="99"/>
                    </a:lnTo>
                    <a:lnTo>
                      <a:pt x="52" y="93"/>
                    </a:lnTo>
                    <a:lnTo>
                      <a:pt x="56" y="88"/>
                    </a:lnTo>
                    <a:lnTo>
                      <a:pt x="60" y="84"/>
                    </a:lnTo>
                    <a:lnTo>
                      <a:pt x="66" y="78"/>
                    </a:lnTo>
                    <a:lnTo>
                      <a:pt x="69" y="72"/>
                    </a:lnTo>
                    <a:lnTo>
                      <a:pt x="75" y="69"/>
                    </a:lnTo>
                    <a:lnTo>
                      <a:pt x="79" y="63"/>
                    </a:lnTo>
                    <a:lnTo>
                      <a:pt x="85" y="59"/>
                    </a:lnTo>
                    <a:lnTo>
                      <a:pt x="91" y="55"/>
                    </a:lnTo>
                    <a:lnTo>
                      <a:pt x="96" y="49"/>
                    </a:lnTo>
                    <a:lnTo>
                      <a:pt x="102" y="46"/>
                    </a:lnTo>
                    <a:lnTo>
                      <a:pt x="108" y="42"/>
                    </a:lnTo>
                    <a:lnTo>
                      <a:pt x="114" y="38"/>
                    </a:lnTo>
                    <a:lnTo>
                      <a:pt x="119" y="34"/>
                    </a:lnTo>
                    <a:lnTo>
                      <a:pt x="125" y="30"/>
                    </a:lnTo>
                    <a:lnTo>
                      <a:pt x="133" y="26"/>
                    </a:lnTo>
                    <a:lnTo>
                      <a:pt x="139" y="24"/>
                    </a:lnTo>
                    <a:lnTo>
                      <a:pt x="146" y="21"/>
                    </a:lnTo>
                    <a:lnTo>
                      <a:pt x="154" y="17"/>
                    </a:lnTo>
                    <a:lnTo>
                      <a:pt x="162" y="15"/>
                    </a:lnTo>
                    <a:lnTo>
                      <a:pt x="167" y="13"/>
                    </a:lnTo>
                    <a:lnTo>
                      <a:pt x="175" y="11"/>
                    </a:lnTo>
                    <a:lnTo>
                      <a:pt x="183" y="7"/>
                    </a:lnTo>
                    <a:lnTo>
                      <a:pt x="190" y="5"/>
                    </a:lnTo>
                    <a:lnTo>
                      <a:pt x="198" y="5"/>
                    </a:lnTo>
                    <a:lnTo>
                      <a:pt x="204" y="3"/>
                    </a:lnTo>
                    <a:lnTo>
                      <a:pt x="211" y="1"/>
                    </a:lnTo>
                    <a:lnTo>
                      <a:pt x="219" y="1"/>
                    </a:lnTo>
                    <a:lnTo>
                      <a:pt x="227" y="1"/>
                    </a:lnTo>
                    <a:lnTo>
                      <a:pt x="234" y="0"/>
                    </a:lnTo>
                    <a:lnTo>
                      <a:pt x="242" y="0"/>
                    </a:lnTo>
                    <a:lnTo>
                      <a:pt x="250" y="0"/>
                    </a:lnTo>
                    <a:lnTo>
                      <a:pt x="257" y="0"/>
                    </a:lnTo>
                    <a:lnTo>
                      <a:pt x="265" y="1"/>
                    </a:lnTo>
                    <a:lnTo>
                      <a:pt x="273" y="1"/>
                    </a:lnTo>
                    <a:lnTo>
                      <a:pt x="280" y="1"/>
                    </a:lnTo>
                    <a:lnTo>
                      <a:pt x="288" y="3"/>
                    </a:lnTo>
                    <a:lnTo>
                      <a:pt x="296" y="5"/>
                    </a:lnTo>
                    <a:lnTo>
                      <a:pt x="303" y="7"/>
                    </a:lnTo>
                    <a:lnTo>
                      <a:pt x="309" y="7"/>
                    </a:lnTo>
                    <a:lnTo>
                      <a:pt x="317" y="11"/>
                    </a:lnTo>
                    <a:lnTo>
                      <a:pt x="325" y="13"/>
                    </a:lnTo>
                    <a:lnTo>
                      <a:pt x="332" y="15"/>
                    </a:lnTo>
                    <a:lnTo>
                      <a:pt x="340" y="19"/>
                    </a:lnTo>
                    <a:lnTo>
                      <a:pt x="346" y="21"/>
                    </a:lnTo>
                    <a:lnTo>
                      <a:pt x="353" y="24"/>
                    </a:lnTo>
                    <a:lnTo>
                      <a:pt x="361" y="28"/>
                    </a:lnTo>
                    <a:lnTo>
                      <a:pt x="369" y="32"/>
                    </a:lnTo>
                    <a:lnTo>
                      <a:pt x="374" y="36"/>
                    </a:lnTo>
                    <a:lnTo>
                      <a:pt x="382" y="40"/>
                    </a:lnTo>
                    <a:lnTo>
                      <a:pt x="388" y="46"/>
                    </a:lnTo>
                    <a:lnTo>
                      <a:pt x="396" y="49"/>
                    </a:lnTo>
                    <a:lnTo>
                      <a:pt x="401" y="55"/>
                    </a:lnTo>
                    <a:lnTo>
                      <a:pt x="407" y="61"/>
                    </a:lnTo>
                    <a:lnTo>
                      <a:pt x="413" y="67"/>
                    </a:lnTo>
                    <a:lnTo>
                      <a:pt x="419" y="72"/>
                    </a:lnTo>
                    <a:lnTo>
                      <a:pt x="424" y="78"/>
                    </a:lnTo>
                    <a:lnTo>
                      <a:pt x="430" y="84"/>
                    </a:lnTo>
                    <a:lnTo>
                      <a:pt x="436" y="90"/>
                    </a:lnTo>
                    <a:lnTo>
                      <a:pt x="440" y="95"/>
                    </a:lnTo>
                    <a:lnTo>
                      <a:pt x="445" y="103"/>
                    </a:lnTo>
                    <a:lnTo>
                      <a:pt x="449" y="109"/>
                    </a:lnTo>
                    <a:lnTo>
                      <a:pt x="453" y="116"/>
                    </a:lnTo>
                    <a:lnTo>
                      <a:pt x="457" y="124"/>
                    </a:lnTo>
                    <a:lnTo>
                      <a:pt x="461" y="130"/>
                    </a:lnTo>
                    <a:lnTo>
                      <a:pt x="465" y="138"/>
                    </a:lnTo>
                    <a:lnTo>
                      <a:pt x="468" y="145"/>
                    </a:lnTo>
                    <a:lnTo>
                      <a:pt x="470" y="153"/>
                    </a:lnTo>
                    <a:lnTo>
                      <a:pt x="474" y="161"/>
                    </a:lnTo>
                    <a:lnTo>
                      <a:pt x="476" y="168"/>
                    </a:lnTo>
                    <a:lnTo>
                      <a:pt x="478" y="176"/>
                    </a:lnTo>
                    <a:lnTo>
                      <a:pt x="480" y="184"/>
                    </a:lnTo>
                    <a:lnTo>
                      <a:pt x="482" y="191"/>
                    </a:lnTo>
                    <a:lnTo>
                      <a:pt x="484" y="199"/>
                    </a:lnTo>
                    <a:lnTo>
                      <a:pt x="486" y="209"/>
                    </a:lnTo>
                    <a:lnTo>
                      <a:pt x="486" y="216"/>
                    </a:lnTo>
                    <a:lnTo>
                      <a:pt x="488" y="224"/>
                    </a:lnTo>
                    <a:lnTo>
                      <a:pt x="488" y="232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41"/>
                    </a:lnTo>
                    <a:lnTo>
                      <a:pt x="488" y="247"/>
                    </a:lnTo>
                    <a:lnTo>
                      <a:pt x="488" y="253"/>
                    </a:lnTo>
                    <a:lnTo>
                      <a:pt x="486" y="258"/>
                    </a:lnTo>
                    <a:lnTo>
                      <a:pt x="486" y="262"/>
                    </a:lnTo>
                    <a:lnTo>
                      <a:pt x="486" y="268"/>
                    </a:lnTo>
                    <a:lnTo>
                      <a:pt x="484" y="274"/>
                    </a:lnTo>
                    <a:lnTo>
                      <a:pt x="484" y="279"/>
                    </a:lnTo>
                    <a:lnTo>
                      <a:pt x="482" y="285"/>
                    </a:lnTo>
                    <a:lnTo>
                      <a:pt x="482" y="291"/>
                    </a:lnTo>
                    <a:lnTo>
                      <a:pt x="480" y="295"/>
                    </a:lnTo>
                    <a:lnTo>
                      <a:pt x="478" y="301"/>
                    </a:lnTo>
                    <a:lnTo>
                      <a:pt x="476" y="306"/>
                    </a:lnTo>
                    <a:lnTo>
                      <a:pt x="474" y="312"/>
                    </a:lnTo>
                    <a:lnTo>
                      <a:pt x="474" y="316"/>
                    </a:lnTo>
                    <a:lnTo>
                      <a:pt x="472" y="322"/>
                    </a:lnTo>
                    <a:lnTo>
                      <a:pt x="468" y="327"/>
                    </a:lnTo>
                    <a:lnTo>
                      <a:pt x="467" y="331"/>
                    </a:lnTo>
                    <a:lnTo>
                      <a:pt x="465" y="337"/>
                    </a:lnTo>
                    <a:lnTo>
                      <a:pt x="463" y="341"/>
                    </a:lnTo>
                    <a:lnTo>
                      <a:pt x="461" y="347"/>
                    </a:lnTo>
                    <a:lnTo>
                      <a:pt x="457" y="350"/>
                    </a:lnTo>
                    <a:lnTo>
                      <a:pt x="455" y="356"/>
                    </a:lnTo>
                    <a:lnTo>
                      <a:pt x="451" y="360"/>
                    </a:lnTo>
                    <a:lnTo>
                      <a:pt x="449" y="366"/>
                    </a:lnTo>
                    <a:lnTo>
                      <a:pt x="445" y="370"/>
                    </a:lnTo>
                    <a:lnTo>
                      <a:pt x="444" y="375"/>
                    </a:lnTo>
                    <a:lnTo>
                      <a:pt x="440" y="379"/>
                    </a:lnTo>
                    <a:lnTo>
                      <a:pt x="436" y="383"/>
                    </a:lnTo>
                    <a:lnTo>
                      <a:pt x="432" y="387"/>
                    </a:lnTo>
                    <a:lnTo>
                      <a:pt x="428" y="393"/>
                    </a:lnTo>
                    <a:lnTo>
                      <a:pt x="426" y="396"/>
                    </a:lnTo>
                    <a:lnTo>
                      <a:pt x="422" y="398"/>
                    </a:lnTo>
                    <a:lnTo>
                      <a:pt x="421" y="402"/>
                    </a:lnTo>
                    <a:lnTo>
                      <a:pt x="419" y="404"/>
                    </a:lnTo>
                    <a:lnTo>
                      <a:pt x="415" y="408"/>
                    </a:lnTo>
                    <a:lnTo>
                      <a:pt x="413" y="410"/>
                    </a:lnTo>
                    <a:lnTo>
                      <a:pt x="411" y="414"/>
                    </a:lnTo>
                    <a:lnTo>
                      <a:pt x="407" y="416"/>
                    </a:lnTo>
                    <a:lnTo>
                      <a:pt x="405" y="417"/>
                    </a:lnTo>
                    <a:lnTo>
                      <a:pt x="401" y="421"/>
                    </a:lnTo>
                    <a:lnTo>
                      <a:pt x="399" y="423"/>
                    </a:lnTo>
                    <a:lnTo>
                      <a:pt x="396" y="425"/>
                    </a:lnTo>
                    <a:lnTo>
                      <a:pt x="394" y="427"/>
                    </a:lnTo>
                    <a:lnTo>
                      <a:pt x="390" y="431"/>
                    </a:lnTo>
                    <a:lnTo>
                      <a:pt x="388" y="433"/>
                    </a:lnTo>
                    <a:lnTo>
                      <a:pt x="384" y="435"/>
                    </a:lnTo>
                    <a:lnTo>
                      <a:pt x="380" y="437"/>
                    </a:lnTo>
                    <a:lnTo>
                      <a:pt x="378" y="439"/>
                    </a:lnTo>
                    <a:lnTo>
                      <a:pt x="374" y="440"/>
                    </a:lnTo>
                    <a:lnTo>
                      <a:pt x="373" y="444"/>
                    </a:lnTo>
                    <a:lnTo>
                      <a:pt x="369" y="446"/>
                    </a:lnTo>
                    <a:lnTo>
                      <a:pt x="365" y="448"/>
                    </a:lnTo>
                    <a:lnTo>
                      <a:pt x="363" y="450"/>
                    </a:lnTo>
                    <a:lnTo>
                      <a:pt x="359" y="452"/>
                    </a:lnTo>
                    <a:lnTo>
                      <a:pt x="355" y="454"/>
                    </a:lnTo>
                    <a:lnTo>
                      <a:pt x="351" y="454"/>
                    </a:lnTo>
                    <a:lnTo>
                      <a:pt x="350" y="456"/>
                    </a:lnTo>
                    <a:lnTo>
                      <a:pt x="346" y="458"/>
                    </a:lnTo>
                    <a:lnTo>
                      <a:pt x="342" y="460"/>
                    </a:lnTo>
                    <a:lnTo>
                      <a:pt x="338" y="462"/>
                    </a:lnTo>
                    <a:lnTo>
                      <a:pt x="336" y="464"/>
                    </a:lnTo>
                    <a:lnTo>
                      <a:pt x="332" y="464"/>
                    </a:lnTo>
                    <a:lnTo>
                      <a:pt x="328" y="465"/>
                    </a:lnTo>
                    <a:lnTo>
                      <a:pt x="325" y="467"/>
                    </a:lnTo>
                    <a:lnTo>
                      <a:pt x="321" y="469"/>
                    </a:lnTo>
                    <a:lnTo>
                      <a:pt x="317" y="471"/>
                    </a:lnTo>
                    <a:lnTo>
                      <a:pt x="315" y="473"/>
                    </a:lnTo>
                    <a:lnTo>
                      <a:pt x="311" y="475"/>
                    </a:lnTo>
                    <a:lnTo>
                      <a:pt x="307" y="477"/>
                    </a:lnTo>
                    <a:lnTo>
                      <a:pt x="305" y="479"/>
                    </a:lnTo>
                    <a:lnTo>
                      <a:pt x="302" y="481"/>
                    </a:lnTo>
                    <a:lnTo>
                      <a:pt x="298" y="483"/>
                    </a:lnTo>
                    <a:lnTo>
                      <a:pt x="296" y="485"/>
                    </a:lnTo>
                    <a:lnTo>
                      <a:pt x="292" y="487"/>
                    </a:lnTo>
                    <a:lnTo>
                      <a:pt x="290" y="490"/>
                    </a:lnTo>
                    <a:lnTo>
                      <a:pt x="286" y="492"/>
                    </a:lnTo>
                    <a:lnTo>
                      <a:pt x="284" y="494"/>
                    </a:lnTo>
                    <a:lnTo>
                      <a:pt x="280" y="496"/>
                    </a:lnTo>
                    <a:lnTo>
                      <a:pt x="279" y="500"/>
                    </a:lnTo>
                    <a:lnTo>
                      <a:pt x="275" y="502"/>
                    </a:lnTo>
                    <a:lnTo>
                      <a:pt x="273" y="506"/>
                    </a:lnTo>
                    <a:lnTo>
                      <a:pt x="269" y="508"/>
                    </a:lnTo>
                    <a:lnTo>
                      <a:pt x="267" y="510"/>
                    </a:lnTo>
                    <a:lnTo>
                      <a:pt x="265" y="513"/>
                    </a:lnTo>
                    <a:lnTo>
                      <a:pt x="263" y="515"/>
                    </a:lnTo>
                    <a:lnTo>
                      <a:pt x="259" y="519"/>
                    </a:lnTo>
                    <a:lnTo>
                      <a:pt x="257" y="523"/>
                    </a:lnTo>
                    <a:lnTo>
                      <a:pt x="256" y="525"/>
                    </a:lnTo>
                    <a:lnTo>
                      <a:pt x="254" y="529"/>
                    </a:lnTo>
                    <a:lnTo>
                      <a:pt x="252" y="531"/>
                    </a:lnTo>
                    <a:lnTo>
                      <a:pt x="250" y="534"/>
                    </a:lnTo>
                    <a:lnTo>
                      <a:pt x="248" y="538"/>
                    </a:lnTo>
                    <a:lnTo>
                      <a:pt x="246" y="542"/>
                    </a:lnTo>
                    <a:lnTo>
                      <a:pt x="244" y="544"/>
                    </a:lnTo>
                    <a:lnTo>
                      <a:pt x="242" y="548"/>
                    </a:lnTo>
                    <a:lnTo>
                      <a:pt x="240" y="544"/>
                    </a:lnTo>
                    <a:lnTo>
                      <a:pt x="238" y="542"/>
                    </a:lnTo>
                    <a:lnTo>
                      <a:pt x="236" y="538"/>
                    </a:lnTo>
                    <a:lnTo>
                      <a:pt x="234" y="534"/>
                    </a:lnTo>
                    <a:lnTo>
                      <a:pt x="233" y="531"/>
                    </a:lnTo>
                    <a:lnTo>
                      <a:pt x="229" y="529"/>
                    </a:lnTo>
                    <a:lnTo>
                      <a:pt x="227" y="525"/>
                    </a:lnTo>
                    <a:lnTo>
                      <a:pt x="225" y="523"/>
                    </a:lnTo>
                    <a:lnTo>
                      <a:pt x="223" y="519"/>
                    </a:lnTo>
                    <a:lnTo>
                      <a:pt x="221" y="517"/>
                    </a:lnTo>
                    <a:lnTo>
                      <a:pt x="217" y="513"/>
                    </a:lnTo>
                    <a:lnTo>
                      <a:pt x="215" y="511"/>
                    </a:lnTo>
                    <a:lnTo>
                      <a:pt x="213" y="508"/>
                    </a:lnTo>
                    <a:lnTo>
                      <a:pt x="210" y="506"/>
                    </a:lnTo>
                    <a:lnTo>
                      <a:pt x="208" y="502"/>
                    </a:lnTo>
                    <a:lnTo>
                      <a:pt x="206" y="500"/>
                    </a:lnTo>
                    <a:lnTo>
                      <a:pt x="202" y="498"/>
                    </a:lnTo>
                    <a:lnTo>
                      <a:pt x="200" y="494"/>
                    </a:lnTo>
                    <a:lnTo>
                      <a:pt x="196" y="492"/>
                    </a:lnTo>
                    <a:lnTo>
                      <a:pt x="194" y="490"/>
                    </a:lnTo>
                    <a:lnTo>
                      <a:pt x="190" y="488"/>
                    </a:lnTo>
                    <a:lnTo>
                      <a:pt x="188" y="485"/>
                    </a:lnTo>
                    <a:lnTo>
                      <a:pt x="185" y="483"/>
                    </a:lnTo>
                    <a:lnTo>
                      <a:pt x="181" y="481"/>
                    </a:lnTo>
                    <a:lnTo>
                      <a:pt x="179" y="479"/>
                    </a:lnTo>
                    <a:lnTo>
                      <a:pt x="175" y="477"/>
                    </a:lnTo>
                    <a:lnTo>
                      <a:pt x="171" y="475"/>
                    </a:lnTo>
                    <a:lnTo>
                      <a:pt x="169" y="473"/>
                    </a:lnTo>
                    <a:lnTo>
                      <a:pt x="165" y="471"/>
                    </a:lnTo>
                    <a:lnTo>
                      <a:pt x="162" y="469"/>
                    </a:lnTo>
                    <a:lnTo>
                      <a:pt x="158" y="467"/>
                    </a:lnTo>
                    <a:lnTo>
                      <a:pt x="156" y="465"/>
                    </a:lnTo>
                    <a:lnTo>
                      <a:pt x="152" y="465"/>
                    </a:lnTo>
                    <a:lnTo>
                      <a:pt x="148" y="464"/>
                    </a:lnTo>
                    <a:lnTo>
                      <a:pt x="146" y="462"/>
                    </a:lnTo>
                    <a:lnTo>
                      <a:pt x="142" y="462"/>
                    </a:lnTo>
                    <a:lnTo>
                      <a:pt x="140" y="460"/>
                    </a:lnTo>
                    <a:lnTo>
                      <a:pt x="137" y="458"/>
                    </a:lnTo>
                    <a:lnTo>
                      <a:pt x="133" y="456"/>
                    </a:lnTo>
                    <a:lnTo>
                      <a:pt x="131" y="456"/>
                    </a:lnTo>
                    <a:lnTo>
                      <a:pt x="127" y="454"/>
                    </a:lnTo>
                    <a:lnTo>
                      <a:pt x="125" y="452"/>
                    </a:lnTo>
                    <a:lnTo>
                      <a:pt x="121" y="450"/>
                    </a:lnTo>
                    <a:lnTo>
                      <a:pt x="119" y="448"/>
                    </a:lnTo>
                    <a:lnTo>
                      <a:pt x="116" y="446"/>
                    </a:lnTo>
                    <a:lnTo>
                      <a:pt x="114" y="444"/>
                    </a:lnTo>
                    <a:lnTo>
                      <a:pt x="110" y="442"/>
                    </a:lnTo>
                    <a:lnTo>
                      <a:pt x="108" y="440"/>
                    </a:lnTo>
                    <a:lnTo>
                      <a:pt x="106" y="439"/>
                    </a:lnTo>
                    <a:lnTo>
                      <a:pt x="102" y="439"/>
                    </a:lnTo>
                    <a:lnTo>
                      <a:pt x="100" y="435"/>
                    </a:lnTo>
                    <a:lnTo>
                      <a:pt x="96" y="433"/>
                    </a:lnTo>
                    <a:lnTo>
                      <a:pt x="94" y="431"/>
                    </a:lnTo>
                    <a:lnTo>
                      <a:pt x="92" y="429"/>
                    </a:lnTo>
                    <a:lnTo>
                      <a:pt x="89" y="427"/>
                    </a:lnTo>
                    <a:lnTo>
                      <a:pt x="87" y="425"/>
                    </a:lnTo>
                    <a:lnTo>
                      <a:pt x="85" y="423"/>
                    </a:lnTo>
                    <a:lnTo>
                      <a:pt x="81" y="421"/>
                    </a:lnTo>
                    <a:lnTo>
                      <a:pt x="79" y="419"/>
                    </a:lnTo>
                    <a:lnTo>
                      <a:pt x="77" y="416"/>
                    </a:lnTo>
                    <a:lnTo>
                      <a:pt x="73" y="414"/>
                    </a:lnTo>
                    <a:lnTo>
                      <a:pt x="71" y="412"/>
                    </a:lnTo>
                    <a:lnTo>
                      <a:pt x="69" y="410"/>
                    </a:lnTo>
                    <a:lnTo>
                      <a:pt x="68" y="408"/>
                    </a:lnTo>
                    <a:lnTo>
                      <a:pt x="66" y="408"/>
                    </a:lnTo>
                    <a:lnTo>
                      <a:pt x="64" y="410"/>
                    </a:lnTo>
                    <a:lnTo>
                      <a:pt x="62" y="412"/>
                    </a:lnTo>
                    <a:lnTo>
                      <a:pt x="60" y="414"/>
                    </a:lnTo>
                    <a:lnTo>
                      <a:pt x="58" y="416"/>
                    </a:lnTo>
                    <a:lnTo>
                      <a:pt x="58" y="417"/>
                    </a:lnTo>
                    <a:lnTo>
                      <a:pt x="56" y="417"/>
                    </a:lnTo>
                    <a:lnTo>
                      <a:pt x="54" y="419"/>
                    </a:lnTo>
                    <a:lnTo>
                      <a:pt x="52" y="421"/>
                    </a:lnTo>
                    <a:lnTo>
                      <a:pt x="50" y="423"/>
                    </a:lnTo>
                    <a:lnTo>
                      <a:pt x="50" y="425"/>
                    </a:lnTo>
                    <a:lnTo>
                      <a:pt x="48" y="427"/>
                    </a:lnTo>
                    <a:lnTo>
                      <a:pt x="46" y="429"/>
                    </a:lnTo>
                    <a:lnTo>
                      <a:pt x="45" y="431"/>
                    </a:lnTo>
                    <a:lnTo>
                      <a:pt x="45" y="433"/>
                    </a:lnTo>
                    <a:lnTo>
                      <a:pt x="43" y="435"/>
                    </a:lnTo>
                    <a:lnTo>
                      <a:pt x="43" y="431"/>
                    </a:lnTo>
                    <a:lnTo>
                      <a:pt x="43" y="429"/>
                    </a:lnTo>
                    <a:lnTo>
                      <a:pt x="41" y="425"/>
                    </a:lnTo>
                    <a:lnTo>
                      <a:pt x="41" y="421"/>
                    </a:lnTo>
                    <a:lnTo>
                      <a:pt x="41" y="416"/>
                    </a:lnTo>
                    <a:lnTo>
                      <a:pt x="39" y="408"/>
                    </a:lnTo>
                    <a:lnTo>
                      <a:pt x="37" y="402"/>
                    </a:lnTo>
                    <a:lnTo>
                      <a:pt x="37" y="396"/>
                    </a:lnTo>
                    <a:lnTo>
                      <a:pt x="35" y="389"/>
                    </a:lnTo>
                    <a:lnTo>
                      <a:pt x="33" y="383"/>
                    </a:lnTo>
                    <a:lnTo>
                      <a:pt x="33" y="379"/>
                    </a:lnTo>
                    <a:lnTo>
                      <a:pt x="31" y="377"/>
                    </a:lnTo>
                    <a:lnTo>
                      <a:pt x="31" y="373"/>
                    </a:lnTo>
                    <a:lnTo>
                      <a:pt x="31" y="370"/>
                    </a:lnTo>
                    <a:lnTo>
                      <a:pt x="29" y="368"/>
                    </a:lnTo>
                    <a:lnTo>
                      <a:pt x="29" y="364"/>
                    </a:lnTo>
                    <a:lnTo>
                      <a:pt x="27" y="360"/>
                    </a:lnTo>
                    <a:lnTo>
                      <a:pt x="27" y="358"/>
                    </a:lnTo>
                    <a:lnTo>
                      <a:pt x="25" y="350"/>
                    </a:lnTo>
                    <a:lnTo>
                      <a:pt x="23" y="345"/>
                    </a:lnTo>
                    <a:lnTo>
                      <a:pt x="22" y="341"/>
                    </a:lnTo>
                    <a:lnTo>
                      <a:pt x="22" y="339"/>
                    </a:lnTo>
                    <a:lnTo>
                      <a:pt x="20" y="335"/>
                    </a:lnTo>
                    <a:lnTo>
                      <a:pt x="20" y="333"/>
                    </a:lnTo>
                    <a:lnTo>
                      <a:pt x="20" y="331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2781" name="Rectangle 13"/>
            <p:cNvSpPr>
              <a:spLocks noChangeArrowheads="1"/>
            </p:cNvSpPr>
            <p:nvPr/>
          </p:nvSpPr>
          <p:spPr bwMode="auto">
            <a:xfrm>
              <a:off x="793" y="4020"/>
              <a:ext cx="239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808080"/>
                  </a:solidFill>
                  <a:latin typeface="Arial" charset="0"/>
                </a:rPr>
                <a:t>RESEARCH INSTITUTE OF TECHNOLOGY (NITI)</a:t>
              </a:r>
              <a:endParaRPr lang="ru-RU" sz="1200">
                <a:solidFill>
                  <a:srgbClr val="808080"/>
                </a:solidFill>
              </a:endParaRPr>
            </a:p>
          </p:txBody>
        </p:sp>
        <p:sp>
          <p:nvSpPr>
            <p:cNvPr id="32785" name="Rectangle 17"/>
            <p:cNvSpPr>
              <a:spLocks noChangeArrowheads="1"/>
            </p:cNvSpPr>
            <p:nvPr/>
          </p:nvSpPr>
          <p:spPr bwMode="auto">
            <a:xfrm>
              <a:off x="793" y="3929"/>
              <a:ext cx="5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808080"/>
                  </a:solidFill>
                  <a:latin typeface="Arial" charset="0"/>
                </a:rPr>
                <a:t>ALEXANDROV</a:t>
              </a:r>
              <a:endParaRPr lang="ru-RU" sz="900">
                <a:solidFill>
                  <a:srgbClr val="808080"/>
                </a:solidFill>
              </a:endParaRPr>
            </a:p>
          </p:txBody>
        </p:sp>
        <p:sp>
          <p:nvSpPr>
            <p:cNvPr id="32792" name="Line 24"/>
            <p:cNvSpPr>
              <a:spLocks noChangeShapeType="1"/>
            </p:cNvSpPr>
            <p:nvPr/>
          </p:nvSpPr>
          <p:spPr bwMode="auto">
            <a:xfrm>
              <a:off x="1338" y="3974"/>
              <a:ext cx="41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2795" name="Text Box 27"/>
          <p:cNvSpPr txBox="1">
            <a:spLocks noChangeArrowheads="1"/>
          </p:cNvSpPr>
          <p:nvPr/>
        </p:nvSpPr>
        <p:spPr bwMode="auto">
          <a:xfrm>
            <a:off x="539750" y="4473575"/>
            <a:ext cx="3133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A50021"/>
                </a:solidFill>
                <a:latin typeface="Arial" charset="0"/>
              </a:rPr>
              <a:t>C-PHRS model</a:t>
            </a:r>
            <a:endParaRPr lang="ru-RU" b="1">
              <a:solidFill>
                <a:srgbClr val="A50021"/>
              </a:solidFill>
              <a:latin typeface="Arial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3B28C-B443-4ED3-B5E0-D024580CF89D}" type="slidenum">
              <a:rPr lang="ru-RU"/>
              <a:pPr/>
              <a:t>8</a:t>
            </a:fld>
            <a:endParaRPr lang="ru-RU"/>
          </a:p>
        </p:txBody>
      </p:sp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1495425" y="444500"/>
            <a:ext cx="18208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00" b="1">
                <a:solidFill>
                  <a:srgbClr val="0000FF"/>
                </a:solidFill>
                <a:latin typeface="Arial" charset="0"/>
              </a:rPr>
              <a:t>                                     </a:t>
            </a:r>
            <a:endParaRPr lang="ru-RU"/>
          </a:p>
        </p:txBody>
      </p:sp>
      <p:grpSp>
        <p:nvGrpSpPr>
          <p:cNvPr id="82947" name="Group 3"/>
          <p:cNvGrpSpPr>
            <a:grpSpLocks/>
          </p:cNvGrpSpPr>
          <p:nvPr/>
        </p:nvGrpSpPr>
        <p:grpSpPr bwMode="auto">
          <a:xfrm>
            <a:off x="647700" y="6237288"/>
            <a:ext cx="7308850" cy="431800"/>
            <a:chOff x="499" y="3906"/>
            <a:chExt cx="5012" cy="272"/>
          </a:xfrm>
        </p:grpSpPr>
        <p:grpSp>
          <p:nvGrpSpPr>
            <p:cNvPr id="82948" name="Group 4"/>
            <p:cNvGrpSpPr>
              <a:grpSpLocks/>
            </p:cNvGrpSpPr>
            <p:nvPr/>
          </p:nvGrpSpPr>
          <p:grpSpPr bwMode="auto">
            <a:xfrm>
              <a:off x="499" y="3906"/>
              <a:ext cx="249" cy="272"/>
              <a:chOff x="590" y="148"/>
              <a:chExt cx="244" cy="274"/>
            </a:xfrm>
          </p:grpSpPr>
          <p:sp>
            <p:nvSpPr>
              <p:cNvPr id="82949" name="Freeform 5"/>
              <p:cNvSpPr>
                <a:spLocks/>
              </p:cNvSpPr>
              <p:nvPr/>
            </p:nvSpPr>
            <p:spPr bwMode="auto">
              <a:xfrm>
                <a:off x="639" y="199"/>
                <a:ext cx="155" cy="104"/>
              </a:xfrm>
              <a:custGeom>
                <a:avLst/>
                <a:gdLst>
                  <a:gd name="T0" fmla="*/ 0 w 311"/>
                  <a:gd name="T1" fmla="*/ 127 h 209"/>
                  <a:gd name="T2" fmla="*/ 56 w 311"/>
                  <a:gd name="T3" fmla="*/ 127 h 209"/>
                  <a:gd name="T4" fmla="*/ 56 w 311"/>
                  <a:gd name="T5" fmla="*/ 192 h 209"/>
                  <a:gd name="T6" fmla="*/ 106 w 311"/>
                  <a:gd name="T7" fmla="*/ 192 h 209"/>
                  <a:gd name="T8" fmla="*/ 125 w 311"/>
                  <a:gd name="T9" fmla="*/ 0 h 209"/>
                  <a:gd name="T10" fmla="*/ 169 w 311"/>
                  <a:gd name="T11" fmla="*/ 0 h 209"/>
                  <a:gd name="T12" fmla="*/ 182 w 311"/>
                  <a:gd name="T13" fmla="*/ 192 h 209"/>
                  <a:gd name="T14" fmla="*/ 230 w 311"/>
                  <a:gd name="T15" fmla="*/ 192 h 209"/>
                  <a:gd name="T16" fmla="*/ 230 w 311"/>
                  <a:gd name="T17" fmla="*/ 127 h 209"/>
                  <a:gd name="T18" fmla="*/ 311 w 311"/>
                  <a:gd name="T19" fmla="*/ 127 h 209"/>
                  <a:gd name="T20" fmla="*/ 311 w 311"/>
                  <a:gd name="T21" fmla="*/ 142 h 209"/>
                  <a:gd name="T22" fmla="*/ 248 w 311"/>
                  <a:gd name="T23" fmla="*/ 142 h 209"/>
                  <a:gd name="T24" fmla="*/ 248 w 311"/>
                  <a:gd name="T25" fmla="*/ 209 h 209"/>
                  <a:gd name="T26" fmla="*/ 165 w 311"/>
                  <a:gd name="T27" fmla="*/ 209 h 209"/>
                  <a:gd name="T28" fmla="*/ 154 w 311"/>
                  <a:gd name="T29" fmla="*/ 15 h 209"/>
                  <a:gd name="T30" fmla="*/ 138 w 311"/>
                  <a:gd name="T31" fmla="*/ 15 h 209"/>
                  <a:gd name="T32" fmla="*/ 121 w 311"/>
                  <a:gd name="T33" fmla="*/ 209 h 209"/>
                  <a:gd name="T34" fmla="*/ 39 w 311"/>
                  <a:gd name="T35" fmla="*/ 209 h 209"/>
                  <a:gd name="T36" fmla="*/ 39 w 311"/>
                  <a:gd name="T37" fmla="*/ 142 h 209"/>
                  <a:gd name="T38" fmla="*/ 0 w 311"/>
                  <a:gd name="T39" fmla="*/ 142 h 209"/>
                  <a:gd name="T40" fmla="*/ 0 w 311"/>
                  <a:gd name="T41" fmla="*/ 12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1" h="209">
                    <a:moveTo>
                      <a:pt x="0" y="127"/>
                    </a:moveTo>
                    <a:lnTo>
                      <a:pt x="56" y="127"/>
                    </a:lnTo>
                    <a:lnTo>
                      <a:pt x="56" y="192"/>
                    </a:lnTo>
                    <a:lnTo>
                      <a:pt x="106" y="192"/>
                    </a:lnTo>
                    <a:lnTo>
                      <a:pt x="125" y="0"/>
                    </a:lnTo>
                    <a:lnTo>
                      <a:pt x="169" y="0"/>
                    </a:lnTo>
                    <a:lnTo>
                      <a:pt x="182" y="192"/>
                    </a:lnTo>
                    <a:lnTo>
                      <a:pt x="230" y="192"/>
                    </a:lnTo>
                    <a:lnTo>
                      <a:pt x="230" y="127"/>
                    </a:lnTo>
                    <a:lnTo>
                      <a:pt x="311" y="127"/>
                    </a:lnTo>
                    <a:lnTo>
                      <a:pt x="311" y="142"/>
                    </a:lnTo>
                    <a:lnTo>
                      <a:pt x="248" y="142"/>
                    </a:lnTo>
                    <a:lnTo>
                      <a:pt x="248" y="209"/>
                    </a:lnTo>
                    <a:lnTo>
                      <a:pt x="165" y="209"/>
                    </a:lnTo>
                    <a:lnTo>
                      <a:pt x="154" y="15"/>
                    </a:lnTo>
                    <a:lnTo>
                      <a:pt x="138" y="15"/>
                    </a:lnTo>
                    <a:lnTo>
                      <a:pt x="121" y="209"/>
                    </a:lnTo>
                    <a:lnTo>
                      <a:pt x="39" y="209"/>
                    </a:lnTo>
                    <a:lnTo>
                      <a:pt x="39" y="142"/>
                    </a:lnTo>
                    <a:lnTo>
                      <a:pt x="0" y="142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50" name="Freeform 6"/>
              <p:cNvSpPr>
                <a:spLocks/>
              </p:cNvSpPr>
              <p:nvPr/>
            </p:nvSpPr>
            <p:spPr bwMode="auto">
              <a:xfrm>
                <a:off x="593" y="257"/>
                <a:ext cx="40" cy="40"/>
              </a:xfrm>
              <a:custGeom>
                <a:avLst/>
                <a:gdLst>
                  <a:gd name="T0" fmla="*/ 81 w 81"/>
                  <a:gd name="T1" fmla="*/ 37 h 81"/>
                  <a:gd name="T2" fmla="*/ 79 w 81"/>
                  <a:gd name="T3" fmla="*/ 31 h 81"/>
                  <a:gd name="T4" fmla="*/ 77 w 81"/>
                  <a:gd name="T5" fmla="*/ 25 h 81"/>
                  <a:gd name="T6" fmla="*/ 75 w 81"/>
                  <a:gd name="T7" fmla="*/ 19 h 81"/>
                  <a:gd name="T8" fmla="*/ 71 w 81"/>
                  <a:gd name="T9" fmla="*/ 15 h 81"/>
                  <a:gd name="T10" fmla="*/ 67 w 81"/>
                  <a:gd name="T11" fmla="*/ 10 h 81"/>
                  <a:gd name="T12" fmla="*/ 62 w 81"/>
                  <a:gd name="T13" fmla="*/ 8 h 81"/>
                  <a:gd name="T14" fmla="*/ 58 w 81"/>
                  <a:gd name="T15" fmla="*/ 4 h 81"/>
                  <a:gd name="T16" fmla="*/ 52 w 81"/>
                  <a:gd name="T17" fmla="*/ 2 h 81"/>
                  <a:gd name="T18" fmla="*/ 46 w 81"/>
                  <a:gd name="T19" fmla="*/ 0 h 81"/>
                  <a:gd name="T20" fmla="*/ 40 w 81"/>
                  <a:gd name="T21" fmla="*/ 0 h 81"/>
                  <a:gd name="T22" fmla="*/ 35 w 81"/>
                  <a:gd name="T23" fmla="*/ 0 h 81"/>
                  <a:gd name="T24" fmla="*/ 27 w 81"/>
                  <a:gd name="T25" fmla="*/ 2 h 81"/>
                  <a:gd name="T26" fmla="*/ 23 w 81"/>
                  <a:gd name="T27" fmla="*/ 4 h 81"/>
                  <a:gd name="T28" fmla="*/ 17 w 81"/>
                  <a:gd name="T29" fmla="*/ 8 h 81"/>
                  <a:gd name="T30" fmla="*/ 14 w 81"/>
                  <a:gd name="T31" fmla="*/ 10 h 81"/>
                  <a:gd name="T32" fmla="*/ 8 w 81"/>
                  <a:gd name="T33" fmla="*/ 15 h 81"/>
                  <a:gd name="T34" fmla="*/ 6 w 81"/>
                  <a:gd name="T35" fmla="*/ 19 h 81"/>
                  <a:gd name="T36" fmla="*/ 2 w 81"/>
                  <a:gd name="T37" fmla="*/ 25 h 81"/>
                  <a:gd name="T38" fmla="*/ 0 w 81"/>
                  <a:gd name="T39" fmla="*/ 31 h 81"/>
                  <a:gd name="T40" fmla="*/ 0 w 81"/>
                  <a:gd name="T41" fmla="*/ 37 h 81"/>
                  <a:gd name="T42" fmla="*/ 0 w 81"/>
                  <a:gd name="T43" fmla="*/ 42 h 81"/>
                  <a:gd name="T44" fmla="*/ 0 w 81"/>
                  <a:gd name="T45" fmla="*/ 48 h 81"/>
                  <a:gd name="T46" fmla="*/ 2 w 81"/>
                  <a:gd name="T47" fmla="*/ 54 h 81"/>
                  <a:gd name="T48" fmla="*/ 4 w 81"/>
                  <a:gd name="T49" fmla="*/ 60 h 81"/>
                  <a:gd name="T50" fmla="*/ 8 w 81"/>
                  <a:gd name="T51" fmla="*/ 65 h 81"/>
                  <a:gd name="T52" fmla="*/ 12 w 81"/>
                  <a:gd name="T53" fmla="*/ 69 h 81"/>
                  <a:gd name="T54" fmla="*/ 16 w 81"/>
                  <a:gd name="T55" fmla="*/ 73 h 81"/>
                  <a:gd name="T56" fmla="*/ 21 w 81"/>
                  <a:gd name="T57" fmla="*/ 75 h 81"/>
                  <a:gd name="T58" fmla="*/ 25 w 81"/>
                  <a:gd name="T59" fmla="*/ 79 h 81"/>
                  <a:gd name="T60" fmla="*/ 31 w 81"/>
                  <a:gd name="T61" fmla="*/ 81 h 81"/>
                  <a:gd name="T62" fmla="*/ 39 w 81"/>
                  <a:gd name="T63" fmla="*/ 81 h 81"/>
                  <a:gd name="T64" fmla="*/ 44 w 81"/>
                  <a:gd name="T65" fmla="*/ 81 h 81"/>
                  <a:gd name="T66" fmla="*/ 50 w 81"/>
                  <a:gd name="T67" fmla="*/ 79 h 81"/>
                  <a:gd name="T68" fmla="*/ 56 w 81"/>
                  <a:gd name="T69" fmla="*/ 77 h 81"/>
                  <a:gd name="T70" fmla="*/ 62 w 81"/>
                  <a:gd name="T71" fmla="*/ 75 h 81"/>
                  <a:gd name="T72" fmla="*/ 65 w 81"/>
                  <a:gd name="T73" fmla="*/ 71 h 81"/>
                  <a:gd name="T74" fmla="*/ 69 w 81"/>
                  <a:gd name="T75" fmla="*/ 67 h 81"/>
                  <a:gd name="T76" fmla="*/ 73 w 81"/>
                  <a:gd name="T77" fmla="*/ 63 h 81"/>
                  <a:gd name="T78" fmla="*/ 77 w 81"/>
                  <a:gd name="T79" fmla="*/ 58 h 81"/>
                  <a:gd name="T80" fmla="*/ 79 w 81"/>
                  <a:gd name="T81" fmla="*/ 52 h 81"/>
                  <a:gd name="T82" fmla="*/ 79 w 81"/>
                  <a:gd name="T83" fmla="*/ 46 h 81"/>
                  <a:gd name="T84" fmla="*/ 81 w 81"/>
                  <a:gd name="T85" fmla="*/ 4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" h="81">
                    <a:moveTo>
                      <a:pt x="81" y="40"/>
                    </a:moveTo>
                    <a:lnTo>
                      <a:pt x="81" y="38"/>
                    </a:lnTo>
                    <a:lnTo>
                      <a:pt x="81" y="37"/>
                    </a:lnTo>
                    <a:lnTo>
                      <a:pt x="79" y="35"/>
                    </a:lnTo>
                    <a:lnTo>
                      <a:pt x="79" y="33"/>
                    </a:lnTo>
                    <a:lnTo>
                      <a:pt x="79" y="31"/>
                    </a:lnTo>
                    <a:lnTo>
                      <a:pt x="79" y="29"/>
                    </a:lnTo>
                    <a:lnTo>
                      <a:pt x="77" y="27"/>
                    </a:lnTo>
                    <a:lnTo>
                      <a:pt x="77" y="25"/>
                    </a:lnTo>
                    <a:lnTo>
                      <a:pt x="77" y="23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3" y="17"/>
                    </a:lnTo>
                    <a:lnTo>
                      <a:pt x="73" y="15"/>
                    </a:lnTo>
                    <a:lnTo>
                      <a:pt x="71" y="15"/>
                    </a:lnTo>
                    <a:lnTo>
                      <a:pt x="69" y="14"/>
                    </a:lnTo>
                    <a:lnTo>
                      <a:pt x="69" y="12"/>
                    </a:lnTo>
                    <a:lnTo>
                      <a:pt x="67" y="10"/>
                    </a:lnTo>
                    <a:lnTo>
                      <a:pt x="65" y="10"/>
                    </a:lnTo>
                    <a:lnTo>
                      <a:pt x="63" y="8"/>
                    </a:lnTo>
                    <a:lnTo>
                      <a:pt x="62" y="8"/>
                    </a:lnTo>
                    <a:lnTo>
                      <a:pt x="62" y="6"/>
                    </a:lnTo>
                    <a:lnTo>
                      <a:pt x="60" y="4"/>
                    </a:lnTo>
                    <a:lnTo>
                      <a:pt x="58" y="4"/>
                    </a:lnTo>
                    <a:lnTo>
                      <a:pt x="56" y="4"/>
                    </a:lnTo>
                    <a:lnTo>
                      <a:pt x="54" y="2"/>
                    </a:lnTo>
                    <a:lnTo>
                      <a:pt x="52" y="2"/>
                    </a:lnTo>
                    <a:lnTo>
                      <a:pt x="50" y="2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5" y="2"/>
                    </a:lnTo>
                    <a:lnTo>
                      <a:pt x="25" y="4"/>
                    </a:lnTo>
                    <a:lnTo>
                      <a:pt x="23" y="4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2" y="12"/>
                    </a:lnTo>
                    <a:lnTo>
                      <a:pt x="10" y="14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6" y="17"/>
                    </a:lnTo>
                    <a:lnTo>
                      <a:pt x="6" y="19"/>
                    </a:lnTo>
                    <a:lnTo>
                      <a:pt x="4" y="21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2" y="27"/>
                    </a:lnTo>
                    <a:lnTo>
                      <a:pt x="2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2" y="52"/>
                    </a:lnTo>
                    <a:lnTo>
                      <a:pt x="2" y="54"/>
                    </a:lnTo>
                    <a:lnTo>
                      <a:pt x="2" y="56"/>
                    </a:lnTo>
                    <a:lnTo>
                      <a:pt x="4" y="58"/>
                    </a:lnTo>
                    <a:lnTo>
                      <a:pt x="4" y="60"/>
                    </a:lnTo>
                    <a:lnTo>
                      <a:pt x="6" y="61"/>
                    </a:lnTo>
                    <a:lnTo>
                      <a:pt x="6" y="63"/>
                    </a:lnTo>
                    <a:lnTo>
                      <a:pt x="8" y="65"/>
                    </a:lnTo>
                    <a:lnTo>
                      <a:pt x="8" y="65"/>
                    </a:lnTo>
                    <a:lnTo>
                      <a:pt x="10" y="67"/>
                    </a:lnTo>
                    <a:lnTo>
                      <a:pt x="12" y="69"/>
                    </a:lnTo>
                    <a:lnTo>
                      <a:pt x="14" y="71"/>
                    </a:lnTo>
                    <a:lnTo>
                      <a:pt x="14" y="71"/>
                    </a:lnTo>
                    <a:lnTo>
                      <a:pt x="16" y="73"/>
                    </a:lnTo>
                    <a:lnTo>
                      <a:pt x="17" y="73"/>
                    </a:lnTo>
                    <a:lnTo>
                      <a:pt x="19" y="75"/>
                    </a:lnTo>
                    <a:lnTo>
                      <a:pt x="21" y="75"/>
                    </a:lnTo>
                    <a:lnTo>
                      <a:pt x="23" y="77"/>
                    </a:lnTo>
                    <a:lnTo>
                      <a:pt x="25" y="77"/>
                    </a:lnTo>
                    <a:lnTo>
                      <a:pt x="25" y="79"/>
                    </a:lnTo>
                    <a:lnTo>
                      <a:pt x="27" y="79"/>
                    </a:lnTo>
                    <a:lnTo>
                      <a:pt x="29" y="79"/>
                    </a:lnTo>
                    <a:lnTo>
                      <a:pt x="31" y="81"/>
                    </a:lnTo>
                    <a:lnTo>
                      <a:pt x="35" y="81"/>
                    </a:lnTo>
                    <a:lnTo>
                      <a:pt x="37" y="81"/>
                    </a:lnTo>
                    <a:lnTo>
                      <a:pt x="39" y="81"/>
                    </a:lnTo>
                    <a:lnTo>
                      <a:pt x="40" y="81"/>
                    </a:lnTo>
                    <a:lnTo>
                      <a:pt x="42" y="81"/>
                    </a:lnTo>
                    <a:lnTo>
                      <a:pt x="44" y="81"/>
                    </a:lnTo>
                    <a:lnTo>
                      <a:pt x="46" y="81"/>
                    </a:lnTo>
                    <a:lnTo>
                      <a:pt x="48" y="81"/>
                    </a:lnTo>
                    <a:lnTo>
                      <a:pt x="50" y="79"/>
                    </a:lnTo>
                    <a:lnTo>
                      <a:pt x="52" y="79"/>
                    </a:lnTo>
                    <a:lnTo>
                      <a:pt x="54" y="79"/>
                    </a:lnTo>
                    <a:lnTo>
                      <a:pt x="56" y="77"/>
                    </a:lnTo>
                    <a:lnTo>
                      <a:pt x="58" y="77"/>
                    </a:lnTo>
                    <a:lnTo>
                      <a:pt x="60" y="75"/>
                    </a:lnTo>
                    <a:lnTo>
                      <a:pt x="62" y="75"/>
                    </a:lnTo>
                    <a:lnTo>
                      <a:pt x="62" y="73"/>
                    </a:lnTo>
                    <a:lnTo>
                      <a:pt x="63" y="73"/>
                    </a:lnTo>
                    <a:lnTo>
                      <a:pt x="65" y="71"/>
                    </a:lnTo>
                    <a:lnTo>
                      <a:pt x="67" y="71"/>
                    </a:lnTo>
                    <a:lnTo>
                      <a:pt x="69" y="69"/>
                    </a:lnTo>
                    <a:lnTo>
                      <a:pt x="69" y="67"/>
                    </a:lnTo>
                    <a:lnTo>
                      <a:pt x="71" y="65"/>
                    </a:lnTo>
                    <a:lnTo>
                      <a:pt x="73" y="65"/>
                    </a:lnTo>
                    <a:lnTo>
                      <a:pt x="73" y="63"/>
                    </a:lnTo>
                    <a:lnTo>
                      <a:pt x="75" y="61"/>
                    </a:lnTo>
                    <a:lnTo>
                      <a:pt x="75" y="60"/>
                    </a:lnTo>
                    <a:lnTo>
                      <a:pt x="77" y="58"/>
                    </a:lnTo>
                    <a:lnTo>
                      <a:pt x="77" y="56"/>
                    </a:lnTo>
                    <a:lnTo>
                      <a:pt x="77" y="54"/>
                    </a:lnTo>
                    <a:lnTo>
                      <a:pt x="79" y="52"/>
                    </a:lnTo>
                    <a:lnTo>
                      <a:pt x="79" y="50"/>
                    </a:lnTo>
                    <a:lnTo>
                      <a:pt x="79" y="48"/>
                    </a:lnTo>
                    <a:lnTo>
                      <a:pt x="79" y="46"/>
                    </a:lnTo>
                    <a:lnTo>
                      <a:pt x="81" y="44"/>
                    </a:lnTo>
                    <a:lnTo>
                      <a:pt x="81" y="42"/>
                    </a:lnTo>
                    <a:lnTo>
                      <a:pt x="81" y="40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51" name="Freeform 7"/>
              <p:cNvSpPr>
                <a:spLocks/>
              </p:cNvSpPr>
              <p:nvPr/>
            </p:nvSpPr>
            <p:spPr bwMode="auto">
              <a:xfrm>
                <a:off x="590" y="148"/>
                <a:ext cx="244" cy="274"/>
              </a:xfrm>
              <a:custGeom>
                <a:avLst/>
                <a:gdLst>
                  <a:gd name="T0" fmla="*/ 52 w 488"/>
                  <a:gd name="T1" fmla="*/ 352 h 548"/>
                  <a:gd name="T2" fmla="*/ 91 w 488"/>
                  <a:gd name="T3" fmla="*/ 368 h 548"/>
                  <a:gd name="T4" fmla="*/ 116 w 488"/>
                  <a:gd name="T5" fmla="*/ 377 h 548"/>
                  <a:gd name="T6" fmla="*/ 87 w 488"/>
                  <a:gd name="T7" fmla="*/ 391 h 548"/>
                  <a:gd name="T8" fmla="*/ 108 w 488"/>
                  <a:gd name="T9" fmla="*/ 410 h 548"/>
                  <a:gd name="T10" fmla="*/ 135 w 488"/>
                  <a:gd name="T11" fmla="*/ 423 h 548"/>
                  <a:gd name="T12" fmla="*/ 162 w 488"/>
                  <a:gd name="T13" fmla="*/ 429 h 548"/>
                  <a:gd name="T14" fmla="*/ 171 w 488"/>
                  <a:gd name="T15" fmla="*/ 429 h 548"/>
                  <a:gd name="T16" fmla="*/ 188 w 488"/>
                  <a:gd name="T17" fmla="*/ 425 h 548"/>
                  <a:gd name="T18" fmla="*/ 206 w 488"/>
                  <a:gd name="T19" fmla="*/ 404 h 548"/>
                  <a:gd name="T20" fmla="*/ 217 w 488"/>
                  <a:gd name="T21" fmla="*/ 373 h 548"/>
                  <a:gd name="T22" fmla="*/ 223 w 488"/>
                  <a:gd name="T23" fmla="*/ 341 h 548"/>
                  <a:gd name="T24" fmla="*/ 263 w 488"/>
                  <a:gd name="T25" fmla="*/ 366 h 548"/>
                  <a:gd name="T26" fmla="*/ 275 w 488"/>
                  <a:gd name="T27" fmla="*/ 398 h 548"/>
                  <a:gd name="T28" fmla="*/ 292 w 488"/>
                  <a:gd name="T29" fmla="*/ 423 h 548"/>
                  <a:gd name="T30" fmla="*/ 305 w 488"/>
                  <a:gd name="T31" fmla="*/ 429 h 548"/>
                  <a:gd name="T32" fmla="*/ 311 w 488"/>
                  <a:gd name="T33" fmla="*/ 429 h 548"/>
                  <a:gd name="T34" fmla="*/ 334 w 488"/>
                  <a:gd name="T35" fmla="*/ 427 h 548"/>
                  <a:gd name="T36" fmla="*/ 357 w 488"/>
                  <a:gd name="T37" fmla="*/ 419 h 548"/>
                  <a:gd name="T38" fmla="*/ 378 w 488"/>
                  <a:gd name="T39" fmla="*/ 408 h 548"/>
                  <a:gd name="T40" fmla="*/ 407 w 488"/>
                  <a:gd name="T41" fmla="*/ 377 h 548"/>
                  <a:gd name="T42" fmla="*/ 434 w 488"/>
                  <a:gd name="T43" fmla="*/ 333 h 548"/>
                  <a:gd name="T44" fmla="*/ 447 w 488"/>
                  <a:gd name="T45" fmla="*/ 285 h 548"/>
                  <a:gd name="T46" fmla="*/ 449 w 488"/>
                  <a:gd name="T47" fmla="*/ 262 h 548"/>
                  <a:gd name="T48" fmla="*/ 442 w 488"/>
                  <a:gd name="T49" fmla="*/ 195 h 548"/>
                  <a:gd name="T50" fmla="*/ 396 w 488"/>
                  <a:gd name="T51" fmla="*/ 120 h 548"/>
                  <a:gd name="T52" fmla="*/ 323 w 488"/>
                  <a:gd name="T53" fmla="*/ 72 h 548"/>
                  <a:gd name="T54" fmla="*/ 300 w 488"/>
                  <a:gd name="T55" fmla="*/ 67 h 548"/>
                  <a:gd name="T56" fmla="*/ 263 w 488"/>
                  <a:gd name="T57" fmla="*/ 61 h 548"/>
                  <a:gd name="T58" fmla="*/ 171 w 488"/>
                  <a:gd name="T59" fmla="*/ 88 h 548"/>
                  <a:gd name="T60" fmla="*/ 108 w 488"/>
                  <a:gd name="T61" fmla="*/ 153 h 548"/>
                  <a:gd name="T62" fmla="*/ 83 w 488"/>
                  <a:gd name="T63" fmla="*/ 210 h 548"/>
                  <a:gd name="T64" fmla="*/ 68 w 488"/>
                  <a:gd name="T65" fmla="*/ 201 h 548"/>
                  <a:gd name="T66" fmla="*/ 50 w 488"/>
                  <a:gd name="T67" fmla="*/ 195 h 548"/>
                  <a:gd name="T68" fmla="*/ 31 w 488"/>
                  <a:gd name="T69" fmla="*/ 197 h 548"/>
                  <a:gd name="T70" fmla="*/ 16 w 488"/>
                  <a:gd name="T71" fmla="*/ 203 h 548"/>
                  <a:gd name="T72" fmla="*/ 0 w 488"/>
                  <a:gd name="T73" fmla="*/ 212 h 548"/>
                  <a:gd name="T74" fmla="*/ 25 w 488"/>
                  <a:gd name="T75" fmla="*/ 134 h 548"/>
                  <a:gd name="T76" fmla="*/ 75 w 488"/>
                  <a:gd name="T77" fmla="*/ 69 h 548"/>
                  <a:gd name="T78" fmla="*/ 146 w 488"/>
                  <a:gd name="T79" fmla="*/ 21 h 548"/>
                  <a:gd name="T80" fmla="*/ 234 w 488"/>
                  <a:gd name="T81" fmla="*/ 0 h 548"/>
                  <a:gd name="T82" fmla="*/ 325 w 488"/>
                  <a:gd name="T83" fmla="*/ 13 h 548"/>
                  <a:gd name="T84" fmla="*/ 407 w 488"/>
                  <a:gd name="T85" fmla="*/ 61 h 548"/>
                  <a:gd name="T86" fmla="*/ 465 w 488"/>
                  <a:gd name="T87" fmla="*/ 138 h 548"/>
                  <a:gd name="T88" fmla="*/ 488 w 488"/>
                  <a:gd name="T89" fmla="*/ 232 h 548"/>
                  <a:gd name="T90" fmla="*/ 486 w 488"/>
                  <a:gd name="T91" fmla="*/ 258 h 548"/>
                  <a:gd name="T92" fmla="*/ 472 w 488"/>
                  <a:gd name="T93" fmla="*/ 322 h 548"/>
                  <a:gd name="T94" fmla="*/ 440 w 488"/>
                  <a:gd name="T95" fmla="*/ 379 h 548"/>
                  <a:gd name="T96" fmla="*/ 405 w 488"/>
                  <a:gd name="T97" fmla="*/ 417 h 548"/>
                  <a:gd name="T98" fmla="*/ 369 w 488"/>
                  <a:gd name="T99" fmla="*/ 446 h 548"/>
                  <a:gd name="T100" fmla="*/ 328 w 488"/>
                  <a:gd name="T101" fmla="*/ 465 h 548"/>
                  <a:gd name="T102" fmla="*/ 290 w 488"/>
                  <a:gd name="T103" fmla="*/ 490 h 548"/>
                  <a:gd name="T104" fmla="*/ 257 w 488"/>
                  <a:gd name="T105" fmla="*/ 523 h 548"/>
                  <a:gd name="T106" fmla="*/ 234 w 488"/>
                  <a:gd name="T107" fmla="*/ 534 h 548"/>
                  <a:gd name="T108" fmla="*/ 206 w 488"/>
                  <a:gd name="T109" fmla="*/ 500 h 548"/>
                  <a:gd name="T110" fmla="*/ 169 w 488"/>
                  <a:gd name="T111" fmla="*/ 473 h 548"/>
                  <a:gd name="T112" fmla="*/ 131 w 488"/>
                  <a:gd name="T113" fmla="*/ 456 h 548"/>
                  <a:gd name="T114" fmla="*/ 96 w 488"/>
                  <a:gd name="T115" fmla="*/ 433 h 548"/>
                  <a:gd name="T116" fmla="*/ 68 w 488"/>
                  <a:gd name="T117" fmla="*/ 408 h 548"/>
                  <a:gd name="T118" fmla="*/ 48 w 488"/>
                  <a:gd name="T119" fmla="*/ 427 h 548"/>
                  <a:gd name="T120" fmla="*/ 37 w 488"/>
                  <a:gd name="T121" fmla="*/ 396 h 548"/>
                  <a:gd name="T122" fmla="*/ 23 w 488"/>
                  <a:gd name="T123" fmla="*/ 345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88" h="548">
                    <a:moveTo>
                      <a:pt x="20" y="331"/>
                    </a:moveTo>
                    <a:lnTo>
                      <a:pt x="22" y="333"/>
                    </a:lnTo>
                    <a:lnTo>
                      <a:pt x="25" y="335"/>
                    </a:lnTo>
                    <a:lnTo>
                      <a:pt x="27" y="339"/>
                    </a:lnTo>
                    <a:lnTo>
                      <a:pt x="31" y="341"/>
                    </a:lnTo>
                    <a:lnTo>
                      <a:pt x="33" y="343"/>
                    </a:lnTo>
                    <a:lnTo>
                      <a:pt x="37" y="345"/>
                    </a:lnTo>
                    <a:lnTo>
                      <a:pt x="39" y="347"/>
                    </a:lnTo>
                    <a:lnTo>
                      <a:pt x="43" y="348"/>
                    </a:lnTo>
                    <a:lnTo>
                      <a:pt x="46" y="348"/>
                    </a:lnTo>
                    <a:lnTo>
                      <a:pt x="48" y="350"/>
                    </a:lnTo>
                    <a:lnTo>
                      <a:pt x="52" y="352"/>
                    </a:lnTo>
                    <a:lnTo>
                      <a:pt x="54" y="354"/>
                    </a:lnTo>
                    <a:lnTo>
                      <a:pt x="58" y="356"/>
                    </a:lnTo>
                    <a:lnTo>
                      <a:pt x="62" y="358"/>
                    </a:lnTo>
                    <a:lnTo>
                      <a:pt x="64" y="358"/>
                    </a:lnTo>
                    <a:lnTo>
                      <a:pt x="68" y="360"/>
                    </a:lnTo>
                    <a:lnTo>
                      <a:pt x="71" y="362"/>
                    </a:lnTo>
                    <a:lnTo>
                      <a:pt x="73" y="362"/>
                    </a:lnTo>
                    <a:lnTo>
                      <a:pt x="77" y="364"/>
                    </a:lnTo>
                    <a:lnTo>
                      <a:pt x="81" y="366"/>
                    </a:lnTo>
                    <a:lnTo>
                      <a:pt x="85" y="366"/>
                    </a:lnTo>
                    <a:lnTo>
                      <a:pt x="87" y="368"/>
                    </a:lnTo>
                    <a:lnTo>
                      <a:pt x="91" y="368"/>
                    </a:lnTo>
                    <a:lnTo>
                      <a:pt x="94" y="370"/>
                    </a:lnTo>
                    <a:lnTo>
                      <a:pt x="98" y="370"/>
                    </a:lnTo>
                    <a:lnTo>
                      <a:pt x="102" y="370"/>
                    </a:lnTo>
                    <a:lnTo>
                      <a:pt x="104" y="371"/>
                    </a:lnTo>
                    <a:lnTo>
                      <a:pt x="108" y="371"/>
                    </a:lnTo>
                    <a:lnTo>
                      <a:pt x="112" y="371"/>
                    </a:lnTo>
                    <a:lnTo>
                      <a:pt x="116" y="373"/>
                    </a:lnTo>
                    <a:lnTo>
                      <a:pt x="119" y="373"/>
                    </a:lnTo>
                    <a:lnTo>
                      <a:pt x="121" y="373"/>
                    </a:lnTo>
                    <a:lnTo>
                      <a:pt x="119" y="375"/>
                    </a:lnTo>
                    <a:lnTo>
                      <a:pt x="117" y="375"/>
                    </a:lnTo>
                    <a:lnTo>
                      <a:pt x="116" y="377"/>
                    </a:lnTo>
                    <a:lnTo>
                      <a:pt x="112" y="377"/>
                    </a:lnTo>
                    <a:lnTo>
                      <a:pt x="110" y="379"/>
                    </a:lnTo>
                    <a:lnTo>
                      <a:pt x="108" y="379"/>
                    </a:lnTo>
                    <a:lnTo>
                      <a:pt x="106" y="381"/>
                    </a:lnTo>
                    <a:lnTo>
                      <a:pt x="104" y="381"/>
                    </a:lnTo>
                    <a:lnTo>
                      <a:pt x="100" y="383"/>
                    </a:lnTo>
                    <a:lnTo>
                      <a:pt x="98" y="385"/>
                    </a:lnTo>
                    <a:lnTo>
                      <a:pt x="96" y="385"/>
                    </a:lnTo>
                    <a:lnTo>
                      <a:pt x="94" y="387"/>
                    </a:lnTo>
                    <a:lnTo>
                      <a:pt x="92" y="389"/>
                    </a:lnTo>
                    <a:lnTo>
                      <a:pt x="91" y="389"/>
                    </a:lnTo>
                    <a:lnTo>
                      <a:pt x="87" y="391"/>
                    </a:lnTo>
                    <a:lnTo>
                      <a:pt x="85" y="393"/>
                    </a:lnTo>
                    <a:lnTo>
                      <a:pt x="87" y="394"/>
                    </a:lnTo>
                    <a:lnTo>
                      <a:pt x="89" y="396"/>
                    </a:lnTo>
                    <a:lnTo>
                      <a:pt x="91" y="398"/>
                    </a:lnTo>
                    <a:lnTo>
                      <a:pt x="92" y="398"/>
                    </a:lnTo>
                    <a:lnTo>
                      <a:pt x="94" y="400"/>
                    </a:lnTo>
                    <a:lnTo>
                      <a:pt x="96" y="402"/>
                    </a:lnTo>
                    <a:lnTo>
                      <a:pt x="98" y="404"/>
                    </a:lnTo>
                    <a:lnTo>
                      <a:pt x="102" y="406"/>
                    </a:lnTo>
                    <a:lnTo>
                      <a:pt x="104" y="406"/>
                    </a:lnTo>
                    <a:lnTo>
                      <a:pt x="106" y="408"/>
                    </a:lnTo>
                    <a:lnTo>
                      <a:pt x="108" y="410"/>
                    </a:lnTo>
                    <a:lnTo>
                      <a:pt x="110" y="412"/>
                    </a:lnTo>
                    <a:lnTo>
                      <a:pt x="112" y="412"/>
                    </a:lnTo>
                    <a:lnTo>
                      <a:pt x="114" y="414"/>
                    </a:lnTo>
                    <a:lnTo>
                      <a:pt x="116" y="414"/>
                    </a:lnTo>
                    <a:lnTo>
                      <a:pt x="119" y="416"/>
                    </a:lnTo>
                    <a:lnTo>
                      <a:pt x="121" y="417"/>
                    </a:lnTo>
                    <a:lnTo>
                      <a:pt x="123" y="417"/>
                    </a:lnTo>
                    <a:lnTo>
                      <a:pt x="125" y="419"/>
                    </a:lnTo>
                    <a:lnTo>
                      <a:pt x="127" y="419"/>
                    </a:lnTo>
                    <a:lnTo>
                      <a:pt x="131" y="421"/>
                    </a:lnTo>
                    <a:lnTo>
                      <a:pt x="133" y="421"/>
                    </a:lnTo>
                    <a:lnTo>
                      <a:pt x="135" y="423"/>
                    </a:lnTo>
                    <a:lnTo>
                      <a:pt x="137" y="423"/>
                    </a:lnTo>
                    <a:lnTo>
                      <a:pt x="140" y="423"/>
                    </a:lnTo>
                    <a:lnTo>
                      <a:pt x="142" y="425"/>
                    </a:lnTo>
                    <a:lnTo>
                      <a:pt x="144" y="425"/>
                    </a:lnTo>
                    <a:lnTo>
                      <a:pt x="148" y="425"/>
                    </a:lnTo>
                    <a:lnTo>
                      <a:pt x="150" y="427"/>
                    </a:lnTo>
                    <a:lnTo>
                      <a:pt x="152" y="427"/>
                    </a:lnTo>
                    <a:lnTo>
                      <a:pt x="156" y="427"/>
                    </a:lnTo>
                    <a:lnTo>
                      <a:pt x="158" y="427"/>
                    </a:lnTo>
                    <a:lnTo>
                      <a:pt x="160" y="429"/>
                    </a:lnTo>
                    <a:lnTo>
                      <a:pt x="162" y="429"/>
                    </a:lnTo>
                    <a:lnTo>
                      <a:pt x="162" y="429"/>
                    </a:lnTo>
                    <a:lnTo>
                      <a:pt x="163" y="429"/>
                    </a:lnTo>
                    <a:lnTo>
                      <a:pt x="165" y="429"/>
                    </a:lnTo>
                    <a:lnTo>
                      <a:pt x="167" y="429"/>
                    </a:lnTo>
                    <a:lnTo>
                      <a:pt x="169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3" y="429"/>
                    </a:lnTo>
                    <a:lnTo>
                      <a:pt x="173" y="429"/>
                    </a:lnTo>
                    <a:lnTo>
                      <a:pt x="175" y="429"/>
                    </a:lnTo>
                    <a:lnTo>
                      <a:pt x="177" y="429"/>
                    </a:lnTo>
                    <a:lnTo>
                      <a:pt x="179" y="429"/>
                    </a:lnTo>
                    <a:lnTo>
                      <a:pt x="179" y="429"/>
                    </a:lnTo>
                    <a:lnTo>
                      <a:pt x="181" y="429"/>
                    </a:lnTo>
                    <a:lnTo>
                      <a:pt x="183" y="427"/>
                    </a:lnTo>
                    <a:lnTo>
                      <a:pt x="183" y="427"/>
                    </a:lnTo>
                    <a:lnTo>
                      <a:pt x="185" y="427"/>
                    </a:lnTo>
                    <a:lnTo>
                      <a:pt x="186" y="425"/>
                    </a:lnTo>
                    <a:lnTo>
                      <a:pt x="188" y="425"/>
                    </a:lnTo>
                    <a:lnTo>
                      <a:pt x="188" y="425"/>
                    </a:lnTo>
                    <a:lnTo>
                      <a:pt x="190" y="423"/>
                    </a:lnTo>
                    <a:lnTo>
                      <a:pt x="190" y="423"/>
                    </a:lnTo>
                    <a:lnTo>
                      <a:pt x="192" y="421"/>
                    </a:lnTo>
                    <a:lnTo>
                      <a:pt x="194" y="421"/>
                    </a:lnTo>
                    <a:lnTo>
                      <a:pt x="196" y="419"/>
                    </a:lnTo>
                    <a:lnTo>
                      <a:pt x="198" y="416"/>
                    </a:lnTo>
                    <a:lnTo>
                      <a:pt x="198" y="414"/>
                    </a:lnTo>
                    <a:lnTo>
                      <a:pt x="200" y="412"/>
                    </a:lnTo>
                    <a:lnTo>
                      <a:pt x="202" y="410"/>
                    </a:lnTo>
                    <a:lnTo>
                      <a:pt x="204" y="408"/>
                    </a:lnTo>
                    <a:lnTo>
                      <a:pt x="206" y="404"/>
                    </a:lnTo>
                    <a:lnTo>
                      <a:pt x="206" y="402"/>
                    </a:lnTo>
                    <a:lnTo>
                      <a:pt x="208" y="400"/>
                    </a:lnTo>
                    <a:lnTo>
                      <a:pt x="210" y="396"/>
                    </a:lnTo>
                    <a:lnTo>
                      <a:pt x="210" y="394"/>
                    </a:lnTo>
                    <a:lnTo>
                      <a:pt x="211" y="393"/>
                    </a:lnTo>
                    <a:lnTo>
                      <a:pt x="213" y="389"/>
                    </a:lnTo>
                    <a:lnTo>
                      <a:pt x="213" y="387"/>
                    </a:lnTo>
                    <a:lnTo>
                      <a:pt x="215" y="385"/>
                    </a:lnTo>
                    <a:lnTo>
                      <a:pt x="215" y="381"/>
                    </a:lnTo>
                    <a:lnTo>
                      <a:pt x="217" y="379"/>
                    </a:lnTo>
                    <a:lnTo>
                      <a:pt x="217" y="377"/>
                    </a:lnTo>
                    <a:lnTo>
                      <a:pt x="217" y="373"/>
                    </a:lnTo>
                    <a:lnTo>
                      <a:pt x="219" y="371"/>
                    </a:lnTo>
                    <a:lnTo>
                      <a:pt x="219" y="368"/>
                    </a:lnTo>
                    <a:lnTo>
                      <a:pt x="221" y="366"/>
                    </a:lnTo>
                    <a:lnTo>
                      <a:pt x="221" y="364"/>
                    </a:lnTo>
                    <a:lnTo>
                      <a:pt x="221" y="360"/>
                    </a:lnTo>
                    <a:lnTo>
                      <a:pt x="221" y="358"/>
                    </a:lnTo>
                    <a:lnTo>
                      <a:pt x="223" y="354"/>
                    </a:lnTo>
                    <a:lnTo>
                      <a:pt x="223" y="352"/>
                    </a:lnTo>
                    <a:lnTo>
                      <a:pt x="223" y="348"/>
                    </a:lnTo>
                    <a:lnTo>
                      <a:pt x="223" y="347"/>
                    </a:lnTo>
                    <a:lnTo>
                      <a:pt x="223" y="343"/>
                    </a:lnTo>
                    <a:lnTo>
                      <a:pt x="223" y="341"/>
                    </a:lnTo>
                    <a:lnTo>
                      <a:pt x="223" y="337"/>
                    </a:lnTo>
                    <a:lnTo>
                      <a:pt x="259" y="337"/>
                    </a:lnTo>
                    <a:lnTo>
                      <a:pt x="259" y="341"/>
                    </a:lnTo>
                    <a:lnTo>
                      <a:pt x="259" y="343"/>
                    </a:lnTo>
                    <a:lnTo>
                      <a:pt x="259" y="347"/>
                    </a:lnTo>
                    <a:lnTo>
                      <a:pt x="259" y="348"/>
                    </a:lnTo>
                    <a:lnTo>
                      <a:pt x="259" y="352"/>
                    </a:lnTo>
                    <a:lnTo>
                      <a:pt x="261" y="354"/>
                    </a:lnTo>
                    <a:lnTo>
                      <a:pt x="261" y="358"/>
                    </a:lnTo>
                    <a:lnTo>
                      <a:pt x="261" y="360"/>
                    </a:lnTo>
                    <a:lnTo>
                      <a:pt x="261" y="364"/>
                    </a:lnTo>
                    <a:lnTo>
                      <a:pt x="263" y="366"/>
                    </a:lnTo>
                    <a:lnTo>
                      <a:pt x="263" y="368"/>
                    </a:lnTo>
                    <a:lnTo>
                      <a:pt x="263" y="371"/>
                    </a:lnTo>
                    <a:lnTo>
                      <a:pt x="265" y="373"/>
                    </a:lnTo>
                    <a:lnTo>
                      <a:pt x="265" y="377"/>
                    </a:lnTo>
                    <a:lnTo>
                      <a:pt x="267" y="379"/>
                    </a:lnTo>
                    <a:lnTo>
                      <a:pt x="267" y="381"/>
                    </a:lnTo>
                    <a:lnTo>
                      <a:pt x="269" y="385"/>
                    </a:lnTo>
                    <a:lnTo>
                      <a:pt x="269" y="387"/>
                    </a:lnTo>
                    <a:lnTo>
                      <a:pt x="271" y="391"/>
                    </a:lnTo>
                    <a:lnTo>
                      <a:pt x="271" y="393"/>
                    </a:lnTo>
                    <a:lnTo>
                      <a:pt x="273" y="394"/>
                    </a:lnTo>
                    <a:lnTo>
                      <a:pt x="275" y="398"/>
                    </a:lnTo>
                    <a:lnTo>
                      <a:pt x="275" y="400"/>
                    </a:lnTo>
                    <a:lnTo>
                      <a:pt x="277" y="402"/>
                    </a:lnTo>
                    <a:lnTo>
                      <a:pt x="279" y="404"/>
                    </a:lnTo>
                    <a:lnTo>
                      <a:pt x="279" y="408"/>
                    </a:lnTo>
                    <a:lnTo>
                      <a:pt x="280" y="410"/>
                    </a:lnTo>
                    <a:lnTo>
                      <a:pt x="282" y="412"/>
                    </a:lnTo>
                    <a:lnTo>
                      <a:pt x="284" y="414"/>
                    </a:lnTo>
                    <a:lnTo>
                      <a:pt x="286" y="417"/>
                    </a:lnTo>
                    <a:lnTo>
                      <a:pt x="288" y="419"/>
                    </a:lnTo>
                    <a:lnTo>
                      <a:pt x="290" y="421"/>
                    </a:lnTo>
                    <a:lnTo>
                      <a:pt x="290" y="421"/>
                    </a:lnTo>
                    <a:lnTo>
                      <a:pt x="292" y="423"/>
                    </a:lnTo>
                    <a:lnTo>
                      <a:pt x="292" y="423"/>
                    </a:lnTo>
                    <a:lnTo>
                      <a:pt x="294" y="425"/>
                    </a:lnTo>
                    <a:lnTo>
                      <a:pt x="294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8" y="427"/>
                    </a:lnTo>
                    <a:lnTo>
                      <a:pt x="300" y="427"/>
                    </a:lnTo>
                    <a:lnTo>
                      <a:pt x="300" y="427"/>
                    </a:lnTo>
                    <a:lnTo>
                      <a:pt x="302" y="429"/>
                    </a:lnTo>
                    <a:lnTo>
                      <a:pt x="303" y="429"/>
                    </a:lnTo>
                    <a:lnTo>
                      <a:pt x="305" y="429"/>
                    </a:lnTo>
                    <a:lnTo>
                      <a:pt x="305" y="429"/>
                    </a:lnTo>
                    <a:lnTo>
                      <a:pt x="307" y="429"/>
                    </a:lnTo>
                    <a:lnTo>
                      <a:pt x="309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3" y="429"/>
                    </a:lnTo>
                    <a:lnTo>
                      <a:pt x="315" y="429"/>
                    </a:lnTo>
                    <a:lnTo>
                      <a:pt x="317" y="429"/>
                    </a:lnTo>
                    <a:lnTo>
                      <a:pt x="319" y="429"/>
                    </a:lnTo>
                    <a:lnTo>
                      <a:pt x="321" y="429"/>
                    </a:lnTo>
                    <a:lnTo>
                      <a:pt x="323" y="429"/>
                    </a:lnTo>
                    <a:lnTo>
                      <a:pt x="325" y="429"/>
                    </a:lnTo>
                    <a:lnTo>
                      <a:pt x="325" y="427"/>
                    </a:lnTo>
                    <a:lnTo>
                      <a:pt x="327" y="427"/>
                    </a:lnTo>
                    <a:lnTo>
                      <a:pt x="330" y="427"/>
                    </a:lnTo>
                    <a:lnTo>
                      <a:pt x="332" y="427"/>
                    </a:lnTo>
                    <a:lnTo>
                      <a:pt x="334" y="427"/>
                    </a:lnTo>
                    <a:lnTo>
                      <a:pt x="336" y="425"/>
                    </a:lnTo>
                    <a:lnTo>
                      <a:pt x="338" y="425"/>
                    </a:lnTo>
                    <a:lnTo>
                      <a:pt x="340" y="425"/>
                    </a:lnTo>
                    <a:lnTo>
                      <a:pt x="342" y="425"/>
                    </a:lnTo>
                    <a:lnTo>
                      <a:pt x="344" y="423"/>
                    </a:lnTo>
                    <a:lnTo>
                      <a:pt x="346" y="423"/>
                    </a:lnTo>
                    <a:lnTo>
                      <a:pt x="348" y="423"/>
                    </a:lnTo>
                    <a:lnTo>
                      <a:pt x="350" y="421"/>
                    </a:lnTo>
                    <a:lnTo>
                      <a:pt x="351" y="421"/>
                    </a:lnTo>
                    <a:lnTo>
                      <a:pt x="353" y="421"/>
                    </a:lnTo>
                    <a:lnTo>
                      <a:pt x="355" y="419"/>
                    </a:lnTo>
                    <a:lnTo>
                      <a:pt x="357" y="419"/>
                    </a:lnTo>
                    <a:lnTo>
                      <a:pt x="359" y="417"/>
                    </a:lnTo>
                    <a:lnTo>
                      <a:pt x="361" y="417"/>
                    </a:lnTo>
                    <a:lnTo>
                      <a:pt x="363" y="416"/>
                    </a:lnTo>
                    <a:lnTo>
                      <a:pt x="365" y="416"/>
                    </a:lnTo>
                    <a:lnTo>
                      <a:pt x="367" y="414"/>
                    </a:lnTo>
                    <a:lnTo>
                      <a:pt x="369" y="414"/>
                    </a:lnTo>
                    <a:lnTo>
                      <a:pt x="371" y="412"/>
                    </a:lnTo>
                    <a:lnTo>
                      <a:pt x="373" y="412"/>
                    </a:lnTo>
                    <a:lnTo>
                      <a:pt x="374" y="410"/>
                    </a:lnTo>
                    <a:lnTo>
                      <a:pt x="376" y="410"/>
                    </a:lnTo>
                    <a:lnTo>
                      <a:pt x="376" y="408"/>
                    </a:lnTo>
                    <a:lnTo>
                      <a:pt x="378" y="408"/>
                    </a:lnTo>
                    <a:lnTo>
                      <a:pt x="380" y="406"/>
                    </a:lnTo>
                    <a:lnTo>
                      <a:pt x="382" y="404"/>
                    </a:lnTo>
                    <a:lnTo>
                      <a:pt x="384" y="404"/>
                    </a:lnTo>
                    <a:lnTo>
                      <a:pt x="386" y="402"/>
                    </a:lnTo>
                    <a:lnTo>
                      <a:pt x="388" y="398"/>
                    </a:lnTo>
                    <a:lnTo>
                      <a:pt x="392" y="396"/>
                    </a:lnTo>
                    <a:lnTo>
                      <a:pt x="394" y="393"/>
                    </a:lnTo>
                    <a:lnTo>
                      <a:pt x="397" y="391"/>
                    </a:lnTo>
                    <a:lnTo>
                      <a:pt x="399" y="387"/>
                    </a:lnTo>
                    <a:lnTo>
                      <a:pt x="403" y="383"/>
                    </a:lnTo>
                    <a:lnTo>
                      <a:pt x="405" y="379"/>
                    </a:lnTo>
                    <a:lnTo>
                      <a:pt x="407" y="377"/>
                    </a:lnTo>
                    <a:lnTo>
                      <a:pt x="411" y="373"/>
                    </a:lnTo>
                    <a:lnTo>
                      <a:pt x="413" y="370"/>
                    </a:lnTo>
                    <a:lnTo>
                      <a:pt x="415" y="366"/>
                    </a:lnTo>
                    <a:lnTo>
                      <a:pt x="417" y="362"/>
                    </a:lnTo>
                    <a:lnTo>
                      <a:pt x="421" y="360"/>
                    </a:lnTo>
                    <a:lnTo>
                      <a:pt x="422" y="356"/>
                    </a:lnTo>
                    <a:lnTo>
                      <a:pt x="424" y="352"/>
                    </a:lnTo>
                    <a:lnTo>
                      <a:pt x="426" y="348"/>
                    </a:lnTo>
                    <a:lnTo>
                      <a:pt x="428" y="345"/>
                    </a:lnTo>
                    <a:lnTo>
                      <a:pt x="430" y="341"/>
                    </a:lnTo>
                    <a:lnTo>
                      <a:pt x="432" y="337"/>
                    </a:lnTo>
                    <a:lnTo>
                      <a:pt x="434" y="333"/>
                    </a:lnTo>
                    <a:lnTo>
                      <a:pt x="434" y="329"/>
                    </a:lnTo>
                    <a:lnTo>
                      <a:pt x="436" y="325"/>
                    </a:lnTo>
                    <a:lnTo>
                      <a:pt x="438" y="322"/>
                    </a:lnTo>
                    <a:lnTo>
                      <a:pt x="440" y="318"/>
                    </a:lnTo>
                    <a:lnTo>
                      <a:pt x="440" y="314"/>
                    </a:lnTo>
                    <a:lnTo>
                      <a:pt x="442" y="310"/>
                    </a:lnTo>
                    <a:lnTo>
                      <a:pt x="444" y="304"/>
                    </a:lnTo>
                    <a:lnTo>
                      <a:pt x="444" y="301"/>
                    </a:lnTo>
                    <a:lnTo>
                      <a:pt x="445" y="297"/>
                    </a:lnTo>
                    <a:lnTo>
                      <a:pt x="445" y="293"/>
                    </a:lnTo>
                    <a:lnTo>
                      <a:pt x="447" y="289"/>
                    </a:lnTo>
                    <a:lnTo>
                      <a:pt x="447" y="285"/>
                    </a:lnTo>
                    <a:lnTo>
                      <a:pt x="447" y="283"/>
                    </a:lnTo>
                    <a:lnTo>
                      <a:pt x="449" y="281"/>
                    </a:lnTo>
                    <a:lnTo>
                      <a:pt x="449" y="279"/>
                    </a:lnTo>
                    <a:lnTo>
                      <a:pt x="449" y="278"/>
                    </a:lnTo>
                    <a:lnTo>
                      <a:pt x="449" y="276"/>
                    </a:lnTo>
                    <a:lnTo>
                      <a:pt x="449" y="274"/>
                    </a:lnTo>
                    <a:lnTo>
                      <a:pt x="449" y="272"/>
                    </a:lnTo>
                    <a:lnTo>
                      <a:pt x="449" y="270"/>
                    </a:lnTo>
                    <a:lnTo>
                      <a:pt x="449" y="268"/>
                    </a:lnTo>
                    <a:lnTo>
                      <a:pt x="449" y="266"/>
                    </a:lnTo>
                    <a:lnTo>
                      <a:pt x="449" y="264"/>
                    </a:lnTo>
                    <a:lnTo>
                      <a:pt x="449" y="262"/>
                    </a:lnTo>
                    <a:lnTo>
                      <a:pt x="451" y="260"/>
                    </a:lnTo>
                    <a:lnTo>
                      <a:pt x="451" y="258"/>
                    </a:lnTo>
                    <a:lnTo>
                      <a:pt x="451" y="256"/>
                    </a:lnTo>
                    <a:lnTo>
                      <a:pt x="451" y="255"/>
                    </a:lnTo>
                    <a:lnTo>
                      <a:pt x="449" y="247"/>
                    </a:lnTo>
                    <a:lnTo>
                      <a:pt x="449" y="239"/>
                    </a:lnTo>
                    <a:lnTo>
                      <a:pt x="449" y="232"/>
                    </a:lnTo>
                    <a:lnTo>
                      <a:pt x="447" y="224"/>
                    </a:lnTo>
                    <a:lnTo>
                      <a:pt x="447" y="216"/>
                    </a:lnTo>
                    <a:lnTo>
                      <a:pt x="445" y="209"/>
                    </a:lnTo>
                    <a:lnTo>
                      <a:pt x="444" y="201"/>
                    </a:lnTo>
                    <a:lnTo>
                      <a:pt x="442" y="195"/>
                    </a:lnTo>
                    <a:lnTo>
                      <a:pt x="438" y="187"/>
                    </a:lnTo>
                    <a:lnTo>
                      <a:pt x="436" y="182"/>
                    </a:lnTo>
                    <a:lnTo>
                      <a:pt x="434" y="174"/>
                    </a:lnTo>
                    <a:lnTo>
                      <a:pt x="430" y="168"/>
                    </a:lnTo>
                    <a:lnTo>
                      <a:pt x="426" y="161"/>
                    </a:lnTo>
                    <a:lnTo>
                      <a:pt x="422" y="155"/>
                    </a:lnTo>
                    <a:lnTo>
                      <a:pt x="419" y="149"/>
                    </a:lnTo>
                    <a:lnTo>
                      <a:pt x="415" y="141"/>
                    </a:lnTo>
                    <a:lnTo>
                      <a:pt x="411" y="136"/>
                    </a:lnTo>
                    <a:lnTo>
                      <a:pt x="405" y="130"/>
                    </a:lnTo>
                    <a:lnTo>
                      <a:pt x="401" y="126"/>
                    </a:lnTo>
                    <a:lnTo>
                      <a:pt x="396" y="120"/>
                    </a:lnTo>
                    <a:lnTo>
                      <a:pt x="392" y="115"/>
                    </a:lnTo>
                    <a:lnTo>
                      <a:pt x="386" y="109"/>
                    </a:lnTo>
                    <a:lnTo>
                      <a:pt x="380" y="105"/>
                    </a:lnTo>
                    <a:lnTo>
                      <a:pt x="374" y="101"/>
                    </a:lnTo>
                    <a:lnTo>
                      <a:pt x="369" y="95"/>
                    </a:lnTo>
                    <a:lnTo>
                      <a:pt x="363" y="92"/>
                    </a:lnTo>
                    <a:lnTo>
                      <a:pt x="355" y="88"/>
                    </a:lnTo>
                    <a:lnTo>
                      <a:pt x="350" y="84"/>
                    </a:lnTo>
                    <a:lnTo>
                      <a:pt x="342" y="80"/>
                    </a:lnTo>
                    <a:lnTo>
                      <a:pt x="336" y="78"/>
                    </a:lnTo>
                    <a:lnTo>
                      <a:pt x="328" y="74"/>
                    </a:lnTo>
                    <a:lnTo>
                      <a:pt x="323" y="72"/>
                    </a:lnTo>
                    <a:lnTo>
                      <a:pt x="321" y="70"/>
                    </a:lnTo>
                    <a:lnTo>
                      <a:pt x="319" y="70"/>
                    </a:lnTo>
                    <a:lnTo>
                      <a:pt x="317" y="70"/>
                    </a:lnTo>
                    <a:lnTo>
                      <a:pt x="315" y="70"/>
                    </a:lnTo>
                    <a:lnTo>
                      <a:pt x="313" y="69"/>
                    </a:lnTo>
                    <a:lnTo>
                      <a:pt x="311" y="69"/>
                    </a:lnTo>
                    <a:lnTo>
                      <a:pt x="309" y="69"/>
                    </a:lnTo>
                    <a:lnTo>
                      <a:pt x="307" y="67"/>
                    </a:lnTo>
                    <a:lnTo>
                      <a:pt x="305" y="67"/>
                    </a:lnTo>
                    <a:lnTo>
                      <a:pt x="303" y="67"/>
                    </a:lnTo>
                    <a:lnTo>
                      <a:pt x="302" y="67"/>
                    </a:lnTo>
                    <a:lnTo>
                      <a:pt x="300" y="67"/>
                    </a:lnTo>
                    <a:lnTo>
                      <a:pt x="296" y="65"/>
                    </a:lnTo>
                    <a:lnTo>
                      <a:pt x="292" y="65"/>
                    </a:lnTo>
                    <a:lnTo>
                      <a:pt x="290" y="65"/>
                    </a:lnTo>
                    <a:lnTo>
                      <a:pt x="288" y="65"/>
                    </a:lnTo>
                    <a:lnTo>
                      <a:pt x="286" y="63"/>
                    </a:lnTo>
                    <a:lnTo>
                      <a:pt x="284" y="63"/>
                    </a:lnTo>
                    <a:lnTo>
                      <a:pt x="280" y="63"/>
                    </a:lnTo>
                    <a:lnTo>
                      <a:pt x="277" y="63"/>
                    </a:lnTo>
                    <a:lnTo>
                      <a:pt x="275" y="63"/>
                    </a:lnTo>
                    <a:lnTo>
                      <a:pt x="271" y="63"/>
                    </a:lnTo>
                    <a:lnTo>
                      <a:pt x="267" y="61"/>
                    </a:lnTo>
                    <a:lnTo>
                      <a:pt x="263" y="61"/>
                    </a:lnTo>
                    <a:lnTo>
                      <a:pt x="254" y="63"/>
                    </a:lnTo>
                    <a:lnTo>
                      <a:pt x="246" y="63"/>
                    </a:lnTo>
                    <a:lnTo>
                      <a:pt x="238" y="63"/>
                    </a:lnTo>
                    <a:lnTo>
                      <a:pt x="231" y="65"/>
                    </a:lnTo>
                    <a:lnTo>
                      <a:pt x="223" y="67"/>
                    </a:lnTo>
                    <a:lnTo>
                      <a:pt x="215" y="69"/>
                    </a:lnTo>
                    <a:lnTo>
                      <a:pt x="208" y="70"/>
                    </a:lnTo>
                    <a:lnTo>
                      <a:pt x="200" y="72"/>
                    </a:lnTo>
                    <a:lnTo>
                      <a:pt x="192" y="76"/>
                    </a:lnTo>
                    <a:lnTo>
                      <a:pt x="185" y="80"/>
                    </a:lnTo>
                    <a:lnTo>
                      <a:pt x="179" y="84"/>
                    </a:lnTo>
                    <a:lnTo>
                      <a:pt x="171" y="88"/>
                    </a:lnTo>
                    <a:lnTo>
                      <a:pt x="165" y="92"/>
                    </a:lnTo>
                    <a:lnTo>
                      <a:pt x="158" y="95"/>
                    </a:lnTo>
                    <a:lnTo>
                      <a:pt x="152" y="101"/>
                    </a:lnTo>
                    <a:lnTo>
                      <a:pt x="146" y="105"/>
                    </a:lnTo>
                    <a:lnTo>
                      <a:pt x="140" y="111"/>
                    </a:lnTo>
                    <a:lnTo>
                      <a:pt x="135" y="116"/>
                    </a:lnTo>
                    <a:lnTo>
                      <a:pt x="131" y="122"/>
                    </a:lnTo>
                    <a:lnTo>
                      <a:pt x="125" y="128"/>
                    </a:lnTo>
                    <a:lnTo>
                      <a:pt x="119" y="134"/>
                    </a:lnTo>
                    <a:lnTo>
                      <a:pt x="116" y="139"/>
                    </a:lnTo>
                    <a:lnTo>
                      <a:pt x="112" y="147"/>
                    </a:lnTo>
                    <a:lnTo>
                      <a:pt x="108" y="153"/>
                    </a:lnTo>
                    <a:lnTo>
                      <a:pt x="104" y="161"/>
                    </a:lnTo>
                    <a:lnTo>
                      <a:pt x="100" y="168"/>
                    </a:lnTo>
                    <a:lnTo>
                      <a:pt x="98" y="174"/>
                    </a:lnTo>
                    <a:lnTo>
                      <a:pt x="94" y="182"/>
                    </a:lnTo>
                    <a:lnTo>
                      <a:pt x="92" y="189"/>
                    </a:lnTo>
                    <a:lnTo>
                      <a:pt x="91" y="199"/>
                    </a:lnTo>
                    <a:lnTo>
                      <a:pt x="89" y="207"/>
                    </a:lnTo>
                    <a:lnTo>
                      <a:pt x="87" y="214"/>
                    </a:lnTo>
                    <a:lnTo>
                      <a:pt x="87" y="212"/>
                    </a:lnTo>
                    <a:lnTo>
                      <a:pt x="85" y="212"/>
                    </a:lnTo>
                    <a:lnTo>
                      <a:pt x="85" y="210"/>
                    </a:lnTo>
                    <a:lnTo>
                      <a:pt x="83" y="210"/>
                    </a:lnTo>
                    <a:lnTo>
                      <a:pt x="81" y="209"/>
                    </a:lnTo>
                    <a:lnTo>
                      <a:pt x="81" y="209"/>
                    </a:lnTo>
                    <a:lnTo>
                      <a:pt x="79" y="207"/>
                    </a:lnTo>
                    <a:lnTo>
                      <a:pt x="77" y="207"/>
                    </a:lnTo>
                    <a:lnTo>
                      <a:pt x="77" y="205"/>
                    </a:lnTo>
                    <a:lnTo>
                      <a:pt x="75" y="205"/>
                    </a:lnTo>
                    <a:lnTo>
                      <a:pt x="73" y="205"/>
                    </a:lnTo>
                    <a:lnTo>
                      <a:pt x="73" y="203"/>
                    </a:lnTo>
                    <a:lnTo>
                      <a:pt x="71" y="203"/>
                    </a:lnTo>
                    <a:lnTo>
                      <a:pt x="69" y="201"/>
                    </a:lnTo>
                    <a:lnTo>
                      <a:pt x="69" y="201"/>
                    </a:lnTo>
                    <a:lnTo>
                      <a:pt x="68" y="201"/>
                    </a:lnTo>
                    <a:lnTo>
                      <a:pt x="66" y="199"/>
                    </a:lnTo>
                    <a:lnTo>
                      <a:pt x="64" y="199"/>
                    </a:lnTo>
                    <a:lnTo>
                      <a:pt x="64" y="199"/>
                    </a:lnTo>
                    <a:lnTo>
                      <a:pt x="62" y="199"/>
                    </a:lnTo>
                    <a:lnTo>
                      <a:pt x="60" y="197"/>
                    </a:lnTo>
                    <a:lnTo>
                      <a:pt x="58" y="197"/>
                    </a:lnTo>
                    <a:lnTo>
                      <a:pt x="56" y="197"/>
                    </a:lnTo>
                    <a:lnTo>
                      <a:pt x="56" y="197"/>
                    </a:lnTo>
                    <a:lnTo>
                      <a:pt x="54" y="197"/>
                    </a:lnTo>
                    <a:lnTo>
                      <a:pt x="52" y="197"/>
                    </a:lnTo>
                    <a:lnTo>
                      <a:pt x="50" y="197"/>
                    </a:lnTo>
                    <a:lnTo>
                      <a:pt x="50" y="195"/>
                    </a:lnTo>
                    <a:lnTo>
                      <a:pt x="48" y="195"/>
                    </a:lnTo>
                    <a:lnTo>
                      <a:pt x="46" y="195"/>
                    </a:lnTo>
                    <a:lnTo>
                      <a:pt x="45" y="195"/>
                    </a:lnTo>
                    <a:lnTo>
                      <a:pt x="43" y="195"/>
                    </a:lnTo>
                    <a:lnTo>
                      <a:pt x="43" y="195"/>
                    </a:lnTo>
                    <a:lnTo>
                      <a:pt x="41" y="195"/>
                    </a:lnTo>
                    <a:lnTo>
                      <a:pt x="39" y="195"/>
                    </a:lnTo>
                    <a:lnTo>
                      <a:pt x="37" y="195"/>
                    </a:lnTo>
                    <a:lnTo>
                      <a:pt x="35" y="197"/>
                    </a:lnTo>
                    <a:lnTo>
                      <a:pt x="35" y="197"/>
                    </a:lnTo>
                    <a:lnTo>
                      <a:pt x="33" y="197"/>
                    </a:lnTo>
                    <a:lnTo>
                      <a:pt x="31" y="197"/>
                    </a:lnTo>
                    <a:lnTo>
                      <a:pt x="29" y="197"/>
                    </a:lnTo>
                    <a:lnTo>
                      <a:pt x="29" y="197"/>
                    </a:lnTo>
                    <a:lnTo>
                      <a:pt x="27" y="197"/>
                    </a:lnTo>
                    <a:lnTo>
                      <a:pt x="25" y="199"/>
                    </a:lnTo>
                    <a:lnTo>
                      <a:pt x="25" y="199"/>
                    </a:lnTo>
                    <a:lnTo>
                      <a:pt x="23" y="199"/>
                    </a:lnTo>
                    <a:lnTo>
                      <a:pt x="22" y="199"/>
                    </a:lnTo>
                    <a:lnTo>
                      <a:pt x="20" y="201"/>
                    </a:lnTo>
                    <a:lnTo>
                      <a:pt x="20" y="201"/>
                    </a:lnTo>
                    <a:lnTo>
                      <a:pt x="18" y="201"/>
                    </a:lnTo>
                    <a:lnTo>
                      <a:pt x="16" y="203"/>
                    </a:lnTo>
                    <a:lnTo>
                      <a:pt x="16" y="203"/>
                    </a:lnTo>
                    <a:lnTo>
                      <a:pt x="14" y="203"/>
                    </a:lnTo>
                    <a:lnTo>
                      <a:pt x="12" y="205"/>
                    </a:lnTo>
                    <a:lnTo>
                      <a:pt x="12" y="205"/>
                    </a:lnTo>
                    <a:lnTo>
                      <a:pt x="10" y="205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6" y="209"/>
                    </a:lnTo>
                    <a:lnTo>
                      <a:pt x="4" y="209"/>
                    </a:lnTo>
                    <a:lnTo>
                      <a:pt x="4" y="210"/>
                    </a:lnTo>
                    <a:lnTo>
                      <a:pt x="2" y="210"/>
                    </a:lnTo>
                    <a:lnTo>
                      <a:pt x="2" y="212"/>
                    </a:lnTo>
                    <a:lnTo>
                      <a:pt x="0" y="212"/>
                    </a:lnTo>
                    <a:lnTo>
                      <a:pt x="2" y="207"/>
                    </a:lnTo>
                    <a:lnTo>
                      <a:pt x="2" y="199"/>
                    </a:lnTo>
                    <a:lnTo>
                      <a:pt x="4" y="191"/>
                    </a:lnTo>
                    <a:lnTo>
                      <a:pt x="6" y="186"/>
                    </a:lnTo>
                    <a:lnTo>
                      <a:pt x="8" y="178"/>
                    </a:lnTo>
                    <a:lnTo>
                      <a:pt x="10" y="172"/>
                    </a:lnTo>
                    <a:lnTo>
                      <a:pt x="12" y="164"/>
                    </a:lnTo>
                    <a:lnTo>
                      <a:pt x="14" y="159"/>
                    </a:lnTo>
                    <a:lnTo>
                      <a:pt x="18" y="153"/>
                    </a:lnTo>
                    <a:lnTo>
                      <a:pt x="20" y="145"/>
                    </a:lnTo>
                    <a:lnTo>
                      <a:pt x="23" y="139"/>
                    </a:lnTo>
                    <a:lnTo>
                      <a:pt x="25" y="134"/>
                    </a:lnTo>
                    <a:lnTo>
                      <a:pt x="29" y="128"/>
                    </a:lnTo>
                    <a:lnTo>
                      <a:pt x="33" y="122"/>
                    </a:lnTo>
                    <a:lnTo>
                      <a:pt x="35" y="116"/>
                    </a:lnTo>
                    <a:lnTo>
                      <a:pt x="39" y="111"/>
                    </a:lnTo>
                    <a:lnTo>
                      <a:pt x="43" y="105"/>
                    </a:lnTo>
                    <a:lnTo>
                      <a:pt x="46" y="99"/>
                    </a:lnTo>
                    <a:lnTo>
                      <a:pt x="52" y="93"/>
                    </a:lnTo>
                    <a:lnTo>
                      <a:pt x="56" y="88"/>
                    </a:lnTo>
                    <a:lnTo>
                      <a:pt x="60" y="84"/>
                    </a:lnTo>
                    <a:lnTo>
                      <a:pt x="66" y="78"/>
                    </a:lnTo>
                    <a:lnTo>
                      <a:pt x="69" y="72"/>
                    </a:lnTo>
                    <a:lnTo>
                      <a:pt x="75" y="69"/>
                    </a:lnTo>
                    <a:lnTo>
                      <a:pt x="79" y="63"/>
                    </a:lnTo>
                    <a:lnTo>
                      <a:pt x="85" y="59"/>
                    </a:lnTo>
                    <a:lnTo>
                      <a:pt x="91" y="55"/>
                    </a:lnTo>
                    <a:lnTo>
                      <a:pt x="96" y="49"/>
                    </a:lnTo>
                    <a:lnTo>
                      <a:pt x="102" y="46"/>
                    </a:lnTo>
                    <a:lnTo>
                      <a:pt x="108" y="42"/>
                    </a:lnTo>
                    <a:lnTo>
                      <a:pt x="114" y="38"/>
                    </a:lnTo>
                    <a:lnTo>
                      <a:pt x="119" y="34"/>
                    </a:lnTo>
                    <a:lnTo>
                      <a:pt x="125" y="30"/>
                    </a:lnTo>
                    <a:lnTo>
                      <a:pt x="133" y="26"/>
                    </a:lnTo>
                    <a:lnTo>
                      <a:pt x="139" y="24"/>
                    </a:lnTo>
                    <a:lnTo>
                      <a:pt x="146" y="21"/>
                    </a:lnTo>
                    <a:lnTo>
                      <a:pt x="154" y="17"/>
                    </a:lnTo>
                    <a:lnTo>
                      <a:pt x="162" y="15"/>
                    </a:lnTo>
                    <a:lnTo>
                      <a:pt x="167" y="13"/>
                    </a:lnTo>
                    <a:lnTo>
                      <a:pt x="175" y="11"/>
                    </a:lnTo>
                    <a:lnTo>
                      <a:pt x="183" y="7"/>
                    </a:lnTo>
                    <a:lnTo>
                      <a:pt x="190" y="5"/>
                    </a:lnTo>
                    <a:lnTo>
                      <a:pt x="198" y="5"/>
                    </a:lnTo>
                    <a:lnTo>
                      <a:pt x="204" y="3"/>
                    </a:lnTo>
                    <a:lnTo>
                      <a:pt x="211" y="1"/>
                    </a:lnTo>
                    <a:lnTo>
                      <a:pt x="219" y="1"/>
                    </a:lnTo>
                    <a:lnTo>
                      <a:pt x="227" y="1"/>
                    </a:lnTo>
                    <a:lnTo>
                      <a:pt x="234" y="0"/>
                    </a:lnTo>
                    <a:lnTo>
                      <a:pt x="242" y="0"/>
                    </a:lnTo>
                    <a:lnTo>
                      <a:pt x="250" y="0"/>
                    </a:lnTo>
                    <a:lnTo>
                      <a:pt x="257" y="0"/>
                    </a:lnTo>
                    <a:lnTo>
                      <a:pt x="265" y="1"/>
                    </a:lnTo>
                    <a:lnTo>
                      <a:pt x="273" y="1"/>
                    </a:lnTo>
                    <a:lnTo>
                      <a:pt x="280" y="1"/>
                    </a:lnTo>
                    <a:lnTo>
                      <a:pt x="288" y="3"/>
                    </a:lnTo>
                    <a:lnTo>
                      <a:pt x="296" y="5"/>
                    </a:lnTo>
                    <a:lnTo>
                      <a:pt x="303" y="7"/>
                    </a:lnTo>
                    <a:lnTo>
                      <a:pt x="309" y="7"/>
                    </a:lnTo>
                    <a:lnTo>
                      <a:pt x="317" y="11"/>
                    </a:lnTo>
                    <a:lnTo>
                      <a:pt x="325" y="13"/>
                    </a:lnTo>
                    <a:lnTo>
                      <a:pt x="332" y="15"/>
                    </a:lnTo>
                    <a:lnTo>
                      <a:pt x="340" y="19"/>
                    </a:lnTo>
                    <a:lnTo>
                      <a:pt x="346" y="21"/>
                    </a:lnTo>
                    <a:lnTo>
                      <a:pt x="353" y="24"/>
                    </a:lnTo>
                    <a:lnTo>
                      <a:pt x="361" y="28"/>
                    </a:lnTo>
                    <a:lnTo>
                      <a:pt x="369" y="32"/>
                    </a:lnTo>
                    <a:lnTo>
                      <a:pt x="374" y="36"/>
                    </a:lnTo>
                    <a:lnTo>
                      <a:pt x="382" y="40"/>
                    </a:lnTo>
                    <a:lnTo>
                      <a:pt x="388" y="46"/>
                    </a:lnTo>
                    <a:lnTo>
                      <a:pt x="396" y="49"/>
                    </a:lnTo>
                    <a:lnTo>
                      <a:pt x="401" y="55"/>
                    </a:lnTo>
                    <a:lnTo>
                      <a:pt x="407" y="61"/>
                    </a:lnTo>
                    <a:lnTo>
                      <a:pt x="413" y="67"/>
                    </a:lnTo>
                    <a:lnTo>
                      <a:pt x="419" y="72"/>
                    </a:lnTo>
                    <a:lnTo>
                      <a:pt x="424" y="78"/>
                    </a:lnTo>
                    <a:lnTo>
                      <a:pt x="430" y="84"/>
                    </a:lnTo>
                    <a:lnTo>
                      <a:pt x="436" y="90"/>
                    </a:lnTo>
                    <a:lnTo>
                      <a:pt x="440" y="95"/>
                    </a:lnTo>
                    <a:lnTo>
                      <a:pt x="445" y="103"/>
                    </a:lnTo>
                    <a:lnTo>
                      <a:pt x="449" y="109"/>
                    </a:lnTo>
                    <a:lnTo>
                      <a:pt x="453" y="116"/>
                    </a:lnTo>
                    <a:lnTo>
                      <a:pt x="457" y="124"/>
                    </a:lnTo>
                    <a:lnTo>
                      <a:pt x="461" y="130"/>
                    </a:lnTo>
                    <a:lnTo>
                      <a:pt x="465" y="138"/>
                    </a:lnTo>
                    <a:lnTo>
                      <a:pt x="468" y="145"/>
                    </a:lnTo>
                    <a:lnTo>
                      <a:pt x="470" y="153"/>
                    </a:lnTo>
                    <a:lnTo>
                      <a:pt x="474" y="161"/>
                    </a:lnTo>
                    <a:lnTo>
                      <a:pt x="476" y="168"/>
                    </a:lnTo>
                    <a:lnTo>
                      <a:pt x="478" y="176"/>
                    </a:lnTo>
                    <a:lnTo>
                      <a:pt x="480" y="184"/>
                    </a:lnTo>
                    <a:lnTo>
                      <a:pt x="482" y="191"/>
                    </a:lnTo>
                    <a:lnTo>
                      <a:pt x="484" y="199"/>
                    </a:lnTo>
                    <a:lnTo>
                      <a:pt x="486" y="209"/>
                    </a:lnTo>
                    <a:lnTo>
                      <a:pt x="486" y="216"/>
                    </a:lnTo>
                    <a:lnTo>
                      <a:pt x="488" y="224"/>
                    </a:lnTo>
                    <a:lnTo>
                      <a:pt x="488" y="232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41"/>
                    </a:lnTo>
                    <a:lnTo>
                      <a:pt x="488" y="247"/>
                    </a:lnTo>
                    <a:lnTo>
                      <a:pt x="488" y="253"/>
                    </a:lnTo>
                    <a:lnTo>
                      <a:pt x="486" y="258"/>
                    </a:lnTo>
                    <a:lnTo>
                      <a:pt x="486" y="262"/>
                    </a:lnTo>
                    <a:lnTo>
                      <a:pt x="486" y="268"/>
                    </a:lnTo>
                    <a:lnTo>
                      <a:pt x="484" y="274"/>
                    </a:lnTo>
                    <a:lnTo>
                      <a:pt x="484" y="279"/>
                    </a:lnTo>
                    <a:lnTo>
                      <a:pt x="482" y="285"/>
                    </a:lnTo>
                    <a:lnTo>
                      <a:pt x="482" y="291"/>
                    </a:lnTo>
                    <a:lnTo>
                      <a:pt x="480" y="295"/>
                    </a:lnTo>
                    <a:lnTo>
                      <a:pt x="478" y="301"/>
                    </a:lnTo>
                    <a:lnTo>
                      <a:pt x="476" y="306"/>
                    </a:lnTo>
                    <a:lnTo>
                      <a:pt x="474" y="312"/>
                    </a:lnTo>
                    <a:lnTo>
                      <a:pt x="474" y="316"/>
                    </a:lnTo>
                    <a:lnTo>
                      <a:pt x="472" y="322"/>
                    </a:lnTo>
                    <a:lnTo>
                      <a:pt x="468" y="327"/>
                    </a:lnTo>
                    <a:lnTo>
                      <a:pt x="467" y="331"/>
                    </a:lnTo>
                    <a:lnTo>
                      <a:pt x="465" y="337"/>
                    </a:lnTo>
                    <a:lnTo>
                      <a:pt x="463" y="341"/>
                    </a:lnTo>
                    <a:lnTo>
                      <a:pt x="461" y="347"/>
                    </a:lnTo>
                    <a:lnTo>
                      <a:pt x="457" y="350"/>
                    </a:lnTo>
                    <a:lnTo>
                      <a:pt x="455" y="356"/>
                    </a:lnTo>
                    <a:lnTo>
                      <a:pt x="451" y="360"/>
                    </a:lnTo>
                    <a:lnTo>
                      <a:pt x="449" y="366"/>
                    </a:lnTo>
                    <a:lnTo>
                      <a:pt x="445" y="370"/>
                    </a:lnTo>
                    <a:lnTo>
                      <a:pt x="444" y="375"/>
                    </a:lnTo>
                    <a:lnTo>
                      <a:pt x="440" y="379"/>
                    </a:lnTo>
                    <a:lnTo>
                      <a:pt x="436" y="383"/>
                    </a:lnTo>
                    <a:lnTo>
                      <a:pt x="432" y="387"/>
                    </a:lnTo>
                    <a:lnTo>
                      <a:pt x="428" y="393"/>
                    </a:lnTo>
                    <a:lnTo>
                      <a:pt x="426" y="396"/>
                    </a:lnTo>
                    <a:lnTo>
                      <a:pt x="422" y="398"/>
                    </a:lnTo>
                    <a:lnTo>
                      <a:pt x="421" y="402"/>
                    </a:lnTo>
                    <a:lnTo>
                      <a:pt x="419" y="404"/>
                    </a:lnTo>
                    <a:lnTo>
                      <a:pt x="415" y="408"/>
                    </a:lnTo>
                    <a:lnTo>
                      <a:pt x="413" y="410"/>
                    </a:lnTo>
                    <a:lnTo>
                      <a:pt x="411" y="414"/>
                    </a:lnTo>
                    <a:lnTo>
                      <a:pt x="407" y="416"/>
                    </a:lnTo>
                    <a:lnTo>
                      <a:pt x="405" y="417"/>
                    </a:lnTo>
                    <a:lnTo>
                      <a:pt x="401" y="421"/>
                    </a:lnTo>
                    <a:lnTo>
                      <a:pt x="399" y="423"/>
                    </a:lnTo>
                    <a:lnTo>
                      <a:pt x="396" y="425"/>
                    </a:lnTo>
                    <a:lnTo>
                      <a:pt x="394" y="427"/>
                    </a:lnTo>
                    <a:lnTo>
                      <a:pt x="390" y="431"/>
                    </a:lnTo>
                    <a:lnTo>
                      <a:pt x="388" y="433"/>
                    </a:lnTo>
                    <a:lnTo>
                      <a:pt x="384" y="435"/>
                    </a:lnTo>
                    <a:lnTo>
                      <a:pt x="380" y="437"/>
                    </a:lnTo>
                    <a:lnTo>
                      <a:pt x="378" y="439"/>
                    </a:lnTo>
                    <a:lnTo>
                      <a:pt x="374" y="440"/>
                    </a:lnTo>
                    <a:lnTo>
                      <a:pt x="373" y="444"/>
                    </a:lnTo>
                    <a:lnTo>
                      <a:pt x="369" y="446"/>
                    </a:lnTo>
                    <a:lnTo>
                      <a:pt x="365" y="448"/>
                    </a:lnTo>
                    <a:lnTo>
                      <a:pt x="363" y="450"/>
                    </a:lnTo>
                    <a:lnTo>
                      <a:pt x="359" y="452"/>
                    </a:lnTo>
                    <a:lnTo>
                      <a:pt x="355" y="454"/>
                    </a:lnTo>
                    <a:lnTo>
                      <a:pt x="351" y="454"/>
                    </a:lnTo>
                    <a:lnTo>
                      <a:pt x="350" y="456"/>
                    </a:lnTo>
                    <a:lnTo>
                      <a:pt x="346" y="458"/>
                    </a:lnTo>
                    <a:lnTo>
                      <a:pt x="342" y="460"/>
                    </a:lnTo>
                    <a:lnTo>
                      <a:pt x="338" y="462"/>
                    </a:lnTo>
                    <a:lnTo>
                      <a:pt x="336" y="464"/>
                    </a:lnTo>
                    <a:lnTo>
                      <a:pt x="332" y="464"/>
                    </a:lnTo>
                    <a:lnTo>
                      <a:pt x="328" y="465"/>
                    </a:lnTo>
                    <a:lnTo>
                      <a:pt x="325" y="467"/>
                    </a:lnTo>
                    <a:lnTo>
                      <a:pt x="321" y="469"/>
                    </a:lnTo>
                    <a:lnTo>
                      <a:pt x="317" y="471"/>
                    </a:lnTo>
                    <a:lnTo>
                      <a:pt x="315" y="473"/>
                    </a:lnTo>
                    <a:lnTo>
                      <a:pt x="311" y="475"/>
                    </a:lnTo>
                    <a:lnTo>
                      <a:pt x="307" y="477"/>
                    </a:lnTo>
                    <a:lnTo>
                      <a:pt x="305" y="479"/>
                    </a:lnTo>
                    <a:lnTo>
                      <a:pt x="302" y="481"/>
                    </a:lnTo>
                    <a:lnTo>
                      <a:pt x="298" y="483"/>
                    </a:lnTo>
                    <a:lnTo>
                      <a:pt x="296" y="485"/>
                    </a:lnTo>
                    <a:lnTo>
                      <a:pt x="292" y="487"/>
                    </a:lnTo>
                    <a:lnTo>
                      <a:pt x="290" y="490"/>
                    </a:lnTo>
                    <a:lnTo>
                      <a:pt x="286" y="492"/>
                    </a:lnTo>
                    <a:lnTo>
                      <a:pt x="284" y="494"/>
                    </a:lnTo>
                    <a:lnTo>
                      <a:pt x="280" y="496"/>
                    </a:lnTo>
                    <a:lnTo>
                      <a:pt x="279" y="500"/>
                    </a:lnTo>
                    <a:lnTo>
                      <a:pt x="275" y="502"/>
                    </a:lnTo>
                    <a:lnTo>
                      <a:pt x="273" y="506"/>
                    </a:lnTo>
                    <a:lnTo>
                      <a:pt x="269" y="508"/>
                    </a:lnTo>
                    <a:lnTo>
                      <a:pt x="267" y="510"/>
                    </a:lnTo>
                    <a:lnTo>
                      <a:pt x="265" y="513"/>
                    </a:lnTo>
                    <a:lnTo>
                      <a:pt x="263" y="515"/>
                    </a:lnTo>
                    <a:lnTo>
                      <a:pt x="259" y="519"/>
                    </a:lnTo>
                    <a:lnTo>
                      <a:pt x="257" y="523"/>
                    </a:lnTo>
                    <a:lnTo>
                      <a:pt x="256" y="525"/>
                    </a:lnTo>
                    <a:lnTo>
                      <a:pt x="254" y="529"/>
                    </a:lnTo>
                    <a:lnTo>
                      <a:pt x="252" y="531"/>
                    </a:lnTo>
                    <a:lnTo>
                      <a:pt x="250" y="534"/>
                    </a:lnTo>
                    <a:lnTo>
                      <a:pt x="248" y="538"/>
                    </a:lnTo>
                    <a:lnTo>
                      <a:pt x="246" y="542"/>
                    </a:lnTo>
                    <a:lnTo>
                      <a:pt x="244" y="544"/>
                    </a:lnTo>
                    <a:lnTo>
                      <a:pt x="242" y="548"/>
                    </a:lnTo>
                    <a:lnTo>
                      <a:pt x="240" y="544"/>
                    </a:lnTo>
                    <a:lnTo>
                      <a:pt x="238" y="542"/>
                    </a:lnTo>
                    <a:lnTo>
                      <a:pt x="236" y="538"/>
                    </a:lnTo>
                    <a:lnTo>
                      <a:pt x="234" y="534"/>
                    </a:lnTo>
                    <a:lnTo>
                      <a:pt x="233" y="531"/>
                    </a:lnTo>
                    <a:lnTo>
                      <a:pt x="229" y="529"/>
                    </a:lnTo>
                    <a:lnTo>
                      <a:pt x="227" y="525"/>
                    </a:lnTo>
                    <a:lnTo>
                      <a:pt x="225" y="523"/>
                    </a:lnTo>
                    <a:lnTo>
                      <a:pt x="223" y="519"/>
                    </a:lnTo>
                    <a:lnTo>
                      <a:pt x="221" y="517"/>
                    </a:lnTo>
                    <a:lnTo>
                      <a:pt x="217" y="513"/>
                    </a:lnTo>
                    <a:lnTo>
                      <a:pt x="215" y="511"/>
                    </a:lnTo>
                    <a:lnTo>
                      <a:pt x="213" y="508"/>
                    </a:lnTo>
                    <a:lnTo>
                      <a:pt x="210" y="506"/>
                    </a:lnTo>
                    <a:lnTo>
                      <a:pt x="208" y="502"/>
                    </a:lnTo>
                    <a:lnTo>
                      <a:pt x="206" y="500"/>
                    </a:lnTo>
                    <a:lnTo>
                      <a:pt x="202" y="498"/>
                    </a:lnTo>
                    <a:lnTo>
                      <a:pt x="200" y="494"/>
                    </a:lnTo>
                    <a:lnTo>
                      <a:pt x="196" y="492"/>
                    </a:lnTo>
                    <a:lnTo>
                      <a:pt x="194" y="490"/>
                    </a:lnTo>
                    <a:lnTo>
                      <a:pt x="190" y="488"/>
                    </a:lnTo>
                    <a:lnTo>
                      <a:pt x="188" y="485"/>
                    </a:lnTo>
                    <a:lnTo>
                      <a:pt x="185" y="483"/>
                    </a:lnTo>
                    <a:lnTo>
                      <a:pt x="181" y="481"/>
                    </a:lnTo>
                    <a:lnTo>
                      <a:pt x="179" y="479"/>
                    </a:lnTo>
                    <a:lnTo>
                      <a:pt x="175" y="477"/>
                    </a:lnTo>
                    <a:lnTo>
                      <a:pt x="171" y="475"/>
                    </a:lnTo>
                    <a:lnTo>
                      <a:pt x="169" y="473"/>
                    </a:lnTo>
                    <a:lnTo>
                      <a:pt x="165" y="471"/>
                    </a:lnTo>
                    <a:lnTo>
                      <a:pt x="162" y="469"/>
                    </a:lnTo>
                    <a:lnTo>
                      <a:pt x="158" y="467"/>
                    </a:lnTo>
                    <a:lnTo>
                      <a:pt x="156" y="465"/>
                    </a:lnTo>
                    <a:lnTo>
                      <a:pt x="152" y="465"/>
                    </a:lnTo>
                    <a:lnTo>
                      <a:pt x="148" y="464"/>
                    </a:lnTo>
                    <a:lnTo>
                      <a:pt x="146" y="462"/>
                    </a:lnTo>
                    <a:lnTo>
                      <a:pt x="142" y="462"/>
                    </a:lnTo>
                    <a:lnTo>
                      <a:pt x="140" y="460"/>
                    </a:lnTo>
                    <a:lnTo>
                      <a:pt x="137" y="458"/>
                    </a:lnTo>
                    <a:lnTo>
                      <a:pt x="133" y="456"/>
                    </a:lnTo>
                    <a:lnTo>
                      <a:pt x="131" y="456"/>
                    </a:lnTo>
                    <a:lnTo>
                      <a:pt x="127" y="454"/>
                    </a:lnTo>
                    <a:lnTo>
                      <a:pt x="125" y="452"/>
                    </a:lnTo>
                    <a:lnTo>
                      <a:pt x="121" y="450"/>
                    </a:lnTo>
                    <a:lnTo>
                      <a:pt x="119" y="448"/>
                    </a:lnTo>
                    <a:lnTo>
                      <a:pt x="116" y="446"/>
                    </a:lnTo>
                    <a:lnTo>
                      <a:pt x="114" y="444"/>
                    </a:lnTo>
                    <a:lnTo>
                      <a:pt x="110" y="442"/>
                    </a:lnTo>
                    <a:lnTo>
                      <a:pt x="108" y="440"/>
                    </a:lnTo>
                    <a:lnTo>
                      <a:pt x="106" y="439"/>
                    </a:lnTo>
                    <a:lnTo>
                      <a:pt x="102" y="439"/>
                    </a:lnTo>
                    <a:lnTo>
                      <a:pt x="100" y="435"/>
                    </a:lnTo>
                    <a:lnTo>
                      <a:pt x="96" y="433"/>
                    </a:lnTo>
                    <a:lnTo>
                      <a:pt x="94" y="431"/>
                    </a:lnTo>
                    <a:lnTo>
                      <a:pt x="92" y="429"/>
                    </a:lnTo>
                    <a:lnTo>
                      <a:pt x="89" y="427"/>
                    </a:lnTo>
                    <a:lnTo>
                      <a:pt x="87" y="425"/>
                    </a:lnTo>
                    <a:lnTo>
                      <a:pt x="85" y="423"/>
                    </a:lnTo>
                    <a:lnTo>
                      <a:pt x="81" y="421"/>
                    </a:lnTo>
                    <a:lnTo>
                      <a:pt x="79" y="419"/>
                    </a:lnTo>
                    <a:lnTo>
                      <a:pt x="77" y="416"/>
                    </a:lnTo>
                    <a:lnTo>
                      <a:pt x="73" y="414"/>
                    </a:lnTo>
                    <a:lnTo>
                      <a:pt x="71" y="412"/>
                    </a:lnTo>
                    <a:lnTo>
                      <a:pt x="69" y="410"/>
                    </a:lnTo>
                    <a:lnTo>
                      <a:pt x="68" y="408"/>
                    </a:lnTo>
                    <a:lnTo>
                      <a:pt x="66" y="408"/>
                    </a:lnTo>
                    <a:lnTo>
                      <a:pt x="64" y="410"/>
                    </a:lnTo>
                    <a:lnTo>
                      <a:pt x="62" y="412"/>
                    </a:lnTo>
                    <a:lnTo>
                      <a:pt x="60" y="414"/>
                    </a:lnTo>
                    <a:lnTo>
                      <a:pt x="58" y="416"/>
                    </a:lnTo>
                    <a:lnTo>
                      <a:pt x="58" y="417"/>
                    </a:lnTo>
                    <a:lnTo>
                      <a:pt x="56" y="417"/>
                    </a:lnTo>
                    <a:lnTo>
                      <a:pt x="54" y="419"/>
                    </a:lnTo>
                    <a:lnTo>
                      <a:pt x="52" y="421"/>
                    </a:lnTo>
                    <a:lnTo>
                      <a:pt x="50" y="423"/>
                    </a:lnTo>
                    <a:lnTo>
                      <a:pt x="50" y="425"/>
                    </a:lnTo>
                    <a:lnTo>
                      <a:pt x="48" y="427"/>
                    </a:lnTo>
                    <a:lnTo>
                      <a:pt x="46" y="429"/>
                    </a:lnTo>
                    <a:lnTo>
                      <a:pt x="45" y="431"/>
                    </a:lnTo>
                    <a:lnTo>
                      <a:pt x="45" y="433"/>
                    </a:lnTo>
                    <a:lnTo>
                      <a:pt x="43" y="435"/>
                    </a:lnTo>
                    <a:lnTo>
                      <a:pt x="43" y="431"/>
                    </a:lnTo>
                    <a:lnTo>
                      <a:pt x="43" y="429"/>
                    </a:lnTo>
                    <a:lnTo>
                      <a:pt x="41" y="425"/>
                    </a:lnTo>
                    <a:lnTo>
                      <a:pt x="41" y="421"/>
                    </a:lnTo>
                    <a:lnTo>
                      <a:pt x="41" y="416"/>
                    </a:lnTo>
                    <a:lnTo>
                      <a:pt x="39" y="408"/>
                    </a:lnTo>
                    <a:lnTo>
                      <a:pt x="37" y="402"/>
                    </a:lnTo>
                    <a:lnTo>
                      <a:pt x="37" y="396"/>
                    </a:lnTo>
                    <a:lnTo>
                      <a:pt x="35" y="389"/>
                    </a:lnTo>
                    <a:lnTo>
                      <a:pt x="33" y="383"/>
                    </a:lnTo>
                    <a:lnTo>
                      <a:pt x="33" y="379"/>
                    </a:lnTo>
                    <a:lnTo>
                      <a:pt x="31" y="377"/>
                    </a:lnTo>
                    <a:lnTo>
                      <a:pt x="31" y="373"/>
                    </a:lnTo>
                    <a:lnTo>
                      <a:pt x="31" y="370"/>
                    </a:lnTo>
                    <a:lnTo>
                      <a:pt x="29" y="368"/>
                    </a:lnTo>
                    <a:lnTo>
                      <a:pt x="29" y="364"/>
                    </a:lnTo>
                    <a:lnTo>
                      <a:pt x="27" y="360"/>
                    </a:lnTo>
                    <a:lnTo>
                      <a:pt x="27" y="358"/>
                    </a:lnTo>
                    <a:lnTo>
                      <a:pt x="25" y="350"/>
                    </a:lnTo>
                    <a:lnTo>
                      <a:pt x="23" y="345"/>
                    </a:lnTo>
                    <a:lnTo>
                      <a:pt x="22" y="341"/>
                    </a:lnTo>
                    <a:lnTo>
                      <a:pt x="22" y="339"/>
                    </a:lnTo>
                    <a:lnTo>
                      <a:pt x="20" y="335"/>
                    </a:lnTo>
                    <a:lnTo>
                      <a:pt x="20" y="333"/>
                    </a:lnTo>
                    <a:lnTo>
                      <a:pt x="20" y="331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2952" name="Rectangle 8"/>
            <p:cNvSpPr>
              <a:spLocks noChangeArrowheads="1"/>
            </p:cNvSpPr>
            <p:nvPr/>
          </p:nvSpPr>
          <p:spPr bwMode="auto">
            <a:xfrm>
              <a:off x="793" y="4020"/>
              <a:ext cx="239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808080"/>
                  </a:solidFill>
                  <a:latin typeface="Arial" charset="0"/>
                </a:rPr>
                <a:t>RESEARCH INSTITUTE OF TECHNOLOGY (NITI)</a:t>
              </a:r>
              <a:endParaRPr lang="ru-RU" sz="1200">
                <a:solidFill>
                  <a:srgbClr val="808080"/>
                </a:solidFill>
              </a:endParaRPr>
            </a:p>
          </p:txBody>
        </p:sp>
        <p:sp>
          <p:nvSpPr>
            <p:cNvPr id="82953" name="Rectangle 9"/>
            <p:cNvSpPr>
              <a:spLocks noChangeArrowheads="1"/>
            </p:cNvSpPr>
            <p:nvPr/>
          </p:nvSpPr>
          <p:spPr bwMode="auto">
            <a:xfrm>
              <a:off x="793" y="3929"/>
              <a:ext cx="5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808080"/>
                  </a:solidFill>
                  <a:latin typeface="Arial" charset="0"/>
                </a:rPr>
                <a:t>ALEXANDROV</a:t>
              </a:r>
              <a:endParaRPr lang="ru-RU" sz="900">
                <a:solidFill>
                  <a:srgbClr val="808080"/>
                </a:solidFill>
              </a:endParaRPr>
            </a:p>
          </p:txBody>
        </p:sp>
        <p:sp>
          <p:nvSpPr>
            <p:cNvPr id="82954" name="Line 10"/>
            <p:cNvSpPr>
              <a:spLocks noChangeShapeType="1"/>
            </p:cNvSpPr>
            <p:nvPr/>
          </p:nvSpPr>
          <p:spPr bwMode="auto">
            <a:xfrm>
              <a:off x="1338" y="3974"/>
              <a:ext cx="41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2735263" y="296863"/>
            <a:ext cx="4068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A50021"/>
                </a:solidFill>
                <a:latin typeface="Arial" charset="0"/>
              </a:rPr>
              <a:t>KMS PHRS piping</a:t>
            </a:r>
            <a:endParaRPr lang="ru-RU" b="1">
              <a:solidFill>
                <a:srgbClr val="A50021"/>
              </a:solidFill>
              <a:latin typeface="Arial" charset="0"/>
            </a:endParaRPr>
          </a:p>
        </p:txBody>
      </p:sp>
      <p:pic>
        <p:nvPicPr>
          <p:cNvPr id="82957" name="Picture 13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2" t="68140" r="22050" b="3384"/>
          <a:stretch>
            <a:fillRect/>
          </a:stretch>
        </p:blipFill>
        <p:spPr bwMode="auto">
          <a:xfrm>
            <a:off x="1258888" y="908050"/>
            <a:ext cx="6740525" cy="51450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F4B2-1D93-4A3D-A239-0441A4630FA1}" type="slidenum">
              <a:rPr lang="ru-RU"/>
              <a:pPr/>
              <a:t>9</a:t>
            </a:fld>
            <a:endParaRPr lang="ru-RU"/>
          </a:p>
        </p:txBody>
      </p:sp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9025" tIns="19512" rIns="39025" bIns="19512" anchor="ctr">
            <a:spAutoFit/>
          </a:bodyPr>
          <a:lstStyle/>
          <a:p>
            <a:pPr algn="ctr" eaLnBrk="1" hangingPunct="1"/>
            <a:endParaRPr lang="ru-RU" sz="180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135172" name="Group 4"/>
          <p:cNvGrpSpPr>
            <a:grpSpLocks/>
          </p:cNvGrpSpPr>
          <p:nvPr/>
        </p:nvGrpSpPr>
        <p:grpSpPr bwMode="auto">
          <a:xfrm>
            <a:off x="647700" y="6200775"/>
            <a:ext cx="7272338" cy="431800"/>
            <a:chOff x="499" y="3906"/>
            <a:chExt cx="5012" cy="272"/>
          </a:xfrm>
        </p:grpSpPr>
        <p:grpSp>
          <p:nvGrpSpPr>
            <p:cNvPr id="135173" name="Group 5"/>
            <p:cNvGrpSpPr>
              <a:grpSpLocks/>
            </p:cNvGrpSpPr>
            <p:nvPr/>
          </p:nvGrpSpPr>
          <p:grpSpPr bwMode="auto">
            <a:xfrm>
              <a:off x="499" y="3906"/>
              <a:ext cx="249" cy="272"/>
              <a:chOff x="590" y="148"/>
              <a:chExt cx="244" cy="274"/>
            </a:xfrm>
          </p:grpSpPr>
          <p:sp>
            <p:nvSpPr>
              <p:cNvPr id="135174" name="Freeform 6"/>
              <p:cNvSpPr>
                <a:spLocks/>
              </p:cNvSpPr>
              <p:nvPr/>
            </p:nvSpPr>
            <p:spPr bwMode="auto">
              <a:xfrm>
                <a:off x="639" y="199"/>
                <a:ext cx="155" cy="104"/>
              </a:xfrm>
              <a:custGeom>
                <a:avLst/>
                <a:gdLst>
                  <a:gd name="T0" fmla="*/ 0 w 311"/>
                  <a:gd name="T1" fmla="*/ 127 h 209"/>
                  <a:gd name="T2" fmla="*/ 56 w 311"/>
                  <a:gd name="T3" fmla="*/ 127 h 209"/>
                  <a:gd name="T4" fmla="*/ 56 w 311"/>
                  <a:gd name="T5" fmla="*/ 192 h 209"/>
                  <a:gd name="T6" fmla="*/ 106 w 311"/>
                  <a:gd name="T7" fmla="*/ 192 h 209"/>
                  <a:gd name="T8" fmla="*/ 125 w 311"/>
                  <a:gd name="T9" fmla="*/ 0 h 209"/>
                  <a:gd name="T10" fmla="*/ 169 w 311"/>
                  <a:gd name="T11" fmla="*/ 0 h 209"/>
                  <a:gd name="T12" fmla="*/ 182 w 311"/>
                  <a:gd name="T13" fmla="*/ 192 h 209"/>
                  <a:gd name="T14" fmla="*/ 230 w 311"/>
                  <a:gd name="T15" fmla="*/ 192 h 209"/>
                  <a:gd name="T16" fmla="*/ 230 w 311"/>
                  <a:gd name="T17" fmla="*/ 127 h 209"/>
                  <a:gd name="T18" fmla="*/ 311 w 311"/>
                  <a:gd name="T19" fmla="*/ 127 h 209"/>
                  <a:gd name="T20" fmla="*/ 311 w 311"/>
                  <a:gd name="T21" fmla="*/ 142 h 209"/>
                  <a:gd name="T22" fmla="*/ 248 w 311"/>
                  <a:gd name="T23" fmla="*/ 142 h 209"/>
                  <a:gd name="T24" fmla="*/ 248 w 311"/>
                  <a:gd name="T25" fmla="*/ 209 h 209"/>
                  <a:gd name="T26" fmla="*/ 165 w 311"/>
                  <a:gd name="T27" fmla="*/ 209 h 209"/>
                  <a:gd name="T28" fmla="*/ 154 w 311"/>
                  <a:gd name="T29" fmla="*/ 15 h 209"/>
                  <a:gd name="T30" fmla="*/ 138 w 311"/>
                  <a:gd name="T31" fmla="*/ 15 h 209"/>
                  <a:gd name="T32" fmla="*/ 121 w 311"/>
                  <a:gd name="T33" fmla="*/ 209 h 209"/>
                  <a:gd name="T34" fmla="*/ 39 w 311"/>
                  <a:gd name="T35" fmla="*/ 209 h 209"/>
                  <a:gd name="T36" fmla="*/ 39 w 311"/>
                  <a:gd name="T37" fmla="*/ 142 h 209"/>
                  <a:gd name="T38" fmla="*/ 0 w 311"/>
                  <a:gd name="T39" fmla="*/ 142 h 209"/>
                  <a:gd name="T40" fmla="*/ 0 w 311"/>
                  <a:gd name="T41" fmla="*/ 12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1" h="209">
                    <a:moveTo>
                      <a:pt x="0" y="127"/>
                    </a:moveTo>
                    <a:lnTo>
                      <a:pt x="56" y="127"/>
                    </a:lnTo>
                    <a:lnTo>
                      <a:pt x="56" y="192"/>
                    </a:lnTo>
                    <a:lnTo>
                      <a:pt x="106" y="192"/>
                    </a:lnTo>
                    <a:lnTo>
                      <a:pt x="125" y="0"/>
                    </a:lnTo>
                    <a:lnTo>
                      <a:pt x="169" y="0"/>
                    </a:lnTo>
                    <a:lnTo>
                      <a:pt x="182" y="192"/>
                    </a:lnTo>
                    <a:lnTo>
                      <a:pt x="230" y="192"/>
                    </a:lnTo>
                    <a:lnTo>
                      <a:pt x="230" y="127"/>
                    </a:lnTo>
                    <a:lnTo>
                      <a:pt x="311" y="127"/>
                    </a:lnTo>
                    <a:lnTo>
                      <a:pt x="311" y="142"/>
                    </a:lnTo>
                    <a:lnTo>
                      <a:pt x="248" y="142"/>
                    </a:lnTo>
                    <a:lnTo>
                      <a:pt x="248" y="209"/>
                    </a:lnTo>
                    <a:lnTo>
                      <a:pt x="165" y="209"/>
                    </a:lnTo>
                    <a:lnTo>
                      <a:pt x="154" y="15"/>
                    </a:lnTo>
                    <a:lnTo>
                      <a:pt x="138" y="15"/>
                    </a:lnTo>
                    <a:lnTo>
                      <a:pt x="121" y="209"/>
                    </a:lnTo>
                    <a:lnTo>
                      <a:pt x="39" y="209"/>
                    </a:lnTo>
                    <a:lnTo>
                      <a:pt x="39" y="142"/>
                    </a:lnTo>
                    <a:lnTo>
                      <a:pt x="0" y="142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5175" name="Freeform 7"/>
              <p:cNvSpPr>
                <a:spLocks/>
              </p:cNvSpPr>
              <p:nvPr/>
            </p:nvSpPr>
            <p:spPr bwMode="auto">
              <a:xfrm>
                <a:off x="593" y="257"/>
                <a:ext cx="40" cy="40"/>
              </a:xfrm>
              <a:custGeom>
                <a:avLst/>
                <a:gdLst>
                  <a:gd name="T0" fmla="*/ 81 w 81"/>
                  <a:gd name="T1" fmla="*/ 37 h 81"/>
                  <a:gd name="T2" fmla="*/ 79 w 81"/>
                  <a:gd name="T3" fmla="*/ 31 h 81"/>
                  <a:gd name="T4" fmla="*/ 77 w 81"/>
                  <a:gd name="T5" fmla="*/ 25 h 81"/>
                  <a:gd name="T6" fmla="*/ 75 w 81"/>
                  <a:gd name="T7" fmla="*/ 19 h 81"/>
                  <a:gd name="T8" fmla="*/ 71 w 81"/>
                  <a:gd name="T9" fmla="*/ 15 h 81"/>
                  <a:gd name="T10" fmla="*/ 67 w 81"/>
                  <a:gd name="T11" fmla="*/ 10 h 81"/>
                  <a:gd name="T12" fmla="*/ 62 w 81"/>
                  <a:gd name="T13" fmla="*/ 8 h 81"/>
                  <a:gd name="T14" fmla="*/ 58 w 81"/>
                  <a:gd name="T15" fmla="*/ 4 h 81"/>
                  <a:gd name="T16" fmla="*/ 52 w 81"/>
                  <a:gd name="T17" fmla="*/ 2 h 81"/>
                  <a:gd name="T18" fmla="*/ 46 w 81"/>
                  <a:gd name="T19" fmla="*/ 0 h 81"/>
                  <a:gd name="T20" fmla="*/ 40 w 81"/>
                  <a:gd name="T21" fmla="*/ 0 h 81"/>
                  <a:gd name="T22" fmla="*/ 35 w 81"/>
                  <a:gd name="T23" fmla="*/ 0 h 81"/>
                  <a:gd name="T24" fmla="*/ 27 w 81"/>
                  <a:gd name="T25" fmla="*/ 2 h 81"/>
                  <a:gd name="T26" fmla="*/ 23 w 81"/>
                  <a:gd name="T27" fmla="*/ 4 h 81"/>
                  <a:gd name="T28" fmla="*/ 17 w 81"/>
                  <a:gd name="T29" fmla="*/ 8 h 81"/>
                  <a:gd name="T30" fmla="*/ 14 w 81"/>
                  <a:gd name="T31" fmla="*/ 10 h 81"/>
                  <a:gd name="T32" fmla="*/ 8 w 81"/>
                  <a:gd name="T33" fmla="*/ 15 h 81"/>
                  <a:gd name="T34" fmla="*/ 6 w 81"/>
                  <a:gd name="T35" fmla="*/ 19 h 81"/>
                  <a:gd name="T36" fmla="*/ 2 w 81"/>
                  <a:gd name="T37" fmla="*/ 25 h 81"/>
                  <a:gd name="T38" fmla="*/ 0 w 81"/>
                  <a:gd name="T39" fmla="*/ 31 h 81"/>
                  <a:gd name="T40" fmla="*/ 0 w 81"/>
                  <a:gd name="T41" fmla="*/ 37 h 81"/>
                  <a:gd name="T42" fmla="*/ 0 w 81"/>
                  <a:gd name="T43" fmla="*/ 42 h 81"/>
                  <a:gd name="T44" fmla="*/ 0 w 81"/>
                  <a:gd name="T45" fmla="*/ 48 h 81"/>
                  <a:gd name="T46" fmla="*/ 2 w 81"/>
                  <a:gd name="T47" fmla="*/ 54 h 81"/>
                  <a:gd name="T48" fmla="*/ 4 w 81"/>
                  <a:gd name="T49" fmla="*/ 60 h 81"/>
                  <a:gd name="T50" fmla="*/ 8 w 81"/>
                  <a:gd name="T51" fmla="*/ 65 h 81"/>
                  <a:gd name="T52" fmla="*/ 12 w 81"/>
                  <a:gd name="T53" fmla="*/ 69 h 81"/>
                  <a:gd name="T54" fmla="*/ 16 w 81"/>
                  <a:gd name="T55" fmla="*/ 73 h 81"/>
                  <a:gd name="T56" fmla="*/ 21 w 81"/>
                  <a:gd name="T57" fmla="*/ 75 h 81"/>
                  <a:gd name="T58" fmla="*/ 25 w 81"/>
                  <a:gd name="T59" fmla="*/ 79 h 81"/>
                  <a:gd name="T60" fmla="*/ 31 w 81"/>
                  <a:gd name="T61" fmla="*/ 81 h 81"/>
                  <a:gd name="T62" fmla="*/ 39 w 81"/>
                  <a:gd name="T63" fmla="*/ 81 h 81"/>
                  <a:gd name="T64" fmla="*/ 44 w 81"/>
                  <a:gd name="T65" fmla="*/ 81 h 81"/>
                  <a:gd name="T66" fmla="*/ 50 w 81"/>
                  <a:gd name="T67" fmla="*/ 79 h 81"/>
                  <a:gd name="T68" fmla="*/ 56 w 81"/>
                  <a:gd name="T69" fmla="*/ 77 h 81"/>
                  <a:gd name="T70" fmla="*/ 62 w 81"/>
                  <a:gd name="T71" fmla="*/ 75 h 81"/>
                  <a:gd name="T72" fmla="*/ 65 w 81"/>
                  <a:gd name="T73" fmla="*/ 71 h 81"/>
                  <a:gd name="T74" fmla="*/ 69 w 81"/>
                  <a:gd name="T75" fmla="*/ 67 h 81"/>
                  <a:gd name="T76" fmla="*/ 73 w 81"/>
                  <a:gd name="T77" fmla="*/ 63 h 81"/>
                  <a:gd name="T78" fmla="*/ 77 w 81"/>
                  <a:gd name="T79" fmla="*/ 58 h 81"/>
                  <a:gd name="T80" fmla="*/ 79 w 81"/>
                  <a:gd name="T81" fmla="*/ 52 h 81"/>
                  <a:gd name="T82" fmla="*/ 79 w 81"/>
                  <a:gd name="T83" fmla="*/ 46 h 81"/>
                  <a:gd name="T84" fmla="*/ 81 w 81"/>
                  <a:gd name="T85" fmla="*/ 4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" h="81">
                    <a:moveTo>
                      <a:pt x="81" y="40"/>
                    </a:moveTo>
                    <a:lnTo>
                      <a:pt x="81" y="38"/>
                    </a:lnTo>
                    <a:lnTo>
                      <a:pt x="81" y="37"/>
                    </a:lnTo>
                    <a:lnTo>
                      <a:pt x="79" y="35"/>
                    </a:lnTo>
                    <a:lnTo>
                      <a:pt x="79" y="33"/>
                    </a:lnTo>
                    <a:lnTo>
                      <a:pt x="79" y="31"/>
                    </a:lnTo>
                    <a:lnTo>
                      <a:pt x="79" y="29"/>
                    </a:lnTo>
                    <a:lnTo>
                      <a:pt x="77" y="27"/>
                    </a:lnTo>
                    <a:lnTo>
                      <a:pt x="77" y="25"/>
                    </a:lnTo>
                    <a:lnTo>
                      <a:pt x="77" y="23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3" y="17"/>
                    </a:lnTo>
                    <a:lnTo>
                      <a:pt x="73" y="15"/>
                    </a:lnTo>
                    <a:lnTo>
                      <a:pt x="71" y="15"/>
                    </a:lnTo>
                    <a:lnTo>
                      <a:pt x="69" y="14"/>
                    </a:lnTo>
                    <a:lnTo>
                      <a:pt x="69" y="12"/>
                    </a:lnTo>
                    <a:lnTo>
                      <a:pt x="67" y="10"/>
                    </a:lnTo>
                    <a:lnTo>
                      <a:pt x="65" y="10"/>
                    </a:lnTo>
                    <a:lnTo>
                      <a:pt x="63" y="8"/>
                    </a:lnTo>
                    <a:lnTo>
                      <a:pt x="62" y="8"/>
                    </a:lnTo>
                    <a:lnTo>
                      <a:pt x="62" y="6"/>
                    </a:lnTo>
                    <a:lnTo>
                      <a:pt x="60" y="4"/>
                    </a:lnTo>
                    <a:lnTo>
                      <a:pt x="58" y="4"/>
                    </a:lnTo>
                    <a:lnTo>
                      <a:pt x="56" y="4"/>
                    </a:lnTo>
                    <a:lnTo>
                      <a:pt x="54" y="2"/>
                    </a:lnTo>
                    <a:lnTo>
                      <a:pt x="52" y="2"/>
                    </a:lnTo>
                    <a:lnTo>
                      <a:pt x="50" y="2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5" y="2"/>
                    </a:lnTo>
                    <a:lnTo>
                      <a:pt x="25" y="4"/>
                    </a:lnTo>
                    <a:lnTo>
                      <a:pt x="23" y="4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2" y="12"/>
                    </a:lnTo>
                    <a:lnTo>
                      <a:pt x="10" y="14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6" y="17"/>
                    </a:lnTo>
                    <a:lnTo>
                      <a:pt x="6" y="19"/>
                    </a:lnTo>
                    <a:lnTo>
                      <a:pt x="4" y="21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2" y="27"/>
                    </a:lnTo>
                    <a:lnTo>
                      <a:pt x="2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2" y="52"/>
                    </a:lnTo>
                    <a:lnTo>
                      <a:pt x="2" y="54"/>
                    </a:lnTo>
                    <a:lnTo>
                      <a:pt x="2" y="56"/>
                    </a:lnTo>
                    <a:lnTo>
                      <a:pt x="4" y="58"/>
                    </a:lnTo>
                    <a:lnTo>
                      <a:pt x="4" y="60"/>
                    </a:lnTo>
                    <a:lnTo>
                      <a:pt x="6" y="61"/>
                    </a:lnTo>
                    <a:lnTo>
                      <a:pt x="6" y="63"/>
                    </a:lnTo>
                    <a:lnTo>
                      <a:pt x="8" y="65"/>
                    </a:lnTo>
                    <a:lnTo>
                      <a:pt x="8" y="65"/>
                    </a:lnTo>
                    <a:lnTo>
                      <a:pt x="10" y="67"/>
                    </a:lnTo>
                    <a:lnTo>
                      <a:pt x="12" y="69"/>
                    </a:lnTo>
                    <a:lnTo>
                      <a:pt x="14" y="71"/>
                    </a:lnTo>
                    <a:lnTo>
                      <a:pt x="14" y="71"/>
                    </a:lnTo>
                    <a:lnTo>
                      <a:pt x="16" y="73"/>
                    </a:lnTo>
                    <a:lnTo>
                      <a:pt x="17" y="73"/>
                    </a:lnTo>
                    <a:lnTo>
                      <a:pt x="19" y="75"/>
                    </a:lnTo>
                    <a:lnTo>
                      <a:pt x="21" y="75"/>
                    </a:lnTo>
                    <a:lnTo>
                      <a:pt x="23" y="77"/>
                    </a:lnTo>
                    <a:lnTo>
                      <a:pt x="25" y="77"/>
                    </a:lnTo>
                    <a:lnTo>
                      <a:pt x="25" y="79"/>
                    </a:lnTo>
                    <a:lnTo>
                      <a:pt x="27" y="79"/>
                    </a:lnTo>
                    <a:lnTo>
                      <a:pt x="29" y="79"/>
                    </a:lnTo>
                    <a:lnTo>
                      <a:pt x="31" y="81"/>
                    </a:lnTo>
                    <a:lnTo>
                      <a:pt x="35" y="81"/>
                    </a:lnTo>
                    <a:lnTo>
                      <a:pt x="37" y="81"/>
                    </a:lnTo>
                    <a:lnTo>
                      <a:pt x="39" y="81"/>
                    </a:lnTo>
                    <a:lnTo>
                      <a:pt x="40" y="81"/>
                    </a:lnTo>
                    <a:lnTo>
                      <a:pt x="42" y="81"/>
                    </a:lnTo>
                    <a:lnTo>
                      <a:pt x="44" y="81"/>
                    </a:lnTo>
                    <a:lnTo>
                      <a:pt x="46" y="81"/>
                    </a:lnTo>
                    <a:lnTo>
                      <a:pt x="48" y="81"/>
                    </a:lnTo>
                    <a:lnTo>
                      <a:pt x="50" y="79"/>
                    </a:lnTo>
                    <a:lnTo>
                      <a:pt x="52" y="79"/>
                    </a:lnTo>
                    <a:lnTo>
                      <a:pt x="54" y="79"/>
                    </a:lnTo>
                    <a:lnTo>
                      <a:pt x="56" y="77"/>
                    </a:lnTo>
                    <a:lnTo>
                      <a:pt x="58" y="77"/>
                    </a:lnTo>
                    <a:lnTo>
                      <a:pt x="60" y="75"/>
                    </a:lnTo>
                    <a:lnTo>
                      <a:pt x="62" y="75"/>
                    </a:lnTo>
                    <a:lnTo>
                      <a:pt x="62" y="73"/>
                    </a:lnTo>
                    <a:lnTo>
                      <a:pt x="63" y="73"/>
                    </a:lnTo>
                    <a:lnTo>
                      <a:pt x="65" y="71"/>
                    </a:lnTo>
                    <a:lnTo>
                      <a:pt x="67" y="71"/>
                    </a:lnTo>
                    <a:lnTo>
                      <a:pt x="69" y="69"/>
                    </a:lnTo>
                    <a:lnTo>
                      <a:pt x="69" y="67"/>
                    </a:lnTo>
                    <a:lnTo>
                      <a:pt x="71" y="65"/>
                    </a:lnTo>
                    <a:lnTo>
                      <a:pt x="73" y="65"/>
                    </a:lnTo>
                    <a:lnTo>
                      <a:pt x="73" y="63"/>
                    </a:lnTo>
                    <a:lnTo>
                      <a:pt x="75" y="61"/>
                    </a:lnTo>
                    <a:lnTo>
                      <a:pt x="75" y="60"/>
                    </a:lnTo>
                    <a:lnTo>
                      <a:pt x="77" y="58"/>
                    </a:lnTo>
                    <a:lnTo>
                      <a:pt x="77" y="56"/>
                    </a:lnTo>
                    <a:lnTo>
                      <a:pt x="77" y="54"/>
                    </a:lnTo>
                    <a:lnTo>
                      <a:pt x="79" y="52"/>
                    </a:lnTo>
                    <a:lnTo>
                      <a:pt x="79" y="50"/>
                    </a:lnTo>
                    <a:lnTo>
                      <a:pt x="79" y="48"/>
                    </a:lnTo>
                    <a:lnTo>
                      <a:pt x="79" y="46"/>
                    </a:lnTo>
                    <a:lnTo>
                      <a:pt x="81" y="44"/>
                    </a:lnTo>
                    <a:lnTo>
                      <a:pt x="81" y="42"/>
                    </a:lnTo>
                    <a:lnTo>
                      <a:pt x="81" y="40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5176" name="Freeform 8"/>
              <p:cNvSpPr>
                <a:spLocks/>
              </p:cNvSpPr>
              <p:nvPr/>
            </p:nvSpPr>
            <p:spPr bwMode="auto">
              <a:xfrm>
                <a:off x="590" y="148"/>
                <a:ext cx="244" cy="274"/>
              </a:xfrm>
              <a:custGeom>
                <a:avLst/>
                <a:gdLst>
                  <a:gd name="T0" fmla="*/ 52 w 488"/>
                  <a:gd name="T1" fmla="*/ 352 h 548"/>
                  <a:gd name="T2" fmla="*/ 91 w 488"/>
                  <a:gd name="T3" fmla="*/ 368 h 548"/>
                  <a:gd name="T4" fmla="*/ 116 w 488"/>
                  <a:gd name="T5" fmla="*/ 377 h 548"/>
                  <a:gd name="T6" fmla="*/ 87 w 488"/>
                  <a:gd name="T7" fmla="*/ 391 h 548"/>
                  <a:gd name="T8" fmla="*/ 108 w 488"/>
                  <a:gd name="T9" fmla="*/ 410 h 548"/>
                  <a:gd name="T10" fmla="*/ 135 w 488"/>
                  <a:gd name="T11" fmla="*/ 423 h 548"/>
                  <a:gd name="T12" fmla="*/ 162 w 488"/>
                  <a:gd name="T13" fmla="*/ 429 h 548"/>
                  <a:gd name="T14" fmla="*/ 171 w 488"/>
                  <a:gd name="T15" fmla="*/ 429 h 548"/>
                  <a:gd name="T16" fmla="*/ 188 w 488"/>
                  <a:gd name="T17" fmla="*/ 425 h 548"/>
                  <a:gd name="T18" fmla="*/ 206 w 488"/>
                  <a:gd name="T19" fmla="*/ 404 h 548"/>
                  <a:gd name="T20" fmla="*/ 217 w 488"/>
                  <a:gd name="T21" fmla="*/ 373 h 548"/>
                  <a:gd name="T22" fmla="*/ 223 w 488"/>
                  <a:gd name="T23" fmla="*/ 341 h 548"/>
                  <a:gd name="T24" fmla="*/ 263 w 488"/>
                  <a:gd name="T25" fmla="*/ 366 h 548"/>
                  <a:gd name="T26" fmla="*/ 275 w 488"/>
                  <a:gd name="T27" fmla="*/ 398 h 548"/>
                  <a:gd name="T28" fmla="*/ 292 w 488"/>
                  <a:gd name="T29" fmla="*/ 423 h 548"/>
                  <a:gd name="T30" fmla="*/ 305 w 488"/>
                  <a:gd name="T31" fmla="*/ 429 h 548"/>
                  <a:gd name="T32" fmla="*/ 311 w 488"/>
                  <a:gd name="T33" fmla="*/ 429 h 548"/>
                  <a:gd name="T34" fmla="*/ 334 w 488"/>
                  <a:gd name="T35" fmla="*/ 427 h 548"/>
                  <a:gd name="T36" fmla="*/ 357 w 488"/>
                  <a:gd name="T37" fmla="*/ 419 h 548"/>
                  <a:gd name="T38" fmla="*/ 378 w 488"/>
                  <a:gd name="T39" fmla="*/ 408 h 548"/>
                  <a:gd name="T40" fmla="*/ 407 w 488"/>
                  <a:gd name="T41" fmla="*/ 377 h 548"/>
                  <a:gd name="T42" fmla="*/ 434 w 488"/>
                  <a:gd name="T43" fmla="*/ 333 h 548"/>
                  <a:gd name="T44" fmla="*/ 447 w 488"/>
                  <a:gd name="T45" fmla="*/ 285 h 548"/>
                  <a:gd name="T46" fmla="*/ 449 w 488"/>
                  <a:gd name="T47" fmla="*/ 262 h 548"/>
                  <a:gd name="T48" fmla="*/ 442 w 488"/>
                  <a:gd name="T49" fmla="*/ 195 h 548"/>
                  <a:gd name="T50" fmla="*/ 396 w 488"/>
                  <a:gd name="T51" fmla="*/ 120 h 548"/>
                  <a:gd name="T52" fmla="*/ 323 w 488"/>
                  <a:gd name="T53" fmla="*/ 72 h 548"/>
                  <a:gd name="T54" fmla="*/ 300 w 488"/>
                  <a:gd name="T55" fmla="*/ 67 h 548"/>
                  <a:gd name="T56" fmla="*/ 263 w 488"/>
                  <a:gd name="T57" fmla="*/ 61 h 548"/>
                  <a:gd name="T58" fmla="*/ 171 w 488"/>
                  <a:gd name="T59" fmla="*/ 88 h 548"/>
                  <a:gd name="T60" fmla="*/ 108 w 488"/>
                  <a:gd name="T61" fmla="*/ 153 h 548"/>
                  <a:gd name="T62" fmla="*/ 83 w 488"/>
                  <a:gd name="T63" fmla="*/ 210 h 548"/>
                  <a:gd name="T64" fmla="*/ 68 w 488"/>
                  <a:gd name="T65" fmla="*/ 201 h 548"/>
                  <a:gd name="T66" fmla="*/ 50 w 488"/>
                  <a:gd name="T67" fmla="*/ 195 h 548"/>
                  <a:gd name="T68" fmla="*/ 31 w 488"/>
                  <a:gd name="T69" fmla="*/ 197 h 548"/>
                  <a:gd name="T70" fmla="*/ 16 w 488"/>
                  <a:gd name="T71" fmla="*/ 203 h 548"/>
                  <a:gd name="T72" fmla="*/ 0 w 488"/>
                  <a:gd name="T73" fmla="*/ 212 h 548"/>
                  <a:gd name="T74" fmla="*/ 25 w 488"/>
                  <a:gd name="T75" fmla="*/ 134 h 548"/>
                  <a:gd name="T76" fmla="*/ 75 w 488"/>
                  <a:gd name="T77" fmla="*/ 69 h 548"/>
                  <a:gd name="T78" fmla="*/ 146 w 488"/>
                  <a:gd name="T79" fmla="*/ 21 h 548"/>
                  <a:gd name="T80" fmla="*/ 234 w 488"/>
                  <a:gd name="T81" fmla="*/ 0 h 548"/>
                  <a:gd name="T82" fmla="*/ 325 w 488"/>
                  <a:gd name="T83" fmla="*/ 13 h 548"/>
                  <a:gd name="T84" fmla="*/ 407 w 488"/>
                  <a:gd name="T85" fmla="*/ 61 h 548"/>
                  <a:gd name="T86" fmla="*/ 465 w 488"/>
                  <a:gd name="T87" fmla="*/ 138 h 548"/>
                  <a:gd name="T88" fmla="*/ 488 w 488"/>
                  <a:gd name="T89" fmla="*/ 232 h 548"/>
                  <a:gd name="T90" fmla="*/ 486 w 488"/>
                  <a:gd name="T91" fmla="*/ 258 h 548"/>
                  <a:gd name="T92" fmla="*/ 472 w 488"/>
                  <a:gd name="T93" fmla="*/ 322 h 548"/>
                  <a:gd name="T94" fmla="*/ 440 w 488"/>
                  <a:gd name="T95" fmla="*/ 379 h 548"/>
                  <a:gd name="T96" fmla="*/ 405 w 488"/>
                  <a:gd name="T97" fmla="*/ 417 h 548"/>
                  <a:gd name="T98" fmla="*/ 369 w 488"/>
                  <a:gd name="T99" fmla="*/ 446 h 548"/>
                  <a:gd name="T100" fmla="*/ 328 w 488"/>
                  <a:gd name="T101" fmla="*/ 465 h 548"/>
                  <a:gd name="T102" fmla="*/ 290 w 488"/>
                  <a:gd name="T103" fmla="*/ 490 h 548"/>
                  <a:gd name="T104" fmla="*/ 257 w 488"/>
                  <a:gd name="T105" fmla="*/ 523 h 548"/>
                  <a:gd name="T106" fmla="*/ 234 w 488"/>
                  <a:gd name="T107" fmla="*/ 534 h 548"/>
                  <a:gd name="T108" fmla="*/ 206 w 488"/>
                  <a:gd name="T109" fmla="*/ 500 h 548"/>
                  <a:gd name="T110" fmla="*/ 169 w 488"/>
                  <a:gd name="T111" fmla="*/ 473 h 548"/>
                  <a:gd name="T112" fmla="*/ 131 w 488"/>
                  <a:gd name="T113" fmla="*/ 456 h 548"/>
                  <a:gd name="T114" fmla="*/ 96 w 488"/>
                  <a:gd name="T115" fmla="*/ 433 h 548"/>
                  <a:gd name="T116" fmla="*/ 68 w 488"/>
                  <a:gd name="T117" fmla="*/ 408 h 548"/>
                  <a:gd name="T118" fmla="*/ 48 w 488"/>
                  <a:gd name="T119" fmla="*/ 427 h 548"/>
                  <a:gd name="T120" fmla="*/ 37 w 488"/>
                  <a:gd name="T121" fmla="*/ 396 h 548"/>
                  <a:gd name="T122" fmla="*/ 23 w 488"/>
                  <a:gd name="T123" fmla="*/ 345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88" h="548">
                    <a:moveTo>
                      <a:pt x="20" y="331"/>
                    </a:moveTo>
                    <a:lnTo>
                      <a:pt x="22" y="333"/>
                    </a:lnTo>
                    <a:lnTo>
                      <a:pt x="25" y="335"/>
                    </a:lnTo>
                    <a:lnTo>
                      <a:pt x="27" y="339"/>
                    </a:lnTo>
                    <a:lnTo>
                      <a:pt x="31" y="341"/>
                    </a:lnTo>
                    <a:lnTo>
                      <a:pt x="33" y="343"/>
                    </a:lnTo>
                    <a:lnTo>
                      <a:pt x="37" y="345"/>
                    </a:lnTo>
                    <a:lnTo>
                      <a:pt x="39" y="347"/>
                    </a:lnTo>
                    <a:lnTo>
                      <a:pt x="43" y="348"/>
                    </a:lnTo>
                    <a:lnTo>
                      <a:pt x="46" y="348"/>
                    </a:lnTo>
                    <a:lnTo>
                      <a:pt x="48" y="350"/>
                    </a:lnTo>
                    <a:lnTo>
                      <a:pt x="52" y="352"/>
                    </a:lnTo>
                    <a:lnTo>
                      <a:pt x="54" y="354"/>
                    </a:lnTo>
                    <a:lnTo>
                      <a:pt x="58" y="356"/>
                    </a:lnTo>
                    <a:lnTo>
                      <a:pt x="62" y="358"/>
                    </a:lnTo>
                    <a:lnTo>
                      <a:pt x="64" y="358"/>
                    </a:lnTo>
                    <a:lnTo>
                      <a:pt x="68" y="360"/>
                    </a:lnTo>
                    <a:lnTo>
                      <a:pt x="71" y="362"/>
                    </a:lnTo>
                    <a:lnTo>
                      <a:pt x="73" y="362"/>
                    </a:lnTo>
                    <a:lnTo>
                      <a:pt x="77" y="364"/>
                    </a:lnTo>
                    <a:lnTo>
                      <a:pt x="81" y="366"/>
                    </a:lnTo>
                    <a:lnTo>
                      <a:pt x="85" y="366"/>
                    </a:lnTo>
                    <a:lnTo>
                      <a:pt x="87" y="368"/>
                    </a:lnTo>
                    <a:lnTo>
                      <a:pt x="91" y="368"/>
                    </a:lnTo>
                    <a:lnTo>
                      <a:pt x="94" y="370"/>
                    </a:lnTo>
                    <a:lnTo>
                      <a:pt x="98" y="370"/>
                    </a:lnTo>
                    <a:lnTo>
                      <a:pt x="102" y="370"/>
                    </a:lnTo>
                    <a:lnTo>
                      <a:pt x="104" y="371"/>
                    </a:lnTo>
                    <a:lnTo>
                      <a:pt x="108" y="371"/>
                    </a:lnTo>
                    <a:lnTo>
                      <a:pt x="112" y="371"/>
                    </a:lnTo>
                    <a:lnTo>
                      <a:pt x="116" y="373"/>
                    </a:lnTo>
                    <a:lnTo>
                      <a:pt x="119" y="373"/>
                    </a:lnTo>
                    <a:lnTo>
                      <a:pt x="121" y="373"/>
                    </a:lnTo>
                    <a:lnTo>
                      <a:pt x="119" y="375"/>
                    </a:lnTo>
                    <a:lnTo>
                      <a:pt x="117" y="375"/>
                    </a:lnTo>
                    <a:lnTo>
                      <a:pt x="116" y="377"/>
                    </a:lnTo>
                    <a:lnTo>
                      <a:pt x="112" y="377"/>
                    </a:lnTo>
                    <a:lnTo>
                      <a:pt x="110" y="379"/>
                    </a:lnTo>
                    <a:lnTo>
                      <a:pt x="108" y="379"/>
                    </a:lnTo>
                    <a:lnTo>
                      <a:pt x="106" y="381"/>
                    </a:lnTo>
                    <a:lnTo>
                      <a:pt x="104" y="381"/>
                    </a:lnTo>
                    <a:lnTo>
                      <a:pt x="100" y="383"/>
                    </a:lnTo>
                    <a:lnTo>
                      <a:pt x="98" y="385"/>
                    </a:lnTo>
                    <a:lnTo>
                      <a:pt x="96" y="385"/>
                    </a:lnTo>
                    <a:lnTo>
                      <a:pt x="94" y="387"/>
                    </a:lnTo>
                    <a:lnTo>
                      <a:pt x="92" y="389"/>
                    </a:lnTo>
                    <a:lnTo>
                      <a:pt x="91" y="389"/>
                    </a:lnTo>
                    <a:lnTo>
                      <a:pt x="87" y="391"/>
                    </a:lnTo>
                    <a:lnTo>
                      <a:pt x="85" y="393"/>
                    </a:lnTo>
                    <a:lnTo>
                      <a:pt x="87" y="394"/>
                    </a:lnTo>
                    <a:lnTo>
                      <a:pt x="89" y="396"/>
                    </a:lnTo>
                    <a:lnTo>
                      <a:pt x="91" y="398"/>
                    </a:lnTo>
                    <a:lnTo>
                      <a:pt x="92" y="398"/>
                    </a:lnTo>
                    <a:lnTo>
                      <a:pt x="94" y="400"/>
                    </a:lnTo>
                    <a:lnTo>
                      <a:pt x="96" y="402"/>
                    </a:lnTo>
                    <a:lnTo>
                      <a:pt x="98" y="404"/>
                    </a:lnTo>
                    <a:lnTo>
                      <a:pt x="102" y="406"/>
                    </a:lnTo>
                    <a:lnTo>
                      <a:pt x="104" y="406"/>
                    </a:lnTo>
                    <a:lnTo>
                      <a:pt x="106" y="408"/>
                    </a:lnTo>
                    <a:lnTo>
                      <a:pt x="108" y="410"/>
                    </a:lnTo>
                    <a:lnTo>
                      <a:pt x="110" y="412"/>
                    </a:lnTo>
                    <a:lnTo>
                      <a:pt x="112" y="412"/>
                    </a:lnTo>
                    <a:lnTo>
                      <a:pt x="114" y="414"/>
                    </a:lnTo>
                    <a:lnTo>
                      <a:pt x="116" y="414"/>
                    </a:lnTo>
                    <a:lnTo>
                      <a:pt x="119" y="416"/>
                    </a:lnTo>
                    <a:lnTo>
                      <a:pt x="121" y="417"/>
                    </a:lnTo>
                    <a:lnTo>
                      <a:pt x="123" y="417"/>
                    </a:lnTo>
                    <a:lnTo>
                      <a:pt x="125" y="419"/>
                    </a:lnTo>
                    <a:lnTo>
                      <a:pt x="127" y="419"/>
                    </a:lnTo>
                    <a:lnTo>
                      <a:pt x="131" y="421"/>
                    </a:lnTo>
                    <a:lnTo>
                      <a:pt x="133" y="421"/>
                    </a:lnTo>
                    <a:lnTo>
                      <a:pt x="135" y="423"/>
                    </a:lnTo>
                    <a:lnTo>
                      <a:pt x="137" y="423"/>
                    </a:lnTo>
                    <a:lnTo>
                      <a:pt x="140" y="423"/>
                    </a:lnTo>
                    <a:lnTo>
                      <a:pt x="142" y="425"/>
                    </a:lnTo>
                    <a:lnTo>
                      <a:pt x="144" y="425"/>
                    </a:lnTo>
                    <a:lnTo>
                      <a:pt x="148" y="425"/>
                    </a:lnTo>
                    <a:lnTo>
                      <a:pt x="150" y="427"/>
                    </a:lnTo>
                    <a:lnTo>
                      <a:pt x="152" y="427"/>
                    </a:lnTo>
                    <a:lnTo>
                      <a:pt x="156" y="427"/>
                    </a:lnTo>
                    <a:lnTo>
                      <a:pt x="158" y="427"/>
                    </a:lnTo>
                    <a:lnTo>
                      <a:pt x="160" y="429"/>
                    </a:lnTo>
                    <a:lnTo>
                      <a:pt x="162" y="429"/>
                    </a:lnTo>
                    <a:lnTo>
                      <a:pt x="162" y="429"/>
                    </a:lnTo>
                    <a:lnTo>
                      <a:pt x="163" y="429"/>
                    </a:lnTo>
                    <a:lnTo>
                      <a:pt x="165" y="429"/>
                    </a:lnTo>
                    <a:lnTo>
                      <a:pt x="167" y="429"/>
                    </a:lnTo>
                    <a:lnTo>
                      <a:pt x="169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1" y="429"/>
                    </a:lnTo>
                    <a:lnTo>
                      <a:pt x="173" y="429"/>
                    </a:lnTo>
                    <a:lnTo>
                      <a:pt x="173" y="429"/>
                    </a:lnTo>
                    <a:lnTo>
                      <a:pt x="175" y="429"/>
                    </a:lnTo>
                    <a:lnTo>
                      <a:pt x="177" y="429"/>
                    </a:lnTo>
                    <a:lnTo>
                      <a:pt x="179" y="429"/>
                    </a:lnTo>
                    <a:lnTo>
                      <a:pt x="179" y="429"/>
                    </a:lnTo>
                    <a:lnTo>
                      <a:pt x="181" y="429"/>
                    </a:lnTo>
                    <a:lnTo>
                      <a:pt x="183" y="427"/>
                    </a:lnTo>
                    <a:lnTo>
                      <a:pt x="183" y="427"/>
                    </a:lnTo>
                    <a:lnTo>
                      <a:pt x="185" y="427"/>
                    </a:lnTo>
                    <a:lnTo>
                      <a:pt x="186" y="425"/>
                    </a:lnTo>
                    <a:lnTo>
                      <a:pt x="188" y="425"/>
                    </a:lnTo>
                    <a:lnTo>
                      <a:pt x="188" y="425"/>
                    </a:lnTo>
                    <a:lnTo>
                      <a:pt x="190" y="423"/>
                    </a:lnTo>
                    <a:lnTo>
                      <a:pt x="190" y="423"/>
                    </a:lnTo>
                    <a:lnTo>
                      <a:pt x="192" y="421"/>
                    </a:lnTo>
                    <a:lnTo>
                      <a:pt x="194" y="421"/>
                    </a:lnTo>
                    <a:lnTo>
                      <a:pt x="196" y="419"/>
                    </a:lnTo>
                    <a:lnTo>
                      <a:pt x="198" y="416"/>
                    </a:lnTo>
                    <a:lnTo>
                      <a:pt x="198" y="414"/>
                    </a:lnTo>
                    <a:lnTo>
                      <a:pt x="200" y="412"/>
                    </a:lnTo>
                    <a:lnTo>
                      <a:pt x="202" y="410"/>
                    </a:lnTo>
                    <a:lnTo>
                      <a:pt x="204" y="408"/>
                    </a:lnTo>
                    <a:lnTo>
                      <a:pt x="206" y="404"/>
                    </a:lnTo>
                    <a:lnTo>
                      <a:pt x="206" y="402"/>
                    </a:lnTo>
                    <a:lnTo>
                      <a:pt x="208" y="400"/>
                    </a:lnTo>
                    <a:lnTo>
                      <a:pt x="210" y="396"/>
                    </a:lnTo>
                    <a:lnTo>
                      <a:pt x="210" y="394"/>
                    </a:lnTo>
                    <a:lnTo>
                      <a:pt x="211" y="393"/>
                    </a:lnTo>
                    <a:lnTo>
                      <a:pt x="213" y="389"/>
                    </a:lnTo>
                    <a:lnTo>
                      <a:pt x="213" y="387"/>
                    </a:lnTo>
                    <a:lnTo>
                      <a:pt x="215" y="385"/>
                    </a:lnTo>
                    <a:lnTo>
                      <a:pt x="215" y="381"/>
                    </a:lnTo>
                    <a:lnTo>
                      <a:pt x="217" y="379"/>
                    </a:lnTo>
                    <a:lnTo>
                      <a:pt x="217" y="377"/>
                    </a:lnTo>
                    <a:lnTo>
                      <a:pt x="217" y="373"/>
                    </a:lnTo>
                    <a:lnTo>
                      <a:pt x="219" y="371"/>
                    </a:lnTo>
                    <a:lnTo>
                      <a:pt x="219" y="368"/>
                    </a:lnTo>
                    <a:lnTo>
                      <a:pt x="221" y="366"/>
                    </a:lnTo>
                    <a:lnTo>
                      <a:pt x="221" y="364"/>
                    </a:lnTo>
                    <a:lnTo>
                      <a:pt x="221" y="360"/>
                    </a:lnTo>
                    <a:lnTo>
                      <a:pt x="221" y="358"/>
                    </a:lnTo>
                    <a:lnTo>
                      <a:pt x="223" y="354"/>
                    </a:lnTo>
                    <a:lnTo>
                      <a:pt x="223" y="352"/>
                    </a:lnTo>
                    <a:lnTo>
                      <a:pt x="223" y="348"/>
                    </a:lnTo>
                    <a:lnTo>
                      <a:pt x="223" y="347"/>
                    </a:lnTo>
                    <a:lnTo>
                      <a:pt x="223" y="343"/>
                    </a:lnTo>
                    <a:lnTo>
                      <a:pt x="223" y="341"/>
                    </a:lnTo>
                    <a:lnTo>
                      <a:pt x="223" y="337"/>
                    </a:lnTo>
                    <a:lnTo>
                      <a:pt x="259" y="337"/>
                    </a:lnTo>
                    <a:lnTo>
                      <a:pt x="259" y="341"/>
                    </a:lnTo>
                    <a:lnTo>
                      <a:pt x="259" y="343"/>
                    </a:lnTo>
                    <a:lnTo>
                      <a:pt x="259" y="347"/>
                    </a:lnTo>
                    <a:lnTo>
                      <a:pt x="259" y="348"/>
                    </a:lnTo>
                    <a:lnTo>
                      <a:pt x="259" y="352"/>
                    </a:lnTo>
                    <a:lnTo>
                      <a:pt x="261" y="354"/>
                    </a:lnTo>
                    <a:lnTo>
                      <a:pt x="261" y="358"/>
                    </a:lnTo>
                    <a:lnTo>
                      <a:pt x="261" y="360"/>
                    </a:lnTo>
                    <a:lnTo>
                      <a:pt x="261" y="364"/>
                    </a:lnTo>
                    <a:lnTo>
                      <a:pt x="263" y="366"/>
                    </a:lnTo>
                    <a:lnTo>
                      <a:pt x="263" y="368"/>
                    </a:lnTo>
                    <a:lnTo>
                      <a:pt x="263" y="371"/>
                    </a:lnTo>
                    <a:lnTo>
                      <a:pt x="265" y="373"/>
                    </a:lnTo>
                    <a:lnTo>
                      <a:pt x="265" y="377"/>
                    </a:lnTo>
                    <a:lnTo>
                      <a:pt x="267" y="379"/>
                    </a:lnTo>
                    <a:lnTo>
                      <a:pt x="267" y="381"/>
                    </a:lnTo>
                    <a:lnTo>
                      <a:pt x="269" y="385"/>
                    </a:lnTo>
                    <a:lnTo>
                      <a:pt x="269" y="387"/>
                    </a:lnTo>
                    <a:lnTo>
                      <a:pt x="271" y="391"/>
                    </a:lnTo>
                    <a:lnTo>
                      <a:pt x="271" y="393"/>
                    </a:lnTo>
                    <a:lnTo>
                      <a:pt x="273" y="394"/>
                    </a:lnTo>
                    <a:lnTo>
                      <a:pt x="275" y="398"/>
                    </a:lnTo>
                    <a:lnTo>
                      <a:pt x="275" y="400"/>
                    </a:lnTo>
                    <a:lnTo>
                      <a:pt x="277" y="402"/>
                    </a:lnTo>
                    <a:lnTo>
                      <a:pt x="279" y="404"/>
                    </a:lnTo>
                    <a:lnTo>
                      <a:pt x="279" y="408"/>
                    </a:lnTo>
                    <a:lnTo>
                      <a:pt x="280" y="410"/>
                    </a:lnTo>
                    <a:lnTo>
                      <a:pt x="282" y="412"/>
                    </a:lnTo>
                    <a:lnTo>
                      <a:pt x="284" y="414"/>
                    </a:lnTo>
                    <a:lnTo>
                      <a:pt x="286" y="417"/>
                    </a:lnTo>
                    <a:lnTo>
                      <a:pt x="288" y="419"/>
                    </a:lnTo>
                    <a:lnTo>
                      <a:pt x="290" y="421"/>
                    </a:lnTo>
                    <a:lnTo>
                      <a:pt x="290" y="421"/>
                    </a:lnTo>
                    <a:lnTo>
                      <a:pt x="292" y="423"/>
                    </a:lnTo>
                    <a:lnTo>
                      <a:pt x="292" y="423"/>
                    </a:lnTo>
                    <a:lnTo>
                      <a:pt x="294" y="425"/>
                    </a:lnTo>
                    <a:lnTo>
                      <a:pt x="294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8" y="427"/>
                    </a:lnTo>
                    <a:lnTo>
                      <a:pt x="300" y="427"/>
                    </a:lnTo>
                    <a:lnTo>
                      <a:pt x="300" y="427"/>
                    </a:lnTo>
                    <a:lnTo>
                      <a:pt x="302" y="429"/>
                    </a:lnTo>
                    <a:lnTo>
                      <a:pt x="303" y="429"/>
                    </a:lnTo>
                    <a:lnTo>
                      <a:pt x="305" y="429"/>
                    </a:lnTo>
                    <a:lnTo>
                      <a:pt x="305" y="429"/>
                    </a:lnTo>
                    <a:lnTo>
                      <a:pt x="307" y="429"/>
                    </a:lnTo>
                    <a:lnTo>
                      <a:pt x="309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1" y="429"/>
                    </a:lnTo>
                    <a:lnTo>
                      <a:pt x="313" y="429"/>
                    </a:lnTo>
                    <a:lnTo>
                      <a:pt x="315" y="429"/>
                    </a:lnTo>
                    <a:lnTo>
                      <a:pt x="317" y="429"/>
                    </a:lnTo>
                    <a:lnTo>
                      <a:pt x="319" y="429"/>
                    </a:lnTo>
                    <a:lnTo>
                      <a:pt x="321" y="429"/>
                    </a:lnTo>
                    <a:lnTo>
                      <a:pt x="323" y="429"/>
                    </a:lnTo>
                    <a:lnTo>
                      <a:pt x="325" y="429"/>
                    </a:lnTo>
                    <a:lnTo>
                      <a:pt x="325" y="427"/>
                    </a:lnTo>
                    <a:lnTo>
                      <a:pt x="327" y="427"/>
                    </a:lnTo>
                    <a:lnTo>
                      <a:pt x="330" y="427"/>
                    </a:lnTo>
                    <a:lnTo>
                      <a:pt x="332" y="427"/>
                    </a:lnTo>
                    <a:lnTo>
                      <a:pt x="334" y="427"/>
                    </a:lnTo>
                    <a:lnTo>
                      <a:pt x="336" y="425"/>
                    </a:lnTo>
                    <a:lnTo>
                      <a:pt x="338" y="425"/>
                    </a:lnTo>
                    <a:lnTo>
                      <a:pt x="340" y="425"/>
                    </a:lnTo>
                    <a:lnTo>
                      <a:pt x="342" y="425"/>
                    </a:lnTo>
                    <a:lnTo>
                      <a:pt x="344" y="423"/>
                    </a:lnTo>
                    <a:lnTo>
                      <a:pt x="346" y="423"/>
                    </a:lnTo>
                    <a:lnTo>
                      <a:pt x="348" y="423"/>
                    </a:lnTo>
                    <a:lnTo>
                      <a:pt x="350" y="421"/>
                    </a:lnTo>
                    <a:lnTo>
                      <a:pt x="351" y="421"/>
                    </a:lnTo>
                    <a:lnTo>
                      <a:pt x="353" y="421"/>
                    </a:lnTo>
                    <a:lnTo>
                      <a:pt x="355" y="419"/>
                    </a:lnTo>
                    <a:lnTo>
                      <a:pt x="357" y="419"/>
                    </a:lnTo>
                    <a:lnTo>
                      <a:pt x="359" y="417"/>
                    </a:lnTo>
                    <a:lnTo>
                      <a:pt x="361" y="417"/>
                    </a:lnTo>
                    <a:lnTo>
                      <a:pt x="363" y="416"/>
                    </a:lnTo>
                    <a:lnTo>
                      <a:pt x="365" y="416"/>
                    </a:lnTo>
                    <a:lnTo>
                      <a:pt x="367" y="414"/>
                    </a:lnTo>
                    <a:lnTo>
                      <a:pt x="369" y="414"/>
                    </a:lnTo>
                    <a:lnTo>
                      <a:pt x="371" y="412"/>
                    </a:lnTo>
                    <a:lnTo>
                      <a:pt x="373" y="412"/>
                    </a:lnTo>
                    <a:lnTo>
                      <a:pt x="374" y="410"/>
                    </a:lnTo>
                    <a:lnTo>
                      <a:pt x="376" y="410"/>
                    </a:lnTo>
                    <a:lnTo>
                      <a:pt x="376" y="408"/>
                    </a:lnTo>
                    <a:lnTo>
                      <a:pt x="378" y="408"/>
                    </a:lnTo>
                    <a:lnTo>
                      <a:pt x="380" y="406"/>
                    </a:lnTo>
                    <a:lnTo>
                      <a:pt x="382" y="404"/>
                    </a:lnTo>
                    <a:lnTo>
                      <a:pt x="384" y="404"/>
                    </a:lnTo>
                    <a:lnTo>
                      <a:pt x="386" y="402"/>
                    </a:lnTo>
                    <a:lnTo>
                      <a:pt x="388" y="398"/>
                    </a:lnTo>
                    <a:lnTo>
                      <a:pt x="392" y="396"/>
                    </a:lnTo>
                    <a:lnTo>
                      <a:pt x="394" y="393"/>
                    </a:lnTo>
                    <a:lnTo>
                      <a:pt x="397" y="391"/>
                    </a:lnTo>
                    <a:lnTo>
                      <a:pt x="399" y="387"/>
                    </a:lnTo>
                    <a:lnTo>
                      <a:pt x="403" y="383"/>
                    </a:lnTo>
                    <a:lnTo>
                      <a:pt x="405" y="379"/>
                    </a:lnTo>
                    <a:lnTo>
                      <a:pt x="407" y="377"/>
                    </a:lnTo>
                    <a:lnTo>
                      <a:pt x="411" y="373"/>
                    </a:lnTo>
                    <a:lnTo>
                      <a:pt x="413" y="370"/>
                    </a:lnTo>
                    <a:lnTo>
                      <a:pt x="415" y="366"/>
                    </a:lnTo>
                    <a:lnTo>
                      <a:pt x="417" y="362"/>
                    </a:lnTo>
                    <a:lnTo>
                      <a:pt x="421" y="360"/>
                    </a:lnTo>
                    <a:lnTo>
                      <a:pt x="422" y="356"/>
                    </a:lnTo>
                    <a:lnTo>
                      <a:pt x="424" y="352"/>
                    </a:lnTo>
                    <a:lnTo>
                      <a:pt x="426" y="348"/>
                    </a:lnTo>
                    <a:lnTo>
                      <a:pt x="428" y="345"/>
                    </a:lnTo>
                    <a:lnTo>
                      <a:pt x="430" y="341"/>
                    </a:lnTo>
                    <a:lnTo>
                      <a:pt x="432" y="337"/>
                    </a:lnTo>
                    <a:lnTo>
                      <a:pt x="434" y="333"/>
                    </a:lnTo>
                    <a:lnTo>
                      <a:pt x="434" y="329"/>
                    </a:lnTo>
                    <a:lnTo>
                      <a:pt x="436" y="325"/>
                    </a:lnTo>
                    <a:lnTo>
                      <a:pt x="438" y="322"/>
                    </a:lnTo>
                    <a:lnTo>
                      <a:pt x="440" y="318"/>
                    </a:lnTo>
                    <a:lnTo>
                      <a:pt x="440" y="314"/>
                    </a:lnTo>
                    <a:lnTo>
                      <a:pt x="442" y="310"/>
                    </a:lnTo>
                    <a:lnTo>
                      <a:pt x="444" y="304"/>
                    </a:lnTo>
                    <a:lnTo>
                      <a:pt x="444" y="301"/>
                    </a:lnTo>
                    <a:lnTo>
                      <a:pt x="445" y="297"/>
                    </a:lnTo>
                    <a:lnTo>
                      <a:pt x="445" y="293"/>
                    </a:lnTo>
                    <a:lnTo>
                      <a:pt x="447" y="289"/>
                    </a:lnTo>
                    <a:lnTo>
                      <a:pt x="447" y="285"/>
                    </a:lnTo>
                    <a:lnTo>
                      <a:pt x="447" y="283"/>
                    </a:lnTo>
                    <a:lnTo>
                      <a:pt x="449" y="281"/>
                    </a:lnTo>
                    <a:lnTo>
                      <a:pt x="449" y="279"/>
                    </a:lnTo>
                    <a:lnTo>
                      <a:pt x="449" y="278"/>
                    </a:lnTo>
                    <a:lnTo>
                      <a:pt x="449" y="276"/>
                    </a:lnTo>
                    <a:lnTo>
                      <a:pt x="449" y="274"/>
                    </a:lnTo>
                    <a:lnTo>
                      <a:pt x="449" y="272"/>
                    </a:lnTo>
                    <a:lnTo>
                      <a:pt x="449" y="270"/>
                    </a:lnTo>
                    <a:lnTo>
                      <a:pt x="449" y="268"/>
                    </a:lnTo>
                    <a:lnTo>
                      <a:pt x="449" y="266"/>
                    </a:lnTo>
                    <a:lnTo>
                      <a:pt x="449" y="264"/>
                    </a:lnTo>
                    <a:lnTo>
                      <a:pt x="449" y="262"/>
                    </a:lnTo>
                    <a:lnTo>
                      <a:pt x="451" y="260"/>
                    </a:lnTo>
                    <a:lnTo>
                      <a:pt x="451" y="258"/>
                    </a:lnTo>
                    <a:lnTo>
                      <a:pt x="451" y="256"/>
                    </a:lnTo>
                    <a:lnTo>
                      <a:pt x="451" y="255"/>
                    </a:lnTo>
                    <a:lnTo>
                      <a:pt x="449" y="247"/>
                    </a:lnTo>
                    <a:lnTo>
                      <a:pt x="449" y="239"/>
                    </a:lnTo>
                    <a:lnTo>
                      <a:pt x="449" y="232"/>
                    </a:lnTo>
                    <a:lnTo>
                      <a:pt x="447" y="224"/>
                    </a:lnTo>
                    <a:lnTo>
                      <a:pt x="447" y="216"/>
                    </a:lnTo>
                    <a:lnTo>
                      <a:pt x="445" y="209"/>
                    </a:lnTo>
                    <a:lnTo>
                      <a:pt x="444" y="201"/>
                    </a:lnTo>
                    <a:lnTo>
                      <a:pt x="442" y="195"/>
                    </a:lnTo>
                    <a:lnTo>
                      <a:pt x="438" y="187"/>
                    </a:lnTo>
                    <a:lnTo>
                      <a:pt x="436" y="182"/>
                    </a:lnTo>
                    <a:lnTo>
                      <a:pt x="434" y="174"/>
                    </a:lnTo>
                    <a:lnTo>
                      <a:pt x="430" y="168"/>
                    </a:lnTo>
                    <a:lnTo>
                      <a:pt x="426" y="161"/>
                    </a:lnTo>
                    <a:lnTo>
                      <a:pt x="422" y="155"/>
                    </a:lnTo>
                    <a:lnTo>
                      <a:pt x="419" y="149"/>
                    </a:lnTo>
                    <a:lnTo>
                      <a:pt x="415" y="141"/>
                    </a:lnTo>
                    <a:lnTo>
                      <a:pt x="411" y="136"/>
                    </a:lnTo>
                    <a:lnTo>
                      <a:pt x="405" y="130"/>
                    </a:lnTo>
                    <a:lnTo>
                      <a:pt x="401" y="126"/>
                    </a:lnTo>
                    <a:lnTo>
                      <a:pt x="396" y="120"/>
                    </a:lnTo>
                    <a:lnTo>
                      <a:pt x="392" y="115"/>
                    </a:lnTo>
                    <a:lnTo>
                      <a:pt x="386" y="109"/>
                    </a:lnTo>
                    <a:lnTo>
                      <a:pt x="380" y="105"/>
                    </a:lnTo>
                    <a:lnTo>
                      <a:pt x="374" y="101"/>
                    </a:lnTo>
                    <a:lnTo>
                      <a:pt x="369" y="95"/>
                    </a:lnTo>
                    <a:lnTo>
                      <a:pt x="363" y="92"/>
                    </a:lnTo>
                    <a:lnTo>
                      <a:pt x="355" y="88"/>
                    </a:lnTo>
                    <a:lnTo>
                      <a:pt x="350" y="84"/>
                    </a:lnTo>
                    <a:lnTo>
                      <a:pt x="342" y="80"/>
                    </a:lnTo>
                    <a:lnTo>
                      <a:pt x="336" y="78"/>
                    </a:lnTo>
                    <a:lnTo>
                      <a:pt x="328" y="74"/>
                    </a:lnTo>
                    <a:lnTo>
                      <a:pt x="323" y="72"/>
                    </a:lnTo>
                    <a:lnTo>
                      <a:pt x="321" y="70"/>
                    </a:lnTo>
                    <a:lnTo>
                      <a:pt x="319" y="70"/>
                    </a:lnTo>
                    <a:lnTo>
                      <a:pt x="317" y="70"/>
                    </a:lnTo>
                    <a:lnTo>
                      <a:pt x="315" y="70"/>
                    </a:lnTo>
                    <a:lnTo>
                      <a:pt x="313" y="69"/>
                    </a:lnTo>
                    <a:lnTo>
                      <a:pt x="311" y="69"/>
                    </a:lnTo>
                    <a:lnTo>
                      <a:pt x="309" y="69"/>
                    </a:lnTo>
                    <a:lnTo>
                      <a:pt x="307" y="67"/>
                    </a:lnTo>
                    <a:lnTo>
                      <a:pt x="305" y="67"/>
                    </a:lnTo>
                    <a:lnTo>
                      <a:pt x="303" y="67"/>
                    </a:lnTo>
                    <a:lnTo>
                      <a:pt x="302" y="67"/>
                    </a:lnTo>
                    <a:lnTo>
                      <a:pt x="300" y="67"/>
                    </a:lnTo>
                    <a:lnTo>
                      <a:pt x="296" y="65"/>
                    </a:lnTo>
                    <a:lnTo>
                      <a:pt x="292" y="65"/>
                    </a:lnTo>
                    <a:lnTo>
                      <a:pt x="290" y="65"/>
                    </a:lnTo>
                    <a:lnTo>
                      <a:pt x="288" y="65"/>
                    </a:lnTo>
                    <a:lnTo>
                      <a:pt x="286" y="63"/>
                    </a:lnTo>
                    <a:lnTo>
                      <a:pt x="284" y="63"/>
                    </a:lnTo>
                    <a:lnTo>
                      <a:pt x="280" y="63"/>
                    </a:lnTo>
                    <a:lnTo>
                      <a:pt x="277" y="63"/>
                    </a:lnTo>
                    <a:lnTo>
                      <a:pt x="275" y="63"/>
                    </a:lnTo>
                    <a:lnTo>
                      <a:pt x="271" y="63"/>
                    </a:lnTo>
                    <a:lnTo>
                      <a:pt x="267" y="61"/>
                    </a:lnTo>
                    <a:lnTo>
                      <a:pt x="263" y="61"/>
                    </a:lnTo>
                    <a:lnTo>
                      <a:pt x="254" y="63"/>
                    </a:lnTo>
                    <a:lnTo>
                      <a:pt x="246" y="63"/>
                    </a:lnTo>
                    <a:lnTo>
                      <a:pt x="238" y="63"/>
                    </a:lnTo>
                    <a:lnTo>
                      <a:pt x="231" y="65"/>
                    </a:lnTo>
                    <a:lnTo>
                      <a:pt x="223" y="67"/>
                    </a:lnTo>
                    <a:lnTo>
                      <a:pt x="215" y="69"/>
                    </a:lnTo>
                    <a:lnTo>
                      <a:pt x="208" y="70"/>
                    </a:lnTo>
                    <a:lnTo>
                      <a:pt x="200" y="72"/>
                    </a:lnTo>
                    <a:lnTo>
                      <a:pt x="192" y="76"/>
                    </a:lnTo>
                    <a:lnTo>
                      <a:pt x="185" y="80"/>
                    </a:lnTo>
                    <a:lnTo>
                      <a:pt x="179" y="84"/>
                    </a:lnTo>
                    <a:lnTo>
                      <a:pt x="171" y="88"/>
                    </a:lnTo>
                    <a:lnTo>
                      <a:pt x="165" y="92"/>
                    </a:lnTo>
                    <a:lnTo>
                      <a:pt x="158" y="95"/>
                    </a:lnTo>
                    <a:lnTo>
                      <a:pt x="152" y="101"/>
                    </a:lnTo>
                    <a:lnTo>
                      <a:pt x="146" y="105"/>
                    </a:lnTo>
                    <a:lnTo>
                      <a:pt x="140" y="111"/>
                    </a:lnTo>
                    <a:lnTo>
                      <a:pt x="135" y="116"/>
                    </a:lnTo>
                    <a:lnTo>
                      <a:pt x="131" y="122"/>
                    </a:lnTo>
                    <a:lnTo>
                      <a:pt x="125" y="128"/>
                    </a:lnTo>
                    <a:lnTo>
                      <a:pt x="119" y="134"/>
                    </a:lnTo>
                    <a:lnTo>
                      <a:pt x="116" y="139"/>
                    </a:lnTo>
                    <a:lnTo>
                      <a:pt x="112" y="147"/>
                    </a:lnTo>
                    <a:lnTo>
                      <a:pt x="108" y="153"/>
                    </a:lnTo>
                    <a:lnTo>
                      <a:pt x="104" y="161"/>
                    </a:lnTo>
                    <a:lnTo>
                      <a:pt x="100" y="168"/>
                    </a:lnTo>
                    <a:lnTo>
                      <a:pt x="98" y="174"/>
                    </a:lnTo>
                    <a:lnTo>
                      <a:pt x="94" y="182"/>
                    </a:lnTo>
                    <a:lnTo>
                      <a:pt x="92" y="189"/>
                    </a:lnTo>
                    <a:lnTo>
                      <a:pt x="91" y="199"/>
                    </a:lnTo>
                    <a:lnTo>
                      <a:pt x="89" y="207"/>
                    </a:lnTo>
                    <a:lnTo>
                      <a:pt x="87" y="214"/>
                    </a:lnTo>
                    <a:lnTo>
                      <a:pt x="87" y="212"/>
                    </a:lnTo>
                    <a:lnTo>
                      <a:pt x="85" y="212"/>
                    </a:lnTo>
                    <a:lnTo>
                      <a:pt x="85" y="210"/>
                    </a:lnTo>
                    <a:lnTo>
                      <a:pt x="83" y="210"/>
                    </a:lnTo>
                    <a:lnTo>
                      <a:pt x="81" y="209"/>
                    </a:lnTo>
                    <a:lnTo>
                      <a:pt x="81" y="209"/>
                    </a:lnTo>
                    <a:lnTo>
                      <a:pt x="79" y="207"/>
                    </a:lnTo>
                    <a:lnTo>
                      <a:pt x="77" y="207"/>
                    </a:lnTo>
                    <a:lnTo>
                      <a:pt x="77" y="205"/>
                    </a:lnTo>
                    <a:lnTo>
                      <a:pt x="75" y="205"/>
                    </a:lnTo>
                    <a:lnTo>
                      <a:pt x="73" y="205"/>
                    </a:lnTo>
                    <a:lnTo>
                      <a:pt x="73" y="203"/>
                    </a:lnTo>
                    <a:lnTo>
                      <a:pt x="71" y="203"/>
                    </a:lnTo>
                    <a:lnTo>
                      <a:pt x="69" y="201"/>
                    </a:lnTo>
                    <a:lnTo>
                      <a:pt x="69" y="201"/>
                    </a:lnTo>
                    <a:lnTo>
                      <a:pt x="68" y="201"/>
                    </a:lnTo>
                    <a:lnTo>
                      <a:pt x="66" y="199"/>
                    </a:lnTo>
                    <a:lnTo>
                      <a:pt x="64" y="199"/>
                    </a:lnTo>
                    <a:lnTo>
                      <a:pt x="64" y="199"/>
                    </a:lnTo>
                    <a:lnTo>
                      <a:pt x="62" y="199"/>
                    </a:lnTo>
                    <a:lnTo>
                      <a:pt x="60" y="197"/>
                    </a:lnTo>
                    <a:lnTo>
                      <a:pt x="58" y="197"/>
                    </a:lnTo>
                    <a:lnTo>
                      <a:pt x="56" y="197"/>
                    </a:lnTo>
                    <a:lnTo>
                      <a:pt x="56" y="197"/>
                    </a:lnTo>
                    <a:lnTo>
                      <a:pt x="54" y="197"/>
                    </a:lnTo>
                    <a:lnTo>
                      <a:pt x="52" y="197"/>
                    </a:lnTo>
                    <a:lnTo>
                      <a:pt x="50" y="197"/>
                    </a:lnTo>
                    <a:lnTo>
                      <a:pt x="50" y="195"/>
                    </a:lnTo>
                    <a:lnTo>
                      <a:pt x="48" y="195"/>
                    </a:lnTo>
                    <a:lnTo>
                      <a:pt x="46" y="195"/>
                    </a:lnTo>
                    <a:lnTo>
                      <a:pt x="45" y="195"/>
                    </a:lnTo>
                    <a:lnTo>
                      <a:pt x="43" y="195"/>
                    </a:lnTo>
                    <a:lnTo>
                      <a:pt x="43" y="195"/>
                    </a:lnTo>
                    <a:lnTo>
                      <a:pt x="41" y="195"/>
                    </a:lnTo>
                    <a:lnTo>
                      <a:pt x="39" y="195"/>
                    </a:lnTo>
                    <a:lnTo>
                      <a:pt x="37" y="195"/>
                    </a:lnTo>
                    <a:lnTo>
                      <a:pt x="35" y="197"/>
                    </a:lnTo>
                    <a:lnTo>
                      <a:pt x="35" y="197"/>
                    </a:lnTo>
                    <a:lnTo>
                      <a:pt x="33" y="197"/>
                    </a:lnTo>
                    <a:lnTo>
                      <a:pt x="31" y="197"/>
                    </a:lnTo>
                    <a:lnTo>
                      <a:pt x="29" y="197"/>
                    </a:lnTo>
                    <a:lnTo>
                      <a:pt x="29" y="197"/>
                    </a:lnTo>
                    <a:lnTo>
                      <a:pt x="27" y="197"/>
                    </a:lnTo>
                    <a:lnTo>
                      <a:pt x="25" y="199"/>
                    </a:lnTo>
                    <a:lnTo>
                      <a:pt x="25" y="199"/>
                    </a:lnTo>
                    <a:lnTo>
                      <a:pt x="23" y="199"/>
                    </a:lnTo>
                    <a:lnTo>
                      <a:pt x="22" y="199"/>
                    </a:lnTo>
                    <a:lnTo>
                      <a:pt x="20" y="201"/>
                    </a:lnTo>
                    <a:lnTo>
                      <a:pt x="20" y="201"/>
                    </a:lnTo>
                    <a:lnTo>
                      <a:pt x="18" y="201"/>
                    </a:lnTo>
                    <a:lnTo>
                      <a:pt x="16" y="203"/>
                    </a:lnTo>
                    <a:lnTo>
                      <a:pt x="16" y="203"/>
                    </a:lnTo>
                    <a:lnTo>
                      <a:pt x="14" y="203"/>
                    </a:lnTo>
                    <a:lnTo>
                      <a:pt x="12" y="205"/>
                    </a:lnTo>
                    <a:lnTo>
                      <a:pt x="12" y="205"/>
                    </a:lnTo>
                    <a:lnTo>
                      <a:pt x="10" y="205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6" y="209"/>
                    </a:lnTo>
                    <a:lnTo>
                      <a:pt x="4" y="209"/>
                    </a:lnTo>
                    <a:lnTo>
                      <a:pt x="4" y="210"/>
                    </a:lnTo>
                    <a:lnTo>
                      <a:pt x="2" y="210"/>
                    </a:lnTo>
                    <a:lnTo>
                      <a:pt x="2" y="212"/>
                    </a:lnTo>
                    <a:lnTo>
                      <a:pt x="0" y="212"/>
                    </a:lnTo>
                    <a:lnTo>
                      <a:pt x="2" y="207"/>
                    </a:lnTo>
                    <a:lnTo>
                      <a:pt x="2" y="199"/>
                    </a:lnTo>
                    <a:lnTo>
                      <a:pt x="4" y="191"/>
                    </a:lnTo>
                    <a:lnTo>
                      <a:pt x="6" y="186"/>
                    </a:lnTo>
                    <a:lnTo>
                      <a:pt x="8" y="178"/>
                    </a:lnTo>
                    <a:lnTo>
                      <a:pt x="10" y="172"/>
                    </a:lnTo>
                    <a:lnTo>
                      <a:pt x="12" y="164"/>
                    </a:lnTo>
                    <a:lnTo>
                      <a:pt x="14" y="159"/>
                    </a:lnTo>
                    <a:lnTo>
                      <a:pt x="18" y="153"/>
                    </a:lnTo>
                    <a:lnTo>
                      <a:pt x="20" y="145"/>
                    </a:lnTo>
                    <a:lnTo>
                      <a:pt x="23" y="139"/>
                    </a:lnTo>
                    <a:lnTo>
                      <a:pt x="25" y="134"/>
                    </a:lnTo>
                    <a:lnTo>
                      <a:pt x="29" y="128"/>
                    </a:lnTo>
                    <a:lnTo>
                      <a:pt x="33" y="122"/>
                    </a:lnTo>
                    <a:lnTo>
                      <a:pt x="35" y="116"/>
                    </a:lnTo>
                    <a:lnTo>
                      <a:pt x="39" y="111"/>
                    </a:lnTo>
                    <a:lnTo>
                      <a:pt x="43" y="105"/>
                    </a:lnTo>
                    <a:lnTo>
                      <a:pt x="46" y="99"/>
                    </a:lnTo>
                    <a:lnTo>
                      <a:pt x="52" y="93"/>
                    </a:lnTo>
                    <a:lnTo>
                      <a:pt x="56" y="88"/>
                    </a:lnTo>
                    <a:lnTo>
                      <a:pt x="60" y="84"/>
                    </a:lnTo>
                    <a:lnTo>
                      <a:pt x="66" y="78"/>
                    </a:lnTo>
                    <a:lnTo>
                      <a:pt x="69" y="72"/>
                    </a:lnTo>
                    <a:lnTo>
                      <a:pt x="75" y="69"/>
                    </a:lnTo>
                    <a:lnTo>
                      <a:pt x="79" y="63"/>
                    </a:lnTo>
                    <a:lnTo>
                      <a:pt x="85" y="59"/>
                    </a:lnTo>
                    <a:lnTo>
                      <a:pt x="91" y="55"/>
                    </a:lnTo>
                    <a:lnTo>
                      <a:pt x="96" y="49"/>
                    </a:lnTo>
                    <a:lnTo>
                      <a:pt x="102" y="46"/>
                    </a:lnTo>
                    <a:lnTo>
                      <a:pt x="108" y="42"/>
                    </a:lnTo>
                    <a:lnTo>
                      <a:pt x="114" y="38"/>
                    </a:lnTo>
                    <a:lnTo>
                      <a:pt x="119" y="34"/>
                    </a:lnTo>
                    <a:lnTo>
                      <a:pt x="125" y="30"/>
                    </a:lnTo>
                    <a:lnTo>
                      <a:pt x="133" y="26"/>
                    </a:lnTo>
                    <a:lnTo>
                      <a:pt x="139" y="24"/>
                    </a:lnTo>
                    <a:lnTo>
                      <a:pt x="146" y="21"/>
                    </a:lnTo>
                    <a:lnTo>
                      <a:pt x="154" y="17"/>
                    </a:lnTo>
                    <a:lnTo>
                      <a:pt x="162" y="15"/>
                    </a:lnTo>
                    <a:lnTo>
                      <a:pt x="167" y="13"/>
                    </a:lnTo>
                    <a:lnTo>
                      <a:pt x="175" y="11"/>
                    </a:lnTo>
                    <a:lnTo>
                      <a:pt x="183" y="7"/>
                    </a:lnTo>
                    <a:lnTo>
                      <a:pt x="190" y="5"/>
                    </a:lnTo>
                    <a:lnTo>
                      <a:pt x="198" y="5"/>
                    </a:lnTo>
                    <a:lnTo>
                      <a:pt x="204" y="3"/>
                    </a:lnTo>
                    <a:lnTo>
                      <a:pt x="211" y="1"/>
                    </a:lnTo>
                    <a:lnTo>
                      <a:pt x="219" y="1"/>
                    </a:lnTo>
                    <a:lnTo>
                      <a:pt x="227" y="1"/>
                    </a:lnTo>
                    <a:lnTo>
                      <a:pt x="234" y="0"/>
                    </a:lnTo>
                    <a:lnTo>
                      <a:pt x="242" y="0"/>
                    </a:lnTo>
                    <a:lnTo>
                      <a:pt x="250" y="0"/>
                    </a:lnTo>
                    <a:lnTo>
                      <a:pt x="257" y="0"/>
                    </a:lnTo>
                    <a:lnTo>
                      <a:pt x="265" y="1"/>
                    </a:lnTo>
                    <a:lnTo>
                      <a:pt x="273" y="1"/>
                    </a:lnTo>
                    <a:lnTo>
                      <a:pt x="280" y="1"/>
                    </a:lnTo>
                    <a:lnTo>
                      <a:pt x="288" y="3"/>
                    </a:lnTo>
                    <a:lnTo>
                      <a:pt x="296" y="5"/>
                    </a:lnTo>
                    <a:lnTo>
                      <a:pt x="303" y="7"/>
                    </a:lnTo>
                    <a:lnTo>
                      <a:pt x="309" y="7"/>
                    </a:lnTo>
                    <a:lnTo>
                      <a:pt x="317" y="11"/>
                    </a:lnTo>
                    <a:lnTo>
                      <a:pt x="325" y="13"/>
                    </a:lnTo>
                    <a:lnTo>
                      <a:pt x="332" y="15"/>
                    </a:lnTo>
                    <a:lnTo>
                      <a:pt x="340" y="19"/>
                    </a:lnTo>
                    <a:lnTo>
                      <a:pt x="346" y="21"/>
                    </a:lnTo>
                    <a:lnTo>
                      <a:pt x="353" y="24"/>
                    </a:lnTo>
                    <a:lnTo>
                      <a:pt x="361" y="28"/>
                    </a:lnTo>
                    <a:lnTo>
                      <a:pt x="369" y="32"/>
                    </a:lnTo>
                    <a:lnTo>
                      <a:pt x="374" y="36"/>
                    </a:lnTo>
                    <a:lnTo>
                      <a:pt x="382" y="40"/>
                    </a:lnTo>
                    <a:lnTo>
                      <a:pt x="388" y="46"/>
                    </a:lnTo>
                    <a:lnTo>
                      <a:pt x="396" y="49"/>
                    </a:lnTo>
                    <a:lnTo>
                      <a:pt x="401" y="55"/>
                    </a:lnTo>
                    <a:lnTo>
                      <a:pt x="407" y="61"/>
                    </a:lnTo>
                    <a:lnTo>
                      <a:pt x="413" y="67"/>
                    </a:lnTo>
                    <a:lnTo>
                      <a:pt x="419" y="72"/>
                    </a:lnTo>
                    <a:lnTo>
                      <a:pt x="424" y="78"/>
                    </a:lnTo>
                    <a:lnTo>
                      <a:pt x="430" y="84"/>
                    </a:lnTo>
                    <a:lnTo>
                      <a:pt x="436" y="90"/>
                    </a:lnTo>
                    <a:lnTo>
                      <a:pt x="440" y="95"/>
                    </a:lnTo>
                    <a:lnTo>
                      <a:pt x="445" y="103"/>
                    </a:lnTo>
                    <a:lnTo>
                      <a:pt x="449" y="109"/>
                    </a:lnTo>
                    <a:lnTo>
                      <a:pt x="453" y="116"/>
                    </a:lnTo>
                    <a:lnTo>
                      <a:pt x="457" y="124"/>
                    </a:lnTo>
                    <a:lnTo>
                      <a:pt x="461" y="130"/>
                    </a:lnTo>
                    <a:lnTo>
                      <a:pt x="465" y="138"/>
                    </a:lnTo>
                    <a:lnTo>
                      <a:pt x="468" y="145"/>
                    </a:lnTo>
                    <a:lnTo>
                      <a:pt x="470" y="153"/>
                    </a:lnTo>
                    <a:lnTo>
                      <a:pt x="474" y="161"/>
                    </a:lnTo>
                    <a:lnTo>
                      <a:pt x="476" y="168"/>
                    </a:lnTo>
                    <a:lnTo>
                      <a:pt x="478" y="176"/>
                    </a:lnTo>
                    <a:lnTo>
                      <a:pt x="480" y="184"/>
                    </a:lnTo>
                    <a:lnTo>
                      <a:pt x="482" y="191"/>
                    </a:lnTo>
                    <a:lnTo>
                      <a:pt x="484" y="199"/>
                    </a:lnTo>
                    <a:lnTo>
                      <a:pt x="486" y="209"/>
                    </a:lnTo>
                    <a:lnTo>
                      <a:pt x="486" y="216"/>
                    </a:lnTo>
                    <a:lnTo>
                      <a:pt x="488" y="224"/>
                    </a:lnTo>
                    <a:lnTo>
                      <a:pt x="488" y="232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3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35"/>
                    </a:lnTo>
                    <a:lnTo>
                      <a:pt x="488" y="241"/>
                    </a:lnTo>
                    <a:lnTo>
                      <a:pt x="488" y="247"/>
                    </a:lnTo>
                    <a:lnTo>
                      <a:pt x="488" y="253"/>
                    </a:lnTo>
                    <a:lnTo>
                      <a:pt x="486" y="258"/>
                    </a:lnTo>
                    <a:lnTo>
                      <a:pt x="486" y="262"/>
                    </a:lnTo>
                    <a:lnTo>
                      <a:pt x="486" y="268"/>
                    </a:lnTo>
                    <a:lnTo>
                      <a:pt x="484" y="274"/>
                    </a:lnTo>
                    <a:lnTo>
                      <a:pt x="484" y="279"/>
                    </a:lnTo>
                    <a:lnTo>
                      <a:pt x="482" y="285"/>
                    </a:lnTo>
                    <a:lnTo>
                      <a:pt x="482" y="291"/>
                    </a:lnTo>
                    <a:lnTo>
                      <a:pt x="480" y="295"/>
                    </a:lnTo>
                    <a:lnTo>
                      <a:pt x="478" y="301"/>
                    </a:lnTo>
                    <a:lnTo>
                      <a:pt x="476" y="306"/>
                    </a:lnTo>
                    <a:lnTo>
                      <a:pt x="474" y="312"/>
                    </a:lnTo>
                    <a:lnTo>
                      <a:pt x="474" y="316"/>
                    </a:lnTo>
                    <a:lnTo>
                      <a:pt x="472" y="322"/>
                    </a:lnTo>
                    <a:lnTo>
                      <a:pt x="468" y="327"/>
                    </a:lnTo>
                    <a:lnTo>
                      <a:pt x="467" y="331"/>
                    </a:lnTo>
                    <a:lnTo>
                      <a:pt x="465" y="337"/>
                    </a:lnTo>
                    <a:lnTo>
                      <a:pt x="463" y="341"/>
                    </a:lnTo>
                    <a:lnTo>
                      <a:pt x="461" y="347"/>
                    </a:lnTo>
                    <a:lnTo>
                      <a:pt x="457" y="350"/>
                    </a:lnTo>
                    <a:lnTo>
                      <a:pt x="455" y="356"/>
                    </a:lnTo>
                    <a:lnTo>
                      <a:pt x="451" y="360"/>
                    </a:lnTo>
                    <a:lnTo>
                      <a:pt x="449" y="366"/>
                    </a:lnTo>
                    <a:lnTo>
                      <a:pt x="445" y="370"/>
                    </a:lnTo>
                    <a:lnTo>
                      <a:pt x="444" y="375"/>
                    </a:lnTo>
                    <a:lnTo>
                      <a:pt x="440" y="379"/>
                    </a:lnTo>
                    <a:lnTo>
                      <a:pt x="436" y="383"/>
                    </a:lnTo>
                    <a:lnTo>
                      <a:pt x="432" y="387"/>
                    </a:lnTo>
                    <a:lnTo>
                      <a:pt x="428" y="393"/>
                    </a:lnTo>
                    <a:lnTo>
                      <a:pt x="426" y="396"/>
                    </a:lnTo>
                    <a:lnTo>
                      <a:pt x="422" y="398"/>
                    </a:lnTo>
                    <a:lnTo>
                      <a:pt x="421" y="402"/>
                    </a:lnTo>
                    <a:lnTo>
                      <a:pt x="419" y="404"/>
                    </a:lnTo>
                    <a:lnTo>
                      <a:pt x="415" y="408"/>
                    </a:lnTo>
                    <a:lnTo>
                      <a:pt x="413" y="410"/>
                    </a:lnTo>
                    <a:lnTo>
                      <a:pt x="411" y="414"/>
                    </a:lnTo>
                    <a:lnTo>
                      <a:pt x="407" y="416"/>
                    </a:lnTo>
                    <a:lnTo>
                      <a:pt x="405" y="417"/>
                    </a:lnTo>
                    <a:lnTo>
                      <a:pt x="401" y="421"/>
                    </a:lnTo>
                    <a:lnTo>
                      <a:pt x="399" y="423"/>
                    </a:lnTo>
                    <a:lnTo>
                      <a:pt x="396" y="425"/>
                    </a:lnTo>
                    <a:lnTo>
                      <a:pt x="394" y="427"/>
                    </a:lnTo>
                    <a:lnTo>
                      <a:pt x="390" y="431"/>
                    </a:lnTo>
                    <a:lnTo>
                      <a:pt x="388" y="433"/>
                    </a:lnTo>
                    <a:lnTo>
                      <a:pt x="384" y="435"/>
                    </a:lnTo>
                    <a:lnTo>
                      <a:pt x="380" y="437"/>
                    </a:lnTo>
                    <a:lnTo>
                      <a:pt x="378" y="439"/>
                    </a:lnTo>
                    <a:lnTo>
                      <a:pt x="374" y="440"/>
                    </a:lnTo>
                    <a:lnTo>
                      <a:pt x="373" y="444"/>
                    </a:lnTo>
                    <a:lnTo>
                      <a:pt x="369" y="446"/>
                    </a:lnTo>
                    <a:lnTo>
                      <a:pt x="365" y="448"/>
                    </a:lnTo>
                    <a:lnTo>
                      <a:pt x="363" y="450"/>
                    </a:lnTo>
                    <a:lnTo>
                      <a:pt x="359" y="452"/>
                    </a:lnTo>
                    <a:lnTo>
                      <a:pt x="355" y="454"/>
                    </a:lnTo>
                    <a:lnTo>
                      <a:pt x="351" y="454"/>
                    </a:lnTo>
                    <a:lnTo>
                      <a:pt x="350" y="456"/>
                    </a:lnTo>
                    <a:lnTo>
                      <a:pt x="346" y="458"/>
                    </a:lnTo>
                    <a:lnTo>
                      <a:pt x="342" y="460"/>
                    </a:lnTo>
                    <a:lnTo>
                      <a:pt x="338" y="462"/>
                    </a:lnTo>
                    <a:lnTo>
                      <a:pt x="336" y="464"/>
                    </a:lnTo>
                    <a:lnTo>
                      <a:pt x="332" y="464"/>
                    </a:lnTo>
                    <a:lnTo>
                      <a:pt x="328" y="465"/>
                    </a:lnTo>
                    <a:lnTo>
                      <a:pt x="325" y="467"/>
                    </a:lnTo>
                    <a:lnTo>
                      <a:pt x="321" y="469"/>
                    </a:lnTo>
                    <a:lnTo>
                      <a:pt x="317" y="471"/>
                    </a:lnTo>
                    <a:lnTo>
                      <a:pt x="315" y="473"/>
                    </a:lnTo>
                    <a:lnTo>
                      <a:pt x="311" y="475"/>
                    </a:lnTo>
                    <a:lnTo>
                      <a:pt x="307" y="477"/>
                    </a:lnTo>
                    <a:lnTo>
                      <a:pt x="305" y="479"/>
                    </a:lnTo>
                    <a:lnTo>
                      <a:pt x="302" y="481"/>
                    </a:lnTo>
                    <a:lnTo>
                      <a:pt x="298" y="483"/>
                    </a:lnTo>
                    <a:lnTo>
                      <a:pt x="296" y="485"/>
                    </a:lnTo>
                    <a:lnTo>
                      <a:pt x="292" y="487"/>
                    </a:lnTo>
                    <a:lnTo>
                      <a:pt x="290" y="490"/>
                    </a:lnTo>
                    <a:lnTo>
                      <a:pt x="286" y="492"/>
                    </a:lnTo>
                    <a:lnTo>
                      <a:pt x="284" y="494"/>
                    </a:lnTo>
                    <a:lnTo>
                      <a:pt x="280" y="496"/>
                    </a:lnTo>
                    <a:lnTo>
                      <a:pt x="279" y="500"/>
                    </a:lnTo>
                    <a:lnTo>
                      <a:pt x="275" y="502"/>
                    </a:lnTo>
                    <a:lnTo>
                      <a:pt x="273" y="506"/>
                    </a:lnTo>
                    <a:lnTo>
                      <a:pt x="269" y="508"/>
                    </a:lnTo>
                    <a:lnTo>
                      <a:pt x="267" y="510"/>
                    </a:lnTo>
                    <a:lnTo>
                      <a:pt x="265" y="513"/>
                    </a:lnTo>
                    <a:lnTo>
                      <a:pt x="263" y="515"/>
                    </a:lnTo>
                    <a:lnTo>
                      <a:pt x="259" y="519"/>
                    </a:lnTo>
                    <a:lnTo>
                      <a:pt x="257" y="523"/>
                    </a:lnTo>
                    <a:lnTo>
                      <a:pt x="256" y="525"/>
                    </a:lnTo>
                    <a:lnTo>
                      <a:pt x="254" y="529"/>
                    </a:lnTo>
                    <a:lnTo>
                      <a:pt x="252" y="531"/>
                    </a:lnTo>
                    <a:lnTo>
                      <a:pt x="250" y="534"/>
                    </a:lnTo>
                    <a:lnTo>
                      <a:pt x="248" y="538"/>
                    </a:lnTo>
                    <a:lnTo>
                      <a:pt x="246" y="542"/>
                    </a:lnTo>
                    <a:lnTo>
                      <a:pt x="244" y="544"/>
                    </a:lnTo>
                    <a:lnTo>
                      <a:pt x="242" y="548"/>
                    </a:lnTo>
                    <a:lnTo>
                      <a:pt x="240" y="544"/>
                    </a:lnTo>
                    <a:lnTo>
                      <a:pt x="238" y="542"/>
                    </a:lnTo>
                    <a:lnTo>
                      <a:pt x="236" y="538"/>
                    </a:lnTo>
                    <a:lnTo>
                      <a:pt x="234" y="534"/>
                    </a:lnTo>
                    <a:lnTo>
                      <a:pt x="233" y="531"/>
                    </a:lnTo>
                    <a:lnTo>
                      <a:pt x="229" y="529"/>
                    </a:lnTo>
                    <a:lnTo>
                      <a:pt x="227" y="525"/>
                    </a:lnTo>
                    <a:lnTo>
                      <a:pt x="225" y="523"/>
                    </a:lnTo>
                    <a:lnTo>
                      <a:pt x="223" y="519"/>
                    </a:lnTo>
                    <a:lnTo>
                      <a:pt x="221" y="517"/>
                    </a:lnTo>
                    <a:lnTo>
                      <a:pt x="217" y="513"/>
                    </a:lnTo>
                    <a:lnTo>
                      <a:pt x="215" y="511"/>
                    </a:lnTo>
                    <a:lnTo>
                      <a:pt x="213" y="508"/>
                    </a:lnTo>
                    <a:lnTo>
                      <a:pt x="210" y="506"/>
                    </a:lnTo>
                    <a:lnTo>
                      <a:pt x="208" y="502"/>
                    </a:lnTo>
                    <a:lnTo>
                      <a:pt x="206" y="500"/>
                    </a:lnTo>
                    <a:lnTo>
                      <a:pt x="202" y="498"/>
                    </a:lnTo>
                    <a:lnTo>
                      <a:pt x="200" y="494"/>
                    </a:lnTo>
                    <a:lnTo>
                      <a:pt x="196" y="492"/>
                    </a:lnTo>
                    <a:lnTo>
                      <a:pt x="194" y="490"/>
                    </a:lnTo>
                    <a:lnTo>
                      <a:pt x="190" y="488"/>
                    </a:lnTo>
                    <a:lnTo>
                      <a:pt x="188" y="485"/>
                    </a:lnTo>
                    <a:lnTo>
                      <a:pt x="185" y="483"/>
                    </a:lnTo>
                    <a:lnTo>
                      <a:pt x="181" y="481"/>
                    </a:lnTo>
                    <a:lnTo>
                      <a:pt x="179" y="479"/>
                    </a:lnTo>
                    <a:lnTo>
                      <a:pt x="175" y="477"/>
                    </a:lnTo>
                    <a:lnTo>
                      <a:pt x="171" y="475"/>
                    </a:lnTo>
                    <a:lnTo>
                      <a:pt x="169" y="473"/>
                    </a:lnTo>
                    <a:lnTo>
                      <a:pt x="165" y="471"/>
                    </a:lnTo>
                    <a:lnTo>
                      <a:pt x="162" y="469"/>
                    </a:lnTo>
                    <a:lnTo>
                      <a:pt x="158" y="467"/>
                    </a:lnTo>
                    <a:lnTo>
                      <a:pt x="156" y="465"/>
                    </a:lnTo>
                    <a:lnTo>
                      <a:pt x="152" y="465"/>
                    </a:lnTo>
                    <a:lnTo>
                      <a:pt x="148" y="464"/>
                    </a:lnTo>
                    <a:lnTo>
                      <a:pt x="146" y="462"/>
                    </a:lnTo>
                    <a:lnTo>
                      <a:pt x="142" y="462"/>
                    </a:lnTo>
                    <a:lnTo>
                      <a:pt x="140" y="460"/>
                    </a:lnTo>
                    <a:lnTo>
                      <a:pt x="137" y="458"/>
                    </a:lnTo>
                    <a:lnTo>
                      <a:pt x="133" y="456"/>
                    </a:lnTo>
                    <a:lnTo>
                      <a:pt x="131" y="456"/>
                    </a:lnTo>
                    <a:lnTo>
                      <a:pt x="127" y="454"/>
                    </a:lnTo>
                    <a:lnTo>
                      <a:pt x="125" y="452"/>
                    </a:lnTo>
                    <a:lnTo>
                      <a:pt x="121" y="450"/>
                    </a:lnTo>
                    <a:lnTo>
                      <a:pt x="119" y="448"/>
                    </a:lnTo>
                    <a:lnTo>
                      <a:pt x="116" y="446"/>
                    </a:lnTo>
                    <a:lnTo>
                      <a:pt x="114" y="444"/>
                    </a:lnTo>
                    <a:lnTo>
                      <a:pt x="110" y="442"/>
                    </a:lnTo>
                    <a:lnTo>
                      <a:pt x="108" y="440"/>
                    </a:lnTo>
                    <a:lnTo>
                      <a:pt x="106" y="439"/>
                    </a:lnTo>
                    <a:lnTo>
                      <a:pt x="102" y="439"/>
                    </a:lnTo>
                    <a:lnTo>
                      <a:pt x="100" y="435"/>
                    </a:lnTo>
                    <a:lnTo>
                      <a:pt x="96" y="433"/>
                    </a:lnTo>
                    <a:lnTo>
                      <a:pt x="94" y="431"/>
                    </a:lnTo>
                    <a:lnTo>
                      <a:pt x="92" y="429"/>
                    </a:lnTo>
                    <a:lnTo>
                      <a:pt x="89" y="427"/>
                    </a:lnTo>
                    <a:lnTo>
                      <a:pt x="87" y="425"/>
                    </a:lnTo>
                    <a:lnTo>
                      <a:pt x="85" y="423"/>
                    </a:lnTo>
                    <a:lnTo>
                      <a:pt x="81" y="421"/>
                    </a:lnTo>
                    <a:lnTo>
                      <a:pt x="79" y="419"/>
                    </a:lnTo>
                    <a:lnTo>
                      <a:pt x="77" y="416"/>
                    </a:lnTo>
                    <a:lnTo>
                      <a:pt x="73" y="414"/>
                    </a:lnTo>
                    <a:lnTo>
                      <a:pt x="71" y="412"/>
                    </a:lnTo>
                    <a:lnTo>
                      <a:pt x="69" y="410"/>
                    </a:lnTo>
                    <a:lnTo>
                      <a:pt x="68" y="408"/>
                    </a:lnTo>
                    <a:lnTo>
                      <a:pt x="66" y="408"/>
                    </a:lnTo>
                    <a:lnTo>
                      <a:pt x="64" y="410"/>
                    </a:lnTo>
                    <a:lnTo>
                      <a:pt x="62" y="412"/>
                    </a:lnTo>
                    <a:lnTo>
                      <a:pt x="60" y="414"/>
                    </a:lnTo>
                    <a:lnTo>
                      <a:pt x="58" y="416"/>
                    </a:lnTo>
                    <a:lnTo>
                      <a:pt x="58" y="417"/>
                    </a:lnTo>
                    <a:lnTo>
                      <a:pt x="56" y="417"/>
                    </a:lnTo>
                    <a:lnTo>
                      <a:pt x="54" y="419"/>
                    </a:lnTo>
                    <a:lnTo>
                      <a:pt x="52" y="421"/>
                    </a:lnTo>
                    <a:lnTo>
                      <a:pt x="50" y="423"/>
                    </a:lnTo>
                    <a:lnTo>
                      <a:pt x="50" y="425"/>
                    </a:lnTo>
                    <a:lnTo>
                      <a:pt x="48" y="427"/>
                    </a:lnTo>
                    <a:lnTo>
                      <a:pt x="46" y="429"/>
                    </a:lnTo>
                    <a:lnTo>
                      <a:pt x="45" y="431"/>
                    </a:lnTo>
                    <a:lnTo>
                      <a:pt x="45" y="433"/>
                    </a:lnTo>
                    <a:lnTo>
                      <a:pt x="43" y="435"/>
                    </a:lnTo>
                    <a:lnTo>
                      <a:pt x="43" y="431"/>
                    </a:lnTo>
                    <a:lnTo>
                      <a:pt x="43" y="429"/>
                    </a:lnTo>
                    <a:lnTo>
                      <a:pt x="41" y="425"/>
                    </a:lnTo>
                    <a:lnTo>
                      <a:pt x="41" y="421"/>
                    </a:lnTo>
                    <a:lnTo>
                      <a:pt x="41" y="416"/>
                    </a:lnTo>
                    <a:lnTo>
                      <a:pt x="39" y="408"/>
                    </a:lnTo>
                    <a:lnTo>
                      <a:pt x="37" y="402"/>
                    </a:lnTo>
                    <a:lnTo>
                      <a:pt x="37" y="396"/>
                    </a:lnTo>
                    <a:lnTo>
                      <a:pt x="35" y="389"/>
                    </a:lnTo>
                    <a:lnTo>
                      <a:pt x="33" y="383"/>
                    </a:lnTo>
                    <a:lnTo>
                      <a:pt x="33" y="379"/>
                    </a:lnTo>
                    <a:lnTo>
                      <a:pt x="31" y="377"/>
                    </a:lnTo>
                    <a:lnTo>
                      <a:pt x="31" y="373"/>
                    </a:lnTo>
                    <a:lnTo>
                      <a:pt x="31" y="370"/>
                    </a:lnTo>
                    <a:lnTo>
                      <a:pt x="29" y="368"/>
                    </a:lnTo>
                    <a:lnTo>
                      <a:pt x="29" y="364"/>
                    </a:lnTo>
                    <a:lnTo>
                      <a:pt x="27" y="360"/>
                    </a:lnTo>
                    <a:lnTo>
                      <a:pt x="27" y="358"/>
                    </a:lnTo>
                    <a:lnTo>
                      <a:pt x="25" y="350"/>
                    </a:lnTo>
                    <a:lnTo>
                      <a:pt x="23" y="345"/>
                    </a:lnTo>
                    <a:lnTo>
                      <a:pt x="22" y="341"/>
                    </a:lnTo>
                    <a:lnTo>
                      <a:pt x="22" y="339"/>
                    </a:lnTo>
                    <a:lnTo>
                      <a:pt x="20" y="335"/>
                    </a:lnTo>
                    <a:lnTo>
                      <a:pt x="20" y="333"/>
                    </a:lnTo>
                    <a:lnTo>
                      <a:pt x="20" y="331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35177" name="Rectangle 9"/>
            <p:cNvSpPr>
              <a:spLocks noChangeArrowheads="1"/>
            </p:cNvSpPr>
            <p:nvPr/>
          </p:nvSpPr>
          <p:spPr bwMode="auto">
            <a:xfrm>
              <a:off x="793" y="4020"/>
              <a:ext cx="240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808080"/>
                  </a:solidFill>
                  <a:latin typeface="Arial" charset="0"/>
                </a:rPr>
                <a:t>RESEARCH INSTITUTE OF TECHNOLOGY (NITI)</a:t>
              </a:r>
              <a:endParaRPr lang="ru-RU" sz="1200">
                <a:solidFill>
                  <a:srgbClr val="808080"/>
                </a:solidFill>
              </a:endParaRPr>
            </a:p>
          </p:txBody>
        </p:sp>
        <p:sp>
          <p:nvSpPr>
            <p:cNvPr id="135178" name="Rectangle 10"/>
            <p:cNvSpPr>
              <a:spLocks noChangeArrowheads="1"/>
            </p:cNvSpPr>
            <p:nvPr/>
          </p:nvSpPr>
          <p:spPr bwMode="auto">
            <a:xfrm>
              <a:off x="793" y="3929"/>
              <a:ext cx="539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808080"/>
                  </a:solidFill>
                  <a:latin typeface="Arial" charset="0"/>
                </a:rPr>
                <a:t>ALEXANDROV</a:t>
              </a:r>
              <a:endParaRPr lang="ru-RU" sz="900">
                <a:solidFill>
                  <a:srgbClr val="808080"/>
                </a:solidFill>
              </a:endParaRPr>
            </a:p>
          </p:txBody>
        </p:sp>
        <p:sp>
          <p:nvSpPr>
            <p:cNvPr id="135179" name="Line 11"/>
            <p:cNvSpPr>
              <a:spLocks noChangeShapeType="1"/>
            </p:cNvSpPr>
            <p:nvPr/>
          </p:nvSpPr>
          <p:spPr bwMode="auto">
            <a:xfrm>
              <a:off x="1338" y="3974"/>
              <a:ext cx="41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5181" name="Text Box 13"/>
          <p:cNvSpPr txBox="1">
            <a:spLocks noChangeArrowheads="1"/>
          </p:cNvSpPr>
          <p:nvPr/>
        </p:nvSpPr>
        <p:spPr bwMode="auto">
          <a:xfrm>
            <a:off x="1331913" y="225425"/>
            <a:ext cx="6697662" cy="822325"/>
          </a:xfrm>
          <a:prstGeom prst="rect">
            <a:avLst/>
          </a:prstGeom>
          <a:noFill/>
          <a:ln>
            <a:noFill/>
          </a:ln>
          <a:effectLst>
            <a:outerShdw dist="28398" dir="20006097" algn="ctr" rotWithShape="0">
              <a:srgbClr val="8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66"/>
                </a:solidFill>
                <a:latin typeface="Arial" charset="0"/>
              </a:rPr>
              <a:t>Lay-out of gas analysis system </a:t>
            </a:r>
          </a:p>
          <a:p>
            <a:pPr algn="ctr"/>
            <a:r>
              <a:rPr lang="en-US" b="1">
                <a:solidFill>
                  <a:srgbClr val="FF0066"/>
                </a:solidFill>
                <a:latin typeface="Arial" charset="0"/>
              </a:rPr>
              <a:t>in the laboratory room</a:t>
            </a:r>
            <a:endParaRPr lang="ru-RU" b="1">
              <a:solidFill>
                <a:srgbClr val="FF0066"/>
              </a:solidFill>
              <a:latin typeface="Arial" charset="0"/>
            </a:endParaRPr>
          </a:p>
        </p:txBody>
      </p:sp>
      <p:grpSp>
        <p:nvGrpSpPr>
          <p:cNvPr id="135243" name="Group 75"/>
          <p:cNvGrpSpPr>
            <a:grpSpLocks/>
          </p:cNvGrpSpPr>
          <p:nvPr/>
        </p:nvGrpSpPr>
        <p:grpSpPr bwMode="auto">
          <a:xfrm>
            <a:off x="431800" y="1304925"/>
            <a:ext cx="8289925" cy="4752975"/>
            <a:chOff x="272" y="822"/>
            <a:chExt cx="5222" cy="2994"/>
          </a:xfrm>
        </p:grpSpPr>
        <p:sp>
          <p:nvSpPr>
            <p:cNvPr id="135183" name="Text Box 15"/>
            <p:cNvSpPr txBox="1">
              <a:spLocks noChangeArrowheads="1"/>
            </p:cNvSpPr>
            <p:nvPr/>
          </p:nvSpPr>
          <p:spPr bwMode="auto">
            <a:xfrm>
              <a:off x="2967" y="2398"/>
              <a:ext cx="408" cy="10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184" name="Text Box 16"/>
            <p:cNvSpPr txBox="1">
              <a:spLocks noChangeArrowheads="1"/>
            </p:cNvSpPr>
            <p:nvPr/>
          </p:nvSpPr>
          <p:spPr bwMode="auto">
            <a:xfrm>
              <a:off x="664" y="2500"/>
              <a:ext cx="1840" cy="8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185" name="Text Box 17"/>
            <p:cNvSpPr txBox="1">
              <a:spLocks noChangeArrowheads="1"/>
            </p:cNvSpPr>
            <p:nvPr/>
          </p:nvSpPr>
          <p:spPr bwMode="auto">
            <a:xfrm>
              <a:off x="3691" y="2389"/>
              <a:ext cx="1803" cy="10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186" name="Text Box 18"/>
            <p:cNvSpPr txBox="1">
              <a:spLocks noChangeArrowheads="1"/>
            </p:cNvSpPr>
            <p:nvPr/>
          </p:nvSpPr>
          <p:spPr bwMode="auto">
            <a:xfrm>
              <a:off x="2028" y="2612"/>
              <a:ext cx="344" cy="26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187" name="Text Box 19"/>
            <p:cNvSpPr txBox="1">
              <a:spLocks noChangeArrowheads="1"/>
            </p:cNvSpPr>
            <p:nvPr/>
          </p:nvSpPr>
          <p:spPr bwMode="auto">
            <a:xfrm>
              <a:off x="2019" y="3001"/>
              <a:ext cx="344" cy="2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188" name="Text Box 20"/>
            <p:cNvSpPr txBox="1">
              <a:spLocks noChangeArrowheads="1"/>
            </p:cNvSpPr>
            <p:nvPr/>
          </p:nvSpPr>
          <p:spPr bwMode="auto">
            <a:xfrm>
              <a:off x="783" y="2649"/>
              <a:ext cx="1022" cy="59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189" name="Text Box 21"/>
            <p:cNvSpPr txBox="1">
              <a:spLocks noChangeArrowheads="1"/>
            </p:cNvSpPr>
            <p:nvPr/>
          </p:nvSpPr>
          <p:spPr bwMode="auto">
            <a:xfrm>
              <a:off x="653" y="1265"/>
              <a:ext cx="809" cy="12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190" name="Text Box 22"/>
            <p:cNvSpPr txBox="1">
              <a:spLocks noChangeArrowheads="1"/>
            </p:cNvSpPr>
            <p:nvPr/>
          </p:nvSpPr>
          <p:spPr bwMode="auto">
            <a:xfrm>
              <a:off x="1647" y="2667"/>
              <a:ext cx="121" cy="5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191" name="AutoShape 23"/>
            <p:cNvSpPr>
              <a:spLocks noChangeArrowheads="1"/>
            </p:cNvSpPr>
            <p:nvPr/>
          </p:nvSpPr>
          <p:spPr bwMode="auto">
            <a:xfrm rot="5400000">
              <a:off x="654" y="1794"/>
              <a:ext cx="371" cy="21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5192" name="Text Box 24"/>
            <p:cNvSpPr txBox="1">
              <a:spLocks noChangeArrowheads="1"/>
            </p:cNvSpPr>
            <p:nvPr/>
          </p:nvSpPr>
          <p:spPr bwMode="auto">
            <a:xfrm>
              <a:off x="728" y="2184"/>
              <a:ext cx="622" cy="2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193" name="Text Box 25"/>
            <p:cNvSpPr txBox="1">
              <a:spLocks noChangeArrowheads="1"/>
            </p:cNvSpPr>
            <p:nvPr/>
          </p:nvSpPr>
          <p:spPr bwMode="auto">
            <a:xfrm>
              <a:off x="756" y="1339"/>
              <a:ext cx="418" cy="2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194" name="Text Box 26"/>
            <p:cNvSpPr txBox="1">
              <a:spLocks noChangeArrowheads="1"/>
            </p:cNvSpPr>
            <p:nvPr/>
          </p:nvSpPr>
          <p:spPr bwMode="auto">
            <a:xfrm>
              <a:off x="1183" y="1673"/>
              <a:ext cx="186" cy="4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195" name="Text Box 27"/>
            <p:cNvSpPr txBox="1">
              <a:spLocks noChangeArrowheads="1"/>
            </p:cNvSpPr>
            <p:nvPr/>
          </p:nvSpPr>
          <p:spPr bwMode="auto">
            <a:xfrm>
              <a:off x="3831" y="2519"/>
              <a:ext cx="771" cy="7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196" name="Text Box 28"/>
            <p:cNvSpPr txBox="1">
              <a:spLocks noChangeArrowheads="1"/>
            </p:cNvSpPr>
            <p:nvPr/>
          </p:nvSpPr>
          <p:spPr bwMode="auto">
            <a:xfrm>
              <a:off x="4769" y="2686"/>
              <a:ext cx="651" cy="47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197" name="Oval 29"/>
            <p:cNvSpPr>
              <a:spLocks noChangeArrowheads="1"/>
            </p:cNvSpPr>
            <p:nvPr/>
          </p:nvSpPr>
          <p:spPr bwMode="auto">
            <a:xfrm>
              <a:off x="1533" y="1624"/>
              <a:ext cx="390" cy="3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5198" name="AutoShape 30"/>
            <p:cNvSpPr>
              <a:spLocks noChangeArrowheads="1"/>
            </p:cNvSpPr>
            <p:nvPr/>
          </p:nvSpPr>
          <p:spPr bwMode="auto">
            <a:xfrm>
              <a:off x="272" y="2834"/>
              <a:ext cx="251" cy="576"/>
            </a:xfrm>
            <a:prstGeom prst="can">
              <a:avLst>
                <a:gd name="adj" fmla="val 57371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5199" name="Text Box 31"/>
            <p:cNvSpPr txBox="1">
              <a:spLocks noChangeArrowheads="1"/>
            </p:cNvSpPr>
            <p:nvPr/>
          </p:nvSpPr>
          <p:spPr bwMode="auto">
            <a:xfrm>
              <a:off x="4723" y="1051"/>
              <a:ext cx="761" cy="132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200" name="Text Box 32"/>
            <p:cNvSpPr txBox="1">
              <a:spLocks noChangeArrowheads="1"/>
            </p:cNvSpPr>
            <p:nvPr/>
          </p:nvSpPr>
          <p:spPr bwMode="auto">
            <a:xfrm>
              <a:off x="4816" y="2092"/>
              <a:ext cx="622" cy="24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201" name="AutoShape 33"/>
            <p:cNvSpPr>
              <a:spLocks noChangeArrowheads="1"/>
            </p:cNvSpPr>
            <p:nvPr/>
          </p:nvSpPr>
          <p:spPr bwMode="auto">
            <a:xfrm rot="16200000">
              <a:off x="5122" y="1711"/>
              <a:ext cx="371" cy="21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5202" name="AutoShape 34"/>
            <p:cNvSpPr>
              <a:spLocks noChangeArrowheads="1"/>
            </p:cNvSpPr>
            <p:nvPr/>
          </p:nvSpPr>
          <p:spPr bwMode="auto">
            <a:xfrm rot="16200000">
              <a:off x="5076" y="1209"/>
              <a:ext cx="372" cy="21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5203" name="Text Box 35"/>
            <p:cNvSpPr txBox="1">
              <a:spLocks noChangeArrowheads="1"/>
            </p:cNvSpPr>
            <p:nvPr/>
          </p:nvSpPr>
          <p:spPr bwMode="auto">
            <a:xfrm>
              <a:off x="4834" y="1116"/>
              <a:ext cx="186" cy="4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204" name="Text Box 36"/>
            <p:cNvSpPr txBox="1">
              <a:spLocks noChangeArrowheads="1"/>
            </p:cNvSpPr>
            <p:nvPr/>
          </p:nvSpPr>
          <p:spPr bwMode="auto">
            <a:xfrm>
              <a:off x="4834" y="1617"/>
              <a:ext cx="186" cy="4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205" name="Oval 37"/>
            <p:cNvSpPr>
              <a:spLocks noChangeArrowheads="1"/>
            </p:cNvSpPr>
            <p:nvPr/>
          </p:nvSpPr>
          <p:spPr bwMode="auto">
            <a:xfrm>
              <a:off x="4147" y="1432"/>
              <a:ext cx="390" cy="3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5213" name="Line 45"/>
            <p:cNvSpPr>
              <a:spLocks noChangeShapeType="1"/>
            </p:cNvSpPr>
            <p:nvPr/>
          </p:nvSpPr>
          <p:spPr bwMode="auto">
            <a:xfrm>
              <a:off x="2369" y="2793"/>
              <a:ext cx="597" cy="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5214" name="Line 46"/>
            <p:cNvSpPr>
              <a:spLocks noChangeShapeType="1"/>
            </p:cNvSpPr>
            <p:nvPr/>
          </p:nvSpPr>
          <p:spPr bwMode="auto">
            <a:xfrm>
              <a:off x="2376" y="2686"/>
              <a:ext cx="597" cy="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5215" name="Line 47"/>
            <p:cNvSpPr>
              <a:spLocks noChangeShapeType="1"/>
            </p:cNvSpPr>
            <p:nvPr/>
          </p:nvSpPr>
          <p:spPr bwMode="auto">
            <a:xfrm>
              <a:off x="2348" y="3184"/>
              <a:ext cx="597" cy="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5216" name="Line 48"/>
            <p:cNvSpPr>
              <a:spLocks noChangeShapeType="1"/>
            </p:cNvSpPr>
            <p:nvPr/>
          </p:nvSpPr>
          <p:spPr bwMode="auto">
            <a:xfrm>
              <a:off x="2355" y="3077"/>
              <a:ext cx="597" cy="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5217" name="Line 49"/>
            <p:cNvSpPr>
              <a:spLocks noChangeShapeType="1"/>
            </p:cNvSpPr>
            <p:nvPr/>
          </p:nvSpPr>
          <p:spPr bwMode="auto">
            <a:xfrm>
              <a:off x="3386" y="2793"/>
              <a:ext cx="455" cy="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5218" name="Line 50"/>
            <p:cNvSpPr>
              <a:spLocks noChangeShapeType="1"/>
            </p:cNvSpPr>
            <p:nvPr/>
          </p:nvSpPr>
          <p:spPr bwMode="auto">
            <a:xfrm flipV="1">
              <a:off x="3002" y="3419"/>
              <a:ext cx="0" cy="22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5221" name="Line 53"/>
            <p:cNvSpPr>
              <a:spLocks noChangeShapeType="1"/>
            </p:cNvSpPr>
            <p:nvPr/>
          </p:nvSpPr>
          <p:spPr bwMode="auto">
            <a:xfrm flipV="1">
              <a:off x="3115" y="3412"/>
              <a:ext cx="0" cy="22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5222" name="Line 54"/>
            <p:cNvSpPr>
              <a:spLocks noChangeShapeType="1"/>
            </p:cNvSpPr>
            <p:nvPr/>
          </p:nvSpPr>
          <p:spPr bwMode="auto">
            <a:xfrm flipV="1">
              <a:off x="3229" y="3405"/>
              <a:ext cx="0" cy="22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5223" name="Line 55"/>
            <p:cNvSpPr>
              <a:spLocks noChangeShapeType="1"/>
            </p:cNvSpPr>
            <p:nvPr/>
          </p:nvSpPr>
          <p:spPr bwMode="auto">
            <a:xfrm flipV="1">
              <a:off x="3322" y="3412"/>
              <a:ext cx="0" cy="22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5225" name="AutoShape 57"/>
            <p:cNvSpPr>
              <a:spLocks noChangeArrowheads="1"/>
            </p:cNvSpPr>
            <p:nvPr/>
          </p:nvSpPr>
          <p:spPr bwMode="auto">
            <a:xfrm>
              <a:off x="1292" y="822"/>
              <a:ext cx="885" cy="385"/>
            </a:xfrm>
            <a:prstGeom prst="wedgeRectCallout">
              <a:avLst>
                <a:gd name="adj1" fmla="val -61639"/>
                <a:gd name="adj2" fmla="val 16558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1200">
                  <a:latin typeface="Arial" charset="0"/>
                </a:rPr>
                <a:t>PC for chromatographic analysis</a:t>
              </a:r>
              <a:endParaRPr lang="ru-RU" sz="1200">
                <a:latin typeface="Arial" charset="0"/>
              </a:endParaRPr>
            </a:p>
          </p:txBody>
        </p:sp>
        <p:sp>
          <p:nvSpPr>
            <p:cNvPr id="135226" name="AutoShape 58"/>
            <p:cNvSpPr>
              <a:spLocks noChangeArrowheads="1"/>
            </p:cNvSpPr>
            <p:nvPr/>
          </p:nvSpPr>
          <p:spPr bwMode="auto">
            <a:xfrm>
              <a:off x="3515" y="845"/>
              <a:ext cx="1095" cy="408"/>
            </a:xfrm>
            <a:prstGeom prst="wedgeRectCallout">
              <a:avLst>
                <a:gd name="adj1" fmla="val 69361"/>
                <a:gd name="adj2" fmla="val 126718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1200">
                  <a:latin typeface="Arial" charset="0"/>
                </a:rPr>
                <a:t>PC for </a:t>
              </a:r>
              <a:br>
                <a:rPr lang="en-US" sz="1200">
                  <a:latin typeface="Arial" charset="0"/>
                </a:rPr>
              </a:br>
              <a:r>
                <a:rPr lang="en-US" sz="1200">
                  <a:latin typeface="Arial" charset="0"/>
                </a:rPr>
                <a:t>mass-spectrometric analysis</a:t>
              </a:r>
              <a:endParaRPr lang="ru-RU" sz="1200">
                <a:latin typeface="Arial" charset="0"/>
              </a:endParaRPr>
            </a:p>
          </p:txBody>
        </p:sp>
        <p:sp>
          <p:nvSpPr>
            <p:cNvPr id="135227" name="AutoShape 59"/>
            <p:cNvSpPr>
              <a:spLocks noChangeArrowheads="1"/>
            </p:cNvSpPr>
            <p:nvPr/>
          </p:nvSpPr>
          <p:spPr bwMode="auto">
            <a:xfrm>
              <a:off x="3544" y="2137"/>
              <a:ext cx="545" cy="159"/>
            </a:xfrm>
            <a:prstGeom prst="wedgeRectCallout">
              <a:avLst>
                <a:gd name="adj1" fmla="val 47616"/>
                <a:gd name="adj2" fmla="val 387106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sz="1200">
                <a:latin typeface="Arial" charset="0"/>
              </a:endParaRPr>
            </a:p>
          </p:txBody>
        </p:sp>
        <p:sp>
          <p:nvSpPr>
            <p:cNvPr id="135230" name="AutoShape 62"/>
            <p:cNvSpPr>
              <a:spLocks noChangeArrowheads="1"/>
            </p:cNvSpPr>
            <p:nvPr/>
          </p:nvSpPr>
          <p:spPr bwMode="auto">
            <a:xfrm>
              <a:off x="3363" y="2137"/>
              <a:ext cx="1066" cy="158"/>
            </a:xfrm>
            <a:prstGeom prst="wedgeRectCallout">
              <a:avLst>
                <a:gd name="adj1" fmla="val 112662"/>
                <a:gd name="adj2" fmla="val 379116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1200">
                  <a:latin typeface="Arial" charset="0"/>
                </a:rPr>
                <a:t>Mass-spectrometer</a:t>
              </a:r>
              <a:endParaRPr lang="ru-RU" sz="1200">
                <a:latin typeface="Arial" charset="0"/>
              </a:endParaRPr>
            </a:p>
          </p:txBody>
        </p:sp>
        <p:sp>
          <p:nvSpPr>
            <p:cNvPr id="135231" name="AutoShape 63"/>
            <p:cNvSpPr>
              <a:spLocks noChangeArrowheads="1"/>
            </p:cNvSpPr>
            <p:nvPr/>
          </p:nvSpPr>
          <p:spPr bwMode="auto">
            <a:xfrm>
              <a:off x="2683" y="1911"/>
              <a:ext cx="340" cy="159"/>
            </a:xfrm>
            <a:prstGeom prst="wedgeRectCallout">
              <a:avLst>
                <a:gd name="adj1" fmla="val -172648"/>
                <a:gd name="adj2" fmla="val 463208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sz="1200">
                <a:latin typeface="Arial" charset="0"/>
              </a:endParaRPr>
            </a:p>
          </p:txBody>
        </p:sp>
        <p:sp>
          <p:nvSpPr>
            <p:cNvPr id="135232" name="AutoShape 64"/>
            <p:cNvSpPr>
              <a:spLocks noChangeArrowheads="1"/>
            </p:cNvSpPr>
            <p:nvPr/>
          </p:nvSpPr>
          <p:spPr bwMode="auto">
            <a:xfrm>
              <a:off x="2615" y="1888"/>
              <a:ext cx="454" cy="272"/>
            </a:xfrm>
            <a:prstGeom prst="wedgeRectCallout">
              <a:avLst>
                <a:gd name="adj1" fmla="val -135241"/>
                <a:gd name="adj2" fmla="val 40331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1200">
                  <a:latin typeface="Arial" charset="0"/>
                </a:rPr>
                <a:t>Gauge cock</a:t>
              </a:r>
              <a:endParaRPr lang="ru-RU" sz="1200">
                <a:latin typeface="Arial" charset="0"/>
              </a:endParaRPr>
            </a:p>
          </p:txBody>
        </p:sp>
        <p:sp>
          <p:nvSpPr>
            <p:cNvPr id="135234" name="AutoShape 66"/>
            <p:cNvSpPr>
              <a:spLocks noChangeArrowheads="1"/>
            </p:cNvSpPr>
            <p:nvPr/>
          </p:nvSpPr>
          <p:spPr bwMode="auto">
            <a:xfrm>
              <a:off x="1542" y="2273"/>
              <a:ext cx="810" cy="181"/>
            </a:xfrm>
            <a:prstGeom prst="wedgeRectCallout">
              <a:avLst>
                <a:gd name="adj1" fmla="val -92347"/>
                <a:gd name="adj2" fmla="val 211324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1200">
                  <a:latin typeface="Arial" charset="0"/>
                </a:rPr>
                <a:t>Chromatograph</a:t>
              </a:r>
              <a:endParaRPr lang="ru-RU" sz="1200">
                <a:latin typeface="Arial" charset="0"/>
              </a:endParaRPr>
            </a:p>
          </p:txBody>
        </p:sp>
        <p:sp>
          <p:nvSpPr>
            <p:cNvPr id="135235" name="AutoShape 67"/>
            <p:cNvSpPr>
              <a:spLocks noChangeArrowheads="1"/>
            </p:cNvSpPr>
            <p:nvPr/>
          </p:nvSpPr>
          <p:spPr bwMode="auto">
            <a:xfrm>
              <a:off x="664" y="3521"/>
              <a:ext cx="952" cy="182"/>
            </a:xfrm>
            <a:prstGeom prst="wedgeRectCallout">
              <a:avLst>
                <a:gd name="adj1" fmla="val -83194"/>
                <a:gd name="adj2" fmla="val -163736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1200">
                  <a:latin typeface="Arial" charset="0"/>
                </a:rPr>
                <a:t>Bottled carrier-gas</a:t>
              </a:r>
              <a:endParaRPr lang="ru-RU" sz="1200">
                <a:latin typeface="Arial" charset="0"/>
              </a:endParaRPr>
            </a:p>
          </p:txBody>
        </p:sp>
        <p:sp>
          <p:nvSpPr>
            <p:cNvPr id="135236" name="AutoShape 68"/>
            <p:cNvSpPr>
              <a:spLocks noChangeArrowheads="1"/>
            </p:cNvSpPr>
            <p:nvPr/>
          </p:nvSpPr>
          <p:spPr bwMode="auto">
            <a:xfrm>
              <a:off x="3454" y="3521"/>
              <a:ext cx="1361" cy="295"/>
            </a:xfrm>
            <a:prstGeom prst="wedgeRectCallout">
              <a:avLst>
                <a:gd name="adj1" fmla="val -77995"/>
                <a:gd name="adj2" fmla="val -12288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1200">
                  <a:latin typeface="Arial" charset="0"/>
                </a:rPr>
                <a:t>System of condensation, separation and drying</a:t>
              </a:r>
              <a:endParaRPr lang="ru-RU" sz="1200">
                <a:latin typeface="Arial" charset="0"/>
              </a:endParaRPr>
            </a:p>
          </p:txBody>
        </p:sp>
        <p:sp>
          <p:nvSpPr>
            <p:cNvPr id="135242" name="AutoShape 74"/>
            <p:cNvSpPr>
              <a:spLocks noChangeArrowheads="1"/>
            </p:cNvSpPr>
            <p:nvPr/>
          </p:nvSpPr>
          <p:spPr bwMode="auto">
            <a:xfrm>
              <a:off x="2109" y="3612"/>
              <a:ext cx="816" cy="182"/>
            </a:xfrm>
            <a:prstGeom prst="wedgeRectCallout">
              <a:avLst>
                <a:gd name="adj1" fmla="val 69606"/>
                <a:gd name="adj2" fmla="val -112639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1200">
                  <a:latin typeface="Arial" charset="0"/>
                </a:rPr>
                <a:t>Sampling lines</a:t>
              </a:r>
              <a:endParaRPr lang="ru-RU" sz="1200">
                <a:latin typeface="Arial" charset="0"/>
              </a:endParaRPr>
            </a:p>
          </p:txBody>
        </p:sp>
      </p:grp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змятежность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Безмятежность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Безмятежность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Office\Шаблоны\Дизайны презентаций\Безмятежность.pot</Template>
  <TotalTime>2174</TotalTime>
  <Words>605</Words>
  <Application>Microsoft Office PowerPoint</Application>
  <PresentationFormat>Bildschirmpräsentation (4:3)</PresentationFormat>
  <Paragraphs>226</Paragraphs>
  <Slides>16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16</vt:i4>
      </vt:variant>
    </vt:vector>
  </HeadingPairs>
  <TitlesOfParts>
    <vt:vector size="26" baseType="lpstr">
      <vt:lpstr>Times New Roman</vt:lpstr>
      <vt:lpstr>Monotype Sorts</vt:lpstr>
      <vt:lpstr>Calibri</vt:lpstr>
      <vt:lpstr>Arial</vt:lpstr>
      <vt:lpstr>Tahoma</vt:lpstr>
      <vt:lpstr>Bruskovaya</vt:lpstr>
      <vt:lpstr>Wingdings</vt:lpstr>
      <vt:lpstr>Symbol</vt:lpstr>
      <vt:lpstr>Безмятежность</vt:lpstr>
      <vt:lpstr>Тема 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НИТИ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Черных В.П.</dc:creator>
  <cp:lastModifiedBy>Peters, Ursula</cp:lastModifiedBy>
  <cp:revision>96</cp:revision>
  <dcterms:created xsi:type="dcterms:W3CDTF">1999-07-21T07:12:53Z</dcterms:created>
  <dcterms:modified xsi:type="dcterms:W3CDTF">2012-10-12T16:36:49Z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escription0">
    <vt:lpwstr>Large-Scale Test Facility KMS for Containment Experimental Research.</vt:lpwstr>
  </property>
</Properties>
</file>