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906000" type="A4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917" kern="1200">
        <a:solidFill>
          <a:schemeClr val="tx1"/>
        </a:solidFill>
        <a:latin typeface="Arial" charset="0"/>
        <a:ea typeface="+mn-ea"/>
        <a:cs typeface="+mn-cs"/>
      </a:defRPr>
    </a:lvl1pPr>
    <a:lvl2pPr marL="104836" algn="l" rtl="0" fontAlgn="base">
      <a:spcBef>
        <a:spcPct val="0"/>
      </a:spcBef>
      <a:spcAft>
        <a:spcPct val="0"/>
      </a:spcAft>
      <a:defRPr sz="917" kern="1200">
        <a:solidFill>
          <a:schemeClr val="tx1"/>
        </a:solidFill>
        <a:latin typeface="Arial" charset="0"/>
        <a:ea typeface="+mn-ea"/>
        <a:cs typeface="+mn-cs"/>
      </a:defRPr>
    </a:lvl2pPr>
    <a:lvl3pPr marL="209672" algn="l" rtl="0" fontAlgn="base">
      <a:spcBef>
        <a:spcPct val="0"/>
      </a:spcBef>
      <a:spcAft>
        <a:spcPct val="0"/>
      </a:spcAft>
      <a:defRPr sz="917" kern="1200">
        <a:solidFill>
          <a:schemeClr val="tx1"/>
        </a:solidFill>
        <a:latin typeface="Arial" charset="0"/>
        <a:ea typeface="+mn-ea"/>
        <a:cs typeface="+mn-cs"/>
      </a:defRPr>
    </a:lvl3pPr>
    <a:lvl4pPr marL="314508" algn="l" rtl="0" fontAlgn="base">
      <a:spcBef>
        <a:spcPct val="0"/>
      </a:spcBef>
      <a:spcAft>
        <a:spcPct val="0"/>
      </a:spcAft>
      <a:defRPr sz="917" kern="1200">
        <a:solidFill>
          <a:schemeClr val="tx1"/>
        </a:solidFill>
        <a:latin typeface="Arial" charset="0"/>
        <a:ea typeface="+mn-ea"/>
        <a:cs typeface="+mn-cs"/>
      </a:defRPr>
    </a:lvl4pPr>
    <a:lvl5pPr marL="419344" algn="l" rtl="0" fontAlgn="base">
      <a:spcBef>
        <a:spcPct val="0"/>
      </a:spcBef>
      <a:spcAft>
        <a:spcPct val="0"/>
      </a:spcAft>
      <a:defRPr sz="917" kern="1200">
        <a:solidFill>
          <a:schemeClr val="tx1"/>
        </a:solidFill>
        <a:latin typeface="Arial" charset="0"/>
        <a:ea typeface="+mn-ea"/>
        <a:cs typeface="+mn-cs"/>
      </a:defRPr>
    </a:lvl5pPr>
    <a:lvl6pPr marL="524180" algn="l" defTabSz="209672" rtl="0" eaLnBrk="1" latinLnBrk="0" hangingPunct="1">
      <a:defRPr sz="917" kern="1200">
        <a:solidFill>
          <a:schemeClr val="tx1"/>
        </a:solidFill>
        <a:latin typeface="Arial" charset="0"/>
        <a:ea typeface="+mn-ea"/>
        <a:cs typeface="+mn-cs"/>
      </a:defRPr>
    </a:lvl6pPr>
    <a:lvl7pPr marL="629016" algn="l" defTabSz="209672" rtl="0" eaLnBrk="1" latinLnBrk="0" hangingPunct="1">
      <a:defRPr sz="917" kern="1200">
        <a:solidFill>
          <a:schemeClr val="tx1"/>
        </a:solidFill>
        <a:latin typeface="Arial" charset="0"/>
        <a:ea typeface="+mn-ea"/>
        <a:cs typeface="+mn-cs"/>
      </a:defRPr>
    </a:lvl7pPr>
    <a:lvl8pPr marL="733852" algn="l" defTabSz="209672" rtl="0" eaLnBrk="1" latinLnBrk="0" hangingPunct="1">
      <a:defRPr sz="917" kern="1200">
        <a:solidFill>
          <a:schemeClr val="tx1"/>
        </a:solidFill>
        <a:latin typeface="Arial" charset="0"/>
        <a:ea typeface="+mn-ea"/>
        <a:cs typeface="+mn-cs"/>
      </a:defRPr>
    </a:lvl8pPr>
    <a:lvl9pPr marL="838688" algn="l" defTabSz="209672" rtl="0" eaLnBrk="1" latinLnBrk="0" hangingPunct="1">
      <a:defRPr sz="917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5" userDrawn="1">
          <p15:clr>
            <a:srgbClr val="A4A3A4"/>
          </p15:clr>
        </p15:guide>
        <p15:guide id="2" pos="225" userDrawn="1">
          <p15:clr>
            <a:srgbClr val="A4A3A4"/>
          </p15:clr>
        </p15:guide>
        <p15:guide id="3" pos="4095" userDrawn="1">
          <p15:clr>
            <a:srgbClr val="A4A3A4"/>
          </p15:clr>
        </p15:guide>
        <p15:guide id="4" pos="21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D7E7"/>
    <a:srgbClr val="4D4D4D"/>
    <a:srgbClr val="777777"/>
    <a:srgbClr val="5F5F5F"/>
    <a:srgbClr val="727272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5" autoAdjust="0"/>
    <p:restoredTop sz="94618" autoAdjust="0"/>
  </p:normalViewPr>
  <p:slideViewPr>
    <p:cSldViewPr snapToGrid="0">
      <p:cViewPr varScale="1">
        <p:scale>
          <a:sx n="89" d="100"/>
          <a:sy n="89" d="100"/>
        </p:scale>
        <p:origin x="2552" y="168"/>
      </p:cViewPr>
      <p:guideLst>
        <p:guide orient="horz" pos="565"/>
        <p:guide pos="225"/>
        <p:guide pos="4095"/>
        <p:guide pos="21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20913" y="768350"/>
            <a:ext cx="26574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 alt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6" tIns="49518" rIns="99036" bIns="4951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AE3A2D3A-F7AE-49A0-BB73-09EAEA11F6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38976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275" kern="1200">
        <a:solidFill>
          <a:schemeClr val="tx1"/>
        </a:solidFill>
        <a:latin typeface="Arial" charset="0"/>
        <a:ea typeface="+mn-ea"/>
        <a:cs typeface="+mn-cs"/>
      </a:defRPr>
    </a:lvl1pPr>
    <a:lvl2pPr marL="104836" algn="l" rtl="0" fontAlgn="base">
      <a:spcBef>
        <a:spcPct val="30000"/>
      </a:spcBef>
      <a:spcAft>
        <a:spcPct val="0"/>
      </a:spcAft>
      <a:defRPr sz="275" kern="1200">
        <a:solidFill>
          <a:schemeClr val="tx1"/>
        </a:solidFill>
        <a:latin typeface="Arial" charset="0"/>
        <a:ea typeface="+mn-ea"/>
        <a:cs typeface="+mn-cs"/>
      </a:defRPr>
    </a:lvl2pPr>
    <a:lvl3pPr marL="209672" algn="l" rtl="0" fontAlgn="base">
      <a:spcBef>
        <a:spcPct val="30000"/>
      </a:spcBef>
      <a:spcAft>
        <a:spcPct val="0"/>
      </a:spcAft>
      <a:defRPr sz="275" kern="1200">
        <a:solidFill>
          <a:schemeClr val="tx1"/>
        </a:solidFill>
        <a:latin typeface="Arial" charset="0"/>
        <a:ea typeface="+mn-ea"/>
        <a:cs typeface="+mn-cs"/>
      </a:defRPr>
    </a:lvl3pPr>
    <a:lvl4pPr marL="314508" algn="l" rtl="0" fontAlgn="base">
      <a:spcBef>
        <a:spcPct val="30000"/>
      </a:spcBef>
      <a:spcAft>
        <a:spcPct val="0"/>
      </a:spcAft>
      <a:defRPr sz="275" kern="1200">
        <a:solidFill>
          <a:schemeClr val="tx1"/>
        </a:solidFill>
        <a:latin typeface="Arial" charset="0"/>
        <a:ea typeface="+mn-ea"/>
        <a:cs typeface="+mn-cs"/>
      </a:defRPr>
    </a:lvl4pPr>
    <a:lvl5pPr marL="419344" algn="l" rtl="0" fontAlgn="base">
      <a:spcBef>
        <a:spcPct val="30000"/>
      </a:spcBef>
      <a:spcAft>
        <a:spcPct val="0"/>
      </a:spcAft>
      <a:defRPr sz="275" kern="1200">
        <a:solidFill>
          <a:schemeClr val="tx1"/>
        </a:solidFill>
        <a:latin typeface="Arial" charset="0"/>
        <a:ea typeface="+mn-ea"/>
        <a:cs typeface="+mn-cs"/>
      </a:defRPr>
    </a:lvl5pPr>
    <a:lvl6pPr marL="524180" algn="l" defTabSz="209672" rtl="0" eaLnBrk="1" latinLnBrk="0" hangingPunct="1">
      <a:defRPr sz="275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209672" rtl="0" eaLnBrk="1" latinLnBrk="0" hangingPunct="1">
      <a:defRPr sz="275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209672" rtl="0" eaLnBrk="1" latinLnBrk="0" hangingPunct="1">
      <a:defRPr sz="275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209672" rtl="0" eaLnBrk="1" latinLnBrk="0" hangingPunct="1">
      <a:defRPr sz="27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512" y="3077303"/>
            <a:ext cx="5828976" cy="2123292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664" y="5613498"/>
            <a:ext cx="4800672" cy="2531419"/>
          </a:xfrm>
        </p:spPr>
        <p:txBody>
          <a:bodyPr/>
          <a:lstStyle>
            <a:lvl1pPr marL="0" indent="0" algn="ctr">
              <a:buNone/>
              <a:defRPr/>
            </a:lvl1pPr>
            <a:lvl2pPr marL="103556" indent="0" algn="ctr">
              <a:buNone/>
              <a:defRPr/>
            </a:lvl2pPr>
            <a:lvl3pPr marL="207112" indent="0" algn="ctr">
              <a:buNone/>
              <a:defRPr/>
            </a:lvl3pPr>
            <a:lvl4pPr marL="310667" indent="0" algn="ctr">
              <a:buNone/>
              <a:defRPr/>
            </a:lvl4pPr>
            <a:lvl5pPr marL="414223" indent="0" algn="ctr">
              <a:buNone/>
              <a:defRPr/>
            </a:lvl5pPr>
            <a:lvl6pPr marL="517779" indent="0" algn="ctr">
              <a:buNone/>
              <a:defRPr/>
            </a:lvl6pPr>
            <a:lvl7pPr marL="621335" indent="0" algn="ctr">
              <a:buNone/>
              <a:defRPr/>
            </a:lvl7pPr>
            <a:lvl8pPr marL="724891" indent="0" algn="ctr">
              <a:buNone/>
              <a:defRPr/>
            </a:lvl8pPr>
            <a:lvl9pPr marL="828446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82338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1853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897390" y="1087361"/>
            <a:ext cx="1451491" cy="3082446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41838" y="1087361"/>
            <a:ext cx="4321036" cy="3082446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7958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51116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838" y="6365466"/>
            <a:ext cx="5829336" cy="1967535"/>
          </a:xfrm>
        </p:spPr>
        <p:txBody>
          <a:bodyPr anchor="t"/>
          <a:lstStyle>
            <a:lvl1pPr algn="l">
              <a:defRPr sz="906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838" y="4198460"/>
            <a:ext cx="5829336" cy="2167006"/>
          </a:xfrm>
        </p:spPr>
        <p:txBody>
          <a:bodyPr anchor="b"/>
          <a:lstStyle>
            <a:lvl1pPr marL="0" indent="0">
              <a:buNone/>
              <a:defRPr sz="453"/>
            </a:lvl1pPr>
            <a:lvl2pPr marL="103556" indent="0">
              <a:buNone/>
              <a:defRPr sz="408"/>
            </a:lvl2pPr>
            <a:lvl3pPr marL="207112" indent="0">
              <a:buNone/>
              <a:defRPr sz="362"/>
            </a:lvl3pPr>
            <a:lvl4pPr marL="310667" indent="0">
              <a:buNone/>
              <a:defRPr sz="317"/>
            </a:lvl4pPr>
            <a:lvl5pPr marL="414223" indent="0">
              <a:buNone/>
              <a:defRPr sz="317"/>
            </a:lvl5pPr>
            <a:lvl6pPr marL="517779" indent="0">
              <a:buNone/>
              <a:defRPr sz="317"/>
            </a:lvl6pPr>
            <a:lvl7pPr marL="621335" indent="0">
              <a:buNone/>
              <a:defRPr sz="317"/>
            </a:lvl7pPr>
            <a:lvl8pPr marL="724891" indent="0">
              <a:buNone/>
              <a:defRPr sz="317"/>
            </a:lvl8pPr>
            <a:lvl9pPr marL="828446" indent="0">
              <a:buNone/>
              <a:defRPr sz="31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42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42197" y="2769830"/>
            <a:ext cx="2886084" cy="1399977"/>
          </a:xfrm>
        </p:spPr>
        <p:txBody>
          <a:bodyPr/>
          <a:lstStyle>
            <a:lvl1pPr>
              <a:defRPr sz="634"/>
            </a:lvl1pPr>
            <a:lvl2pPr>
              <a:defRPr sz="544"/>
            </a:lvl2pPr>
            <a:lvl3pPr>
              <a:defRPr sz="453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62797" y="2769830"/>
            <a:ext cx="2886084" cy="1399977"/>
          </a:xfrm>
        </p:spPr>
        <p:txBody>
          <a:bodyPr/>
          <a:lstStyle>
            <a:lvl1pPr>
              <a:defRPr sz="634"/>
            </a:lvl1pPr>
            <a:lvl2pPr>
              <a:defRPr sz="544"/>
            </a:lvl2pPr>
            <a:lvl3pPr>
              <a:defRPr sz="453"/>
            </a:lvl3pPr>
            <a:lvl4pPr>
              <a:defRPr sz="408"/>
            </a:lvl4pPr>
            <a:lvl5pPr>
              <a:defRPr sz="408"/>
            </a:lvl5pPr>
            <a:lvl6pPr>
              <a:defRPr sz="408"/>
            </a:lvl6pPr>
            <a:lvl7pPr>
              <a:defRPr sz="408"/>
            </a:lvl7pPr>
            <a:lvl8pPr>
              <a:defRPr sz="408"/>
            </a:lvl8pPr>
            <a:lvl9pPr>
              <a:defRPr sz="408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202652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3008" y="396739"/>
            <a:ext cx="6171984" cy="165087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3008" y="2217334"/>
            <a:ext cx="3029903" cy="924256"/>
          </a:xfrm>
        </p:spPr>
        <p:txBody>
          <a:bodyPr anchor="b"/>
          <a:lstStyle>
            <a:lvl1pPr marL="0" indent="0">
              <a:buNone/>
              <a:defRPr sz="544" b="1"/>
            </a:lvl1pPr>
            <a:lvl2pPr marL="103556" indent="0">
              <a:buNone/>
              <a:defRPr sz="453" b="1"/>
            </a:lvl2pPr>
            <a:lvl3pPr marL="207112" indent="0">
              <a:buNone/>
              <a:defRPr sz="408" b="1"/>
            </a:lvl3pPr>
            <a:lvl4pPr marL="310667" indent="0">
              <a:buNone/>
              <a:defRPr sz="362" b="1"/>
            </a:lvl4pPr>
            <a:lvl5pPr marL="414223" indent="0">
              <a:buNone/>
              <a:defRPr sz="362" b="1"/>
            </a:lvl5pPr>
            <a:lvl6pPr marL="517779" indent="0">
              <a:buNone/>
              <a:defRPr sz="362" b="1"/>
            </a:lvl6pPr>
            <a:lvl7pPr marL="621335" indent="0">
              <a:buNone/>
              <a:defRPr sz="362" b="1"/>
            </a:lvl7pPr>
            <a:lvl8pPr marL="724891" indent="0">
              <a:buNone/>
              <a:defRPr sz="362" b="1"/>
            </a:lvl8pPr>
            <a:lvl9pPr marL="828446" indent="0">
              <a:buNone/>
              <a:defRPr sz="36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3008" y="3141590"/>
            <a:ext cx="3029903" cy="5707173"/>
          </a:xfrm>
        </p:spPr>
        <p:txBody>
          <a:bodyPr/>
          <a:lstStyle>
            <a:lvl1pPr>
              <a:defRPr sz="544"/>
            </a:lvl1pPr>
            <a:lvl2pPr>
              <a:defRPr sz="453"/>
            </a:lvl2pPr>
            <a:lvl3pPr>
              <a:defRPr sz="408"/>
            </a:lvl3pPr>
            <a:lvl4pPr>
              <a:defRPr sz="362"/>
            </a:lvl4pPr>
            <a:lvl5pPr>
              <a:defRPr sz="362"/>
            </a:lvl5pPr>
            <a:lvl6pPr>
              <a:defRPr sz="362"/>
            </a:lvl6pPr>
            <a:lvl7pPr>
              <a:defRPr sz="362"/>
            </a:lvl7pPr>
            <a:lvl8pPr>
              <a:defRPr sz="362"/>
            </a:lvl8pPr>
            <a:lvl9pPr>
              <a:defRPr sz="36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651" y="2217334"/>
            <a:ext cx="3031341" cy="924256"/>
          </a:xfrm>
        </p:spPr>
        <p:txBody>
          <a:bodyPr anchor="b"/>
          <a:lstStyle>
            <a:lvl1pPr marL="0" indent="0">
              <a:buNone/>
              <a:defRPr sz="544" b="1"/>
            </a:lvl1pPr>
            <a:lvl2pPr marL="103556" indent="0">
              <a:buNone/>
              <a:defRPr sz="453" b="1"/>
            </a:lvl2pPr>
            <a:lvl3pPr marL="207112" indent="0">
              <a:buNone/>
              <a:defRPr sz="408" b="1"/>
            </a:lvl3pPr>
            <a:lvl4pPr marL="310667" indent="0">
              <a:buNone/>
              <a:defRPr sz="362" b="1"/>
            </a:lvl4pPr>
            <a:lvl5pPr marL="414223" indent="0">
              <a:buNone/>
              <a:defRPr sz="362" b="1"/>
            </a:lvl5pPr>
            <a:lvl6pPr marL="517779" indent="0">
              <a:buNone/>
              <a:defRPr sz="362" b="1"/>
            </a:lvl6pPr>
            <a:lvl7pPr marL="621335" indent="0">
              <a:buNone/>
              <a:defRPr sz="362" b="1"/>
            </a:lvl7pPr>
            <a:lvl8pPr marL="724891" indent="0">
              <a:buNone/>
              <a:defRPr sz="362" b="1"/>
            </a:lvl8pPr>
            <a:lvl9pPr marL="828446" indent="0">
              <a:buNone/>
              <a:defRPr sz="36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651" y="3141590"/>
            <a:ext cx="3031341" cy="5707173"/>
          </a:xfrm>
        </p:spPr>
        <p:txBody>
          <a:bodyPr/>
          <a:lstStyle>
            <a:lvl1pPr>
              <a:defRPr sz="544"/>
            </a:lvl1pPr>
            <a:lvl2pPr>
              <a:defRPr sz="453"/>
            </a:lvl2pPr>
            <a:lvl3pPr>
              <a:defRPr sz="408"/>
            </a:lvl3pPr>
            <a:lvl4pPr>
              <a:defRPr sz="362"/>
            </a:lvl4pPr>
            <a:lvl5pPr>
              <a:defRPr sz="362"/>
            </a:lvl5pPr>
            <a:lvl6pPr>
              <a:defRPr sz="362"/>
            </a:lvl6pPr>
            <a:lvl7pPr>
              <a:defRPr sz="362"/>
            </a:lvl7pPr>
            <a:lvl8pPr>
              <a:defRPr sz="362"/>
            </a:lvl8pPr>
            <a:lvl9pPr>
              <a:defRPr sz="362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852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8452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921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3008" y="394536"/>
            <a:ext cx="2256158" cy="1678429"/>
          </a:xfrm>
        </p:spPr>
        <p:txBody>
          <a:bodyPr/>
          <a:lstStyle>
            <a:lvl1pPr algn="l">
              <a:defRPr sz="453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142" y="394536"/>
            <a:ext cx="3833850" cy="8454227"/>
          </a:xfrm>
        </p:spPr>
        <p:txBody>
          <a:bodyPr/>
          <a:lstStyle>
            <a:lvl1pPr>
              <a:defRPr sz="725"/>
            </a:lvl1pPr>
            <a:lvl2pPr>
              <a:defRPr sz="634"/>
            </a:lvl2pPr>
            <a:lvl3pPr>
              <a:defRPr sz="544"/>
            </a:lvl3pPr>
            <a:lvl4pPr>
              <a:defRPr sz="453"/>
            </a:lvl4pPr>
            <a:lvl5pPr>
              <a:defRPr sz="453"/>
            </a:lvl5pPr>
            <a:lvl6pPr>
              <a:defRPr sz="453"/>
            </a:lvl6pPr>
            <a:lvl7pPr>
              <a:defRPr sz="453"/>
            </a:lvl7pPr>
            <a:lvl8pPr>
              <a:defRPr sz="453"/>
            </a:lvl8pPr>
            <a:lvl9pPr>
              <a:defRPr sz="45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3008" y="2072965"/>
            <a:ext cx="2256158" cy="6775798"/>
          </a:xfrm>
        </p:spPr>
        <p:txBody>
          <a:bodyPr/>
          <a:lstStyle>
            <a:lvl1pPr marL="0" indent="0">
              <a:buNone/>
              <a:defRPr sz="317"/>
            </a:lvl1pPr>
            <a:lvl2pPr marL="103556" indent="0">
              <a:buNone/>
              <a:defRPr sz="272"/>
            </a:lvl2pPr>
            <a:lvl3pPr marL="207112" indent="0">
              <a:buNone/>
              <a:defRPr sz="227"/>
            </a:lvl3pPr>
            <a:lvl4pPr marL="310667" indent="0">
              <a:buNone/>
              <a:defRPr sz="204"/>
            </a:lvl4pPr>
            <a:lvl5pPr marL="414223" indent="0">
              <a:buNone/>
              <a:defRPr sz="204"/>
            </a:lvl5pPr>
            <a:lvl6pPr marL="517779" indent="0">
              <a:buNone/>
              <a:defRPr sz="204"/>
            </a:lvl6pPr>
            <a:lvl7pPr marL="621335" indent="0">
              <a:buNone/>
              <a:defRPr sz="204"/>
            </a:lvl7pPr>
            <a:lvl8pPr marL="724891" indent="0">
              <a:buNone/>
              <a:defRPr sz="204"/>
            </a:lvl8pPr>
            <a:lvl9pPr marL="828446" indent="0">
              <a:buNone/>
              <a:defRPr sz="204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268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347" y="6934126"/>
            <a:ext cx="4114656" cy="818827"/>
          </a:xfrm>
        </p:spPr>
        <p:txBody>
          <a:bodyPr/>
          <a:lstStyle>
            <a:lvl1pPr algn="l">
              <a:defRPr sz="453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347" y="884950"/>
            <a:ext cx="4114656" cy="5943747"/>
          </a:xfrm>
        </p:spPr>
        <p:txBody>
          <a:bodyPr/>
          <a:lstStyle>
            <a:lvl1pPr marL="0" indent="0">
              <a:buNone/>
              <a:defRPr sz="725"/>
            </a:lvl1pPr>
            <a:lvl2pPr marL="103556" indent="0">
              <a:buNone/>
              <a:defRPr sz="634"/>
            </a:lvl2pPr>
            <a:lvl3pPr marL="207112" indent="0">
              <a:buNone/>
              <a:defRPr sz="544"/>
            </a:lvl3pPr>
            <a:lvl4pPr marL="310667" indent="0">
              <a:buNone/>
              <a:defRPr sz="453"/>
            </a:lvl4pPr>
            <a:lvl5pPr marL="414223" indent="0">
              <a:buNone/>
              <a:defRPr sz="453"/>
            </a:lvl5pPr>
            <a:lvl6pPr marL="517779" indent="0">
              <a:buNone/>
              <a:defRPr sz="453"/>
            </a:lvl6pPr>
            <a:lvl7pPr marL="621335" indent="0">
              <a:buNone/>
              <a:defRPr sz="453"/>
            </a:lvl7pPr>
            <a:lvl8pPr marL="724891" indent="0">
              <a:buNone/>
              <a:defRPr sz="453"/>
            </a:lvl8pPr>
            <a:lvl9pPr marL="828446" indent="0">
              <a:buNone/>
              <a:defRPr sz="453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347" y="7752953"/>
            <a:ext cx="4114656" cy="1162300"/>
          </a:xfrm>
        </p:spPr>
        <p:txBody>
          <a:bodyPr/>
          <a:lstStyle>
            <a:lvl1pPr marL="0" indent="0">
              <a:buNone/>
              <a:defRPr sz="317"/>
            </a:lvl1pPr>
            <a:lvl2pPr marL="103556" indent="0">
              <a:buNone/>
              <a:defRPr sz="272"/>
            </a:lvl2pPr>
            <a:lvl3pPr marL="207112" indent="0">
              <a:buNone/>
              <a:defRPr sz="227"/>
            </a:lvl3pPr>
            <a:lvl4pPr marL="310667" indent="0">
              <a:buNone/>
              <a:defRPr sz="204"/>
            </a:lvl4pPr>
            <a:lvl5pPr marL="414223" indent="0">
              <a:buNone/>
              <a:defRPr sz="204"/>
            </a:lvl5pPr>
            <a:lvl6pPr marL="517779" indent="0">
              <a:buNone/>
              <a:defRPr sz="204"/>
            </a:lvl6pPr>
            <a:lvl7pPr marL="621335" indent="0">
              <a:buNone/>
              <a:defRPr sz="204"/>
            </a:lvl7pPr>
            <a:lvl8pPr marL="724891" indent="0">
              <a:buNone/>
              <a:defRPr sz="204"/>
            </a:lvl8pPr>
            <a:lvl9pPr marL="828446" indent="0">
              <a:buNone/>
              <a:defRPr sz="204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5141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3" name="Picture 29" descr="2009_11_rahmen_wiss-post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" y="18529"/>
            <a:ext cx="6857281" cy="990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1837" y="1087360"/>
            <a:ext cx="5789786" cy="733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de-DE" altLang="de-DE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2197" y="2769830"/>
            <a:ext cx="5806684" cy="1399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Aufzählungspunkt 1</a:t>
            </a:r>
          </a:p>
          <a:p>
            <a:pPr lvl="1"/>
            <a:r>
              <a:rPr lang="de-DE" altLang="de-DE"/>
              <a:t>Aufzählungspunkt 2</a:t>
            </a:r>
          </a:p>
          <a:p>
            <a:pPr lvl="2"/>
            <a:r>
              <a:rPr lang="de-DE" altLang="de-DE"/>
              <a:t>Aufzählungspunkt 3</a:t>
            </a:r>
          </a:p>
          <a:p>
            <a:pPr lvl="3"/>
            <a:r>
              <a:rPr lang="de-DE" altLang="de-DE"/>
              <a:t>Aufzählungspunkt 4</a:t>
            </a:r>
          </a:p>
          <a:p>
            <a:pPr lvl="4"/>
            <a:r>
              <a:rPr lang="de-DE" altLang="de-DE"/>
              <a:t>Aufzählungspunkt 5</a:t>
            </a:r>
          </a:p>
          <a:p>
            <a:pPr lvl="4"/>
            <a:r>
              <a:rPr lang="de-DE" altLang="de-DE"/>
              <a:t>Aufzählungspunkt 6</a:t>
            </a:r>
          </a:p>
          <a:p>
            <a:pPr lvl="0"/>
            <a:r>
              <a:rPr lang="de-DE" altLang="de-DE"/>
              <a:t>Aufzählungspunkt 7</a:t>
            </a:r>
          </a:p>
          <a:p>
            <a:pPr lvl="0"/>
            <a:r>
              <a:rPr lang="de-DE" altLang="de-DE"/>
              <a:t>Aufzählungspunkt 8</a:t>
            </a:r>
          </a:p>
          <a:p>
            <a:pPr lvl="0"/>
            <a:endParaRPr lang="de-DE" altLang="de-DE"/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144606" y="9640072"/>
            <a:ext cx="3274754" cy="207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</a:defRPr>
            </a:lvl1pPr>
            <a:lvl2pPr defTabSz="4176713">
              <a:defRPr>
                <a:solidFill>
                  <a:schemeClr val="tx1"/>
                </a:solidFill>
                <a:latin typeface="Arial" charset="0"/>
              </a:defRPr>
            </a:lvl2pPr>
            <a:lvl3pPr defTabSz="4176713">
              <a:defRPr>
                <a:solidFill>
                  <a:schemeClr val="tx1"/>
                </a:solidFill>
                <a:latin typeface="Arial" charset="0"/>
              </a:defRPr>
            </a:lvl3pPr>
            <a:lvl4pPr defTabSz="4176713">
              <a:defRPr>
                <a:solidFill>
                  <a:schemeClr val="tx1"/>
                </a:solidFill>
                <a:latin typeface="Arial" charset="0"/>
              </a:defRPr>
            </a:lvl4pPr>
            <a:lvl5pPr defTabSz="4176713">
              <a:defRPr>
                <a:solidFill>
                  <a:schemeClr val="tx1"/>
                </a:solidFill>
                <a:latin typeface="Arial" charset="0"/>
              </a:defRPr>
            </a:lvl5pPr>
            <a:lvl6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1767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de-DE" altLang="de-DE" sz="747" dirty="0"/>
              <a:t>KIT – Die Forschungsuniversität</a:t>
            </a:r>
            <a:r>
              <a:rPr lang="de-DE" altLang="de-DE" sz="747" baseline="0" dirty="0"/>
              <a:t> </a:t>
            </a:r>
            <a:r>
              <a:rPr lang="de-DE" altLang="de-DE" sz="747" dirty="0"/>
              <a:t>in der Helmholtz-Gemeinschaft</a:t>
            </a:r>
          </a:p>
        </p:txBody>
      </p:sp>
      <p:pic>
        <p:nvPicPr>
          <p:cNvPr id="14" name="Picture 7" descr="iam_logo_de_weiss">
            <a:extLst>
              <a:ext uri="{FF2B5EF4-FFF2-40B4-BE49-F238E27FC236}">
                <a16:creationId xmlns:a16="http://schemas.microsoft.com/office/drawing/2014/main" id="{7BDBFBD2-96A0-4D85-B0E6-2AC27CB23A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5070754" y="303261"/>
            <a:ext cx="1460797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3" descr="KIT-Logo-rgb_en">
            <a:extLst>
              <a:ext uri="{FF2B5EF4-FFF2-40B4-BE49-F238E27FC236}">
                <a16:creationId xmlns:a16="http://schemas.microsoft.com/office/drawing/2014/main" id="{5D359D14-531F-197F-669C-947831D8D4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449" y="263226"/>
            <a:ext cx="161925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2pPr>
      <a:lvl3pPr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3pPr>
      <a:lvl4pPr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4pPr>
      <a:lvl5pPr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5pPr>
      <a:lvl6pPr marL="103556"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6pPr>
      <a:lvl7pPr marL="207112"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7pPr>
      <a:lvl8pPr marL="310667"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8pPr>
      <a:lvl9pPr marL="414223" algn="l" defTabSz="946025" rtl="0" eaLnBrk="1" fontAlgn="base" hangingPunct="1">
        <a:spcBef>
          <a:spcPct val="0"/>
        </a:spcBef>
        <a:spcAft>
          <a:spcPct val="0"/>
        </a:spcAft>
        <a:defRPr sz="1812" b="1">
          <a:solidFill>
            <a:schemeClr val="tx1"/>
          </a:solidFill>
          <a:latin typeface="Arial" charset="0"/>
        </a:defRPr>
      </a:lvl9pPr>
    </p:titleStyle>
    <p:bodyStyle>
      <a:lvl1pPr marL="138074" indent="-138074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rgbClr val="000000"/>
          </a:solidFill>
          <a:latin typeface="+mn-lt"/>
          <a:ea typeface="+mn-ea"/>
          <a:cs typeface="+mn-cs"/>
        </a:defRPr>
      </a:lvl1pPr>
      <a:lvl2pPr marL="327927" indent="-14922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2pPr>
      <a:lvl3pPr marL="509149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3pPr>
      <a:lvl4pPr marL="690372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4pPr>
      <a:lvl5pPr marL="871595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5pPr>
      <a:lvl6pPr marL="975150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6pPr>
      <a:lvl7pPr marL="1078706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7pPr>
      <a:lvl8pPr marL="1182262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8pPr>
      <a:lvl9pPr marL="1285818" indent="-140591" algn="l" defTabSz="946025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 sz="906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1pPr>
      <a:lvl2pPr marL="103556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2pPr>
      <a:lvl3pPr marL="207112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3pPr>
      <a:lvl4pPr marL="310667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4pPr>
      <a:lvl5pPr marL="414223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5pPr>
      <a:lvl6pPr marL="517779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6pPr>
      <a:lvl7pPr marL="621335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7pPr>
      <a:lvl8pPr marL="724891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8pPr>
      <a:lvl9pPr marL="828446" algn="l" defTabSz="207112" rtl="0" eaLnBrk="1" latinLnBrk="0" hangingPunct="1">
        <a:defRPr sz="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Weygand@kit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89000" y="2126981"/>
            <a:ext cx="6480000" cy="1057588"/>
          </a:xfrm>
          <a:prstGeom prst="rect">
            <a:avLst/>
          </a:prstGeom>
          <a:noFill/>
        </p:spPr>
        <p:txBody>
          <a:bodyPr wrap="square" lIns="216000" tIns="36000" rIns="216000" bIns="36000" rtlCol="0">
            <a:spAutoFit/>
          </a:bodyPr>
          <a:lstStyle/>
          <a:p>
            <a:r>
              <a:rPr lang="de-DE" sz="1600" dirty="0"/>
              <a:t>Am Institut IAM-ZM (ehemals IAM-CMS) arbeiten Sie in einem internationalen Team, das Eigenschaften von Materialien mit Hilfe von Experimenten und computergestützter Modellierung untersucht 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110194" y="8697227"/>
            <a:ext cx="6480000" cy="719034"/>
          </a:xfrm>
          <a:prstGeom prst="rect">
            <a:avLst/>
          </a:prstGeom>
          <a:noFill/>
        </p:spPr>
        <p:txBody>
          <a:bodyPr wrap="square" lIns="216000" tIns="36000" rIns="216000" bIns="36000" rtlCol="0">
            <a:spAutoFit/>
          </a:bodyPr>
          <a:lstStyle/>
          <a:p>
            <a:pPr algn="just"/>
            <a:endParaRPr lang="de-DE" sz="14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de-DE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Trifft dies Ihre Interessen? Dann bei </a:t>
            </a:r>
            <a:r>
              <a:rPr lang="de-DE" sz="1400" u="sng" dirty="0">
                <a:solidFill>
                  <a:srgbClr val="0563C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Daniel.Weygand@kit.edu</a:t>
            </a:r>
            <a:r>
              <a:rPr lang="de-DE" sz="14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oder über das Sekretariat des IAM-ZM melden.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06140" y="9576586"/>
            <a:ext cx="1467853" cy="240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>
                <a:solidFill>
                  <a:schemeClr val="bg1"/>
                </a:solidFill>
              </a:rPr>
              <a:t>11.12.2019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49A3AEB-E7D5-F76D-2475-E5285433B3D0}"/>
              </a:ext>
            </a:extLst>
          </p:cNvPr>
          <p:cNvSpPr txBox="1"/>
          <p:nvPr/>
        </p:nvSpPr>
        <p:spPr>
          <a:xfrm>
            <a:off x="371475" y="1478183"/>
            <a:ext cx="5957438" cy="787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00"/>
              </a:spcBef>
            </a:pPr>
            <a:r>
              <a:rPr lang="de-DE" sz="1800" b="1" dirty="0" err="1">
                <a:solidFill>
                  <a:srgbClr val="2F5496"/>
                </a:solidFill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HiWis</a:t>
            </a:r>
            <a:r>
              <a:rPr lang="de-DE" sz="1800" b="1" dirty="0">
                <a:solidFill>
                  <a:srgbClr val="2F5496"/>
                </a:solidFill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(m/</a:t>
            </a:r>
            <a:r>
              <a:rPr lang="de-DE" sz="1800" b="1" dirty="0" err="1">
                <a:solidFill>
                  <a:srgbClr val="2F5496"/>
                </a:solidFill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w</a:t>
            </a:r>
            <a:r>
              <a:rPr lang="de-DE" sz="1800" b="1" dirty="0">
                <a:solidFill>
                  <a:srgbClr val="2F5496"/>
                </a:solidFill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/d)  im IT-Bereich zur Systemadministration und Webseitengestaltung  gesucht</a:t>
            </a:r>
          </a:p>
          <a:p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F1FAC5D1-7CB0-B2FF-5EF4-B493CB50A186}"/>
              </a:ext>
            </a:extLst>
          </p:cNvPr>
          <p:cNvSpPr txBox="1"/>
          <p:nvPr/>
        </p:nvSpPr>
        <p:spPr>
          <a:xfrm>
            <a:off x="371475" y="3289494"/>
            <a:ext cx="595743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Aufgaben 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Installation und Betreuung von Windows bzw. Linux Arbeitsplatzrechnern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Einholen von Angeboten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Netzwerkadministration</a:t>
            </a:r>
            <a:endParaRPr lang="de-DE" sz="1600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Eintragen aktueller Informationen in den Webseitenauftritt des Instituts</a:t>
            </a:r>
          </a:p>
          <a:p>
            <a:pPr lvl="0"/>
            <a:endParaRPr lang="de-DE" sz="1600" b="1" dirty="0"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0"/>
            <a:r>
              <a:rPr lang="de-DE" sz="16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Voraussetzungen: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IT-Affinität 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Gute Kenntnisse in mindestens einem der Betriebssysteme: Linux oder Windows 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Zuverlässigkeit und Selbständigkeit</a:t>
            </a:r>
          </a:p>
          <a:p>
            <a:pPr marL="342900" lvl="0" indent="-342900">
              <a:buFont typeface="Wingdings" pitchFamily="2" charset="2"/>
              <a:buChar char="v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Sie sollten noch mindestens 1 Jahr am KIT studieren</a:t>
            </a:r>
          </a:p>
          <a:p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</a:p>
          <a:p>
            <a:r>
              <a:rPr lang="de-DE" sz="1600" b="1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Wir bieten: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Sehr gute Infrastruktur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Flexible Einteilung der Arbeitszeit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Möglichkeit sich auch an wissenschaftlichen Projekten zu beteiligen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Zeitlicher Umfang von 40 Stunden pro Monat und Möglichkeit langfristiger als </a:t>
            </a:r>
            <a:r>
              <a:rPr lang="de-DE" sz="16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HiWi</a:t>
            </a:r>
            <a:r>
              <a:rPr lang="de-DE" sz="1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am Institut zu arbeiten.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IT_W-Poster_A0_hoch_de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D9D9D9"/>
      </a:hlink>
      <a:folHlink>
        <a:srgbClr val="B3E0DA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767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4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D9D9D9"/>
        </a:hlink>
        <a:folHlink>
          <a:srgbClr val="B3E0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KIT_W-Poster_A0_hoch_de</Template>
  <TotalTime>0</TotalTime>
  <Words>148</Words>
  <Application>Microsoft Macintosh PowerPoint</Application>
  <PresentationFormat>A4-Papier (210 x 297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KIT_W-Poster_A0_hoch_de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Haug, Christian (IAM)</dc:creator>
  <cp:lastModifiedBy>Weygand, Daniel (IAM)</cp:lastModifiedBy>
  <cp:revision>126</cp:revision>
  <dcterms:created xsi:type="dcterms:W3CDTF">2015-11-19T13:28:35Z</dcterms:created>
  <dcterms:modified xsi:type="dcterms:W3CDTF">2022-08-05T11:07:18Z</dcterms:modified>
</cp:coreProperties>
</file>