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0" r:id="rId2"/>
  </p:sldIdLst>
  <p:sldSz cx="6858000" cy="9906000" type="A4"/>
  <p:notesSz cx="7099300" cy="10234613"/>
  <p:defaultTextStyle>
    <a:defPPr>
      <a:defRPr lang="de-DE"/>
    </a:defPPr>
    <a:lvl1pPr algn="l" rtl="0" fontAlgn="base">
      <a:spcBef>
        <a:spcPct val="0"/>
      </a:spcBef>
      <a:spcAft>
        <a:spcPct val="0"/>
      </a:spcAft>
      <a:defRPr sz="900" kern="1200">
        <a:solidFill>
          <a:schemeClr val="tx1"/>
        </a:solidFill>
        <a:latin typeface="Arial" charset="0"/>
        <a:ea typeface="+mn-ea"/>
        <a:cs typeface="+mn-cs"/>
      </a:defRPr>
    </a:lvl1pPr>
    <a:lvl2pPr marL="104836" algn="l" rtl="0" fontAlgn="base">
      <a:spcBef>
        <a:spcPct val="0"/>
      </a:spcBef>
      <a:spcAft>
        <a:spcPct val="0"/>
      </a:spcAft>
      <a:defRPr sz="900" kern="1200">
        <a:solidFill>
          <a:schemeClr val="tx1"/>
        </a:solidFill>
        <a:latin typeface="Arial" charset="0"/>
        <a:ea typeface="+mn-ea"/>
        <a:cs typeface="+mn-cs"/>
      </a:defRPr>
    </a:lvl2pPr>
    <a:lvl3pPr marL="209672" algn="l" rtl="0" fontAlgn="base">
      <a:spcBef>
        <a:spcPct val="0"/>
      </a:spcBef>
      <a:spcAft>
        <a:spcPct val="0"/>
      </a:spcAft>
      <a:defRPr sz="900" kern="1200">
        <a:solidFill>
          <a:schemeClr val="tx1"/>
        </a:solidFill>
        <a:latin typeface="Arial" charset="0"/>
        <a:ea typeface="+mn-ea"/>
        <a:cs typeface="+mn-cs"/>
      </a:defRPr>
    </a:lvl3pPr>
    <a:lvl4pPr marL="314508" algn="l" rtl="0" fontAlgn="base">
      <a:spcBef>
        <a:spcPct val="0"/>
      </a:spcBef>
      <a:spcAft>
        <a:spcPct val="0"/>
      </a:spcAft>
      <a:defRPr sz="900" kern="1200">
        <a:solidFill>
          <a:schemeClr val="tx1"/>
        </a:solidFill>
        <a:latin typeface="Arial" charset="0"/>
        <a:ea typeface="+mn-ea"/>
        <a:cs typeface="+mn-cs"/>
      </a:defRPr>
    </a:lvl4pPr>
    <a:lvl5pPr marL="419344" algn="l" rtl="0" fontAlgn="base">
      <a:spcBef>
        <a:spcPct val="0"/>
      </a:spcBef>
      <a:spcAft>
        <a:spcPct val="0"/>
      </a:spcAft>
      <a:defRPr sz="900" kern="1200">
        <a:solidFill>
          <a:schemeClr val="tx1"/>
        </a:solidFill>
        <a:latin typeface="Arial" charset="0"/>
        <a:ea typeface="+mn-ea"/>
        <a:cs typeface="+mn-cs"/>
      </a:defRPr>
    </a:lvl5pPr>
    <a:lvl6pPr marL="524180" algn="l" defTabSz="209672" rtl="0" eaLnBrk="1" latinLnBrk="0" hangingPunct="1">
      <a:defRPr sz="900" kern="1200">
        <a:solidFill>
          <a:schemeClr val="tx1"/>
        </a:solidFill>
        <a:latin typeface="Arial" charset="0"/>
        <a:ea typeface="+mn-ea"/>
        <a:cs typeface="+mn-cs"/>
      </a:defRPr>
    </a:lvl6pPr>
    <a:lvl7pPr marL="629016" algn="l" defTabSz="209672" rtl="0" eaLnBrk="1" latinLnBrk="0" hangingPunct="1">
      <a:defRPr sz="900" kern="1200">
        <a:solidFill>
          <a:schemeClr val="tx1"/>
        </a:solidFill>
        <a:latin typeface="Arial" charset="0"/>
        <a:ea typeface="+mn-ea"/>
        <a:cs typeface="+mn-cs"/>
      </a:defRPr>
    </a:lvl7pPr>
    <a:lvl8pPr marL="733852" algn="l" defTabSz="209672" rtl="0" eaLnBrk="1" latinLnBrk="0" hangingPunct="1">
      <a:defRPr sz="900" kern="1200">
        <a:solidFill>
          <a:schemeClr val="tx1"/>
        </a:solidFill>
        <a:latin typeface="Arial" charset="0"/>
        <a:ea typeface="+mn-ea"/>
        <a:cs typeface="+mn-cs"/>
      </a:defRPr>
    </a:lvl8pPr>
    <a:lvl9pPr marL="838688" algn="l" defTabSz="209672" rtl="0" eaLnBrk="1" latinLnBrk="0" hangingPunct="1">
      <a:defRPr sz="9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557" userDrawn="1">
          <p15:clr>
            <a:srgbClr val="A4A3A4"/>
          </p15:clr>
        </p15:guide>
        <p15:guide id="2" pos="225">
          <p15:clr>
            <a:srgbClr val="A4A3A4"/>
          </p15:clr>
        </p15:guide>
        <p15:guide id="3" pos="4095">
          <p15:clr>
            <a:srgbClr val="A4A3A4"/>
          </p15:clr>
        </p15:guide>
        <p15:guide id="4" pos="21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D7E7"/>
    <a:srgbClr val="72727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890" autoAdjust="0"/>
    <p:restoredTop sz="94618" autoAdjust="0"/>
  </p:normalViewPr>
  <p:slideViewPr>
    <p:cSldViewPr snapToGrid="0">
      <p:cViewPr varScale="1">
        <p:scale>
          <a:sx n="43" d="100"/>
          <a:sy n="43" d="100"/>
        </p:scale>
        <p:origin x="2760" y="36"/>
      </p:cViewPr>
      <p:guideLst>
        <p:guide orient="horz" pos="557"/>
        <p:guide pos="225"/>
        <p:guide pos="4095"/>
        <p:guide pos="2182"/>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36" tIns="49518" rIns="99036" bIns="49518" numCol="1" anchor="t" anchorCtr="0" compatLnSpc="1">
            <a:prstTxWarp prst="textNoShape">
              <a:avLst/>
            </a:prstTxWarp>
          </a:bodyPr>
          <a:lstStyle>
            <a:lvl1pPr defTabSz="990600">
              <a:defRPr sz="1300"/>
            </a:lvl1pPr>
          </a:lstStyle>
          <a:p>
            <a:endParaRPr lang="de-DE"/>
          </a:p>
        </p:txBody>
      </p:sp>
      <p:sp>
        <p:nvSpPr>
          <p:cNvPr id="9219"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36" tIns="49518" rIns="99036" bIns="49518" numCol="1" anchor="t" anchorCtr="0" compatLnSpc="1">
            <a:prstTxWarp prst="textNoShape">
              <a:avLst/>
            </a:prstTxWarp>
          </a:bodyPr>
          <a:lstStyle>
            <a:lvl1pPr algn="r" defTabSz="990600">
              <a:defRPr sz="1300"/>
            </a:lvl1pPr>
          </a:lstStyle>
          <a:p>
            <a:endParaRPr lang="de-DE"/>
          </a:p>
        </p:txBody>
      </p:sp>
      <p:sp>
        <p:nvSpPr>
          <p:cNvPr id="9220" name="Rectangle 4"/>
          <p:cNvSpPr>
            <a:spLocks noGrp="1" noRot="1" noChangeAspect="1" noChangeArrowheads="1" noTextEdit="1"/>
          </p:cNvSpPr>
          <p:nvPr>
            <p:ph type="sldImg" idx="2"/>
          </p:nvPr>
        </p:nvSpPr>
        <p:spPr bwMode="auto">
          <a:xfrm>
            <a:off x="2220913" y="768350"/>
            <a:ext cx="2657475" cy="3836988"/>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36" tIns="49518" rIns="99036" bIns="49518"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9222"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36" tIns="49518" rIns="99036" bIns="49518" numCol="1" anchor="b" anchorCtr="0" compatLnSpc="1">
            <a:prstTxWarp prst="textNoShape">
              <a:avLst/>
            </a:prstTxWarp>
          </a:bodyPr>
          <a:lstStyle>
            <a:lvl1pPr defTabSz="990600">
              <a:defRPr sz="1300"/>
            </a:lvl1pPr>
          </a:lstStyle>
          <a:p>
            <a:endParaRPr lang="de-DE"/>
          </a:p>
        </p:txBody>
      </p:sp>
      <p:sp>
        <p:nvSpPr>
          <p:cNvPr id="9223"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36" tIns="49518" rIns="99036" bIns="49518" numCol="1" anchor="b" anchorCtr="0" compatLnSpc="1">
            <a:prstTxWarp prst="textNoShape">
              <a:avLst/>
            </a:prstTxWarp>
          </a:bodyPr>
          <a:lstStyle>
            <a:lvl1pPr algn="r" defTabSz="990600">
              <a:defRPr sz="1300"/>
            </a:lvl1pPr>
          </a:lstStyle>
          <a:p>
            <a:fld id="{79F794DD-AB53-4359-BA3B-38E0B45E1630}" type="slidenum">
              <a:rPr lang="de-DE"/>
              <a:pPr/>
              <a:t>‹Nr.›</a:t>
            </a:fld>
            <a:endParaRPr lang="de-D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300" kern="1200">
        <a:solidFill>
          <a:schemeClr val="tx1"/>
        </a:solidFill>
        <a:latin typeface="Arial" charset="0"/>
        <a:ea typeface="+mn-ea"/>
        <a:cs typeface="+mn-cs"/>
      </a:defRPr>
    </a:lvl1pPr>
    <a:lvl2pPr marL="104836" algn="l" rtl="0" fontAlgn="base">
      <a:spcBef>
        <a:spcPct val="30000"/>
      </a:spcBef>
      <a:spcAft>
        <a:spcPct val="0"/>
      </a:spcAft>
      <a:defRPr sz="300" kern="1200">
        <a:solidFill>
          <a:schemeClr val="tx1"/>
        </a:solidFill>
        <a:latin typeface="Arial" charset="0"/>
        <a:ea typeface="+mn-ea"/>
        <a:cs typeface="+mn-cs"/>
      </a:defRPr>
    </a:lvl2pPr>
    <a:lvl3pPr marL="209672" algn="l" rtl="0" fontAlgn="base">
      <a:spcBef>
        <a:spcPct val="30000"/>
      </a:spcBef>
      <a:spcAft>
        <a:spcPct val="0"/>
      </a:spcAft>
      <a:defRPr sz="300" kern="1200">
        <a:solidFill>
          <a:schemeClr val="tx1"/>
        </a:solidFill>
        <a:latin typeface="Arial" charset="0"/>
        <a:ea typeface="+mn-ea"/>
        <a:cs typeface="+mn-cs"/>
      </a:defRPr>
    </a:lvl3pPr>
    <a:lvl4pPr marL="314508" algn="l" rtl="0" fontAlgn="base">
      <a:spcBef>
        <a:spcPct val="30000"/>
      </a:spcBef>
      <a:spcAft>
        <a:spcPct val="0"/>
      </a:spcAft>
      <a:defRPr sz="300" kern="1200">
        <a:solidFill>
          <a:schemeClr val="tx1"/>
        </a:solidFill>
        <a:latin typeface="Arial" charset="0"/>
        <a:ea typeface="+mn-ea"/>
        <a:cs typeface="+mn-cs"/>
      </a:defRPr>
    </a:lvl4pPr>
    <a:lvl5pPr marL="419344" algn="l" rtl="0" fontAlgn="base">
      <a:spcBef>
        <a:spcPct val="30000"/>
      </a:spcBef>
      <a:spcAft>
        <a:spcPct val="0"/>
      </a:spcAft>
      <a:defRPr sz="300" kern="1200">
        <a:solidFill>
          <a:schemeClr val="tx1"/>
        </a:solidFill>
        <a:latin typeface="Arial" charset="0"/>
        <a:ea typeface="+mn-ea"/>
        <a:cs typeface="+mn-cs"/>
      </a:defRPr>
    </a:lvl5pPr>
    <a:lvl6pPr marL="524180" algn="l" defTabSz="209672" rtl="0" eaLnBrk="1" latinLnBrk="0" hangingPunct="1">
      <a:defRPr sz="300" kern="1200">
        <a:solidFill>
          <a:schemeClr val="tx1"/>
        </a:solidFill>
        <a:latin typeface="+mn-lt"/>
        <a:ea typeface="+mn-ea"/>
        <a:cs typeface="+mn-cs"/>
      </a:defRPr>
    </a:lvl6pPr>
    <a:lvl7pPr marL="629016" algn="l" defTabSz="209672" rtl="0" eaLnBrk="1" latinLnBrk="0" hangingPunct="1">
      <a:defRPr sz="300" kern="1200">
        <a:solidFill>
          <a:schemeClr val="tx1"/>
        </a:solidFill>
        <a:latin typeface="+mn-lt"/>
        <a:ea typeface="+mn-ea"/>
        <a:cs typeface="+mn-cs"/>
      </a:defRPr>
    </a:lvl7pPr>
    <a:lvl8pPr marL="733852" algn="l" defTabSz="209672" rtl="0" eaLnBrk="1" latinLnBrk="0" hangingPunct="1">
      <a:defRPr sz="300" kern="1200">
        <a:solidFill>
          <a:schemeClr val="tx1"/>
        </a:solidFill>
        <a:latin typeface="+mn-lt"/>
        <a:ea typeface="+mn-ea"/>
        <a:cs typeface="+mn-cs"/>
      </a:defRPr>
    </a:lvl8pPr>
    <a:lvl9pPr marL="838688" algn="l" defTabSz="209672" rtl="0" eaLnBrk="1" latinLnBrk="0" hangingPunct="1">
      <a:defRPr sz="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512" y="3077303"/>
            <a:ext cx="5828976" cy="2123292"/>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028664" y="5613498"/>
            <a:ext cx="4800672" cy="2531419"/>
          </a:xfrm>
        </p:spPr>
        <p:txBody>
          <a:bodyPr/>
          <a:lstStyle>
            <a:lvl1pPr marL="0" indent="0" algn="ctr">
              <a:buNone/>
              <a:defRPr/>
            </a:lvl1pPr>
            <a:lvl2pPr marL="104836" indent="0" algn="ctr">
              <a:buNone/>
              <a:defRPr/>
            </a:lvl2pPr>
            <a:lvl3pPr marL="209672" indent="0" algn="ctr">
              <a:buNone/>
              <a:defRPr/>
            </a:lvl3pPr>
            <a:lvl4pPr marL="314508" indent="0" algn="ctr">
              <a:buNone/>
              <a:defRPr/>
            </a:lvl4pPr>
            <a:lvl5pPr marL="419344" indent="0" algn="ctr">
              <a:buNone/>
              <a:defRPr/>
            </a:lvl5pPr>
            <a:lvl6pPr marL="524180" indent="0" algn="ctr">
              <a:buNone/>
              <a:defRPr/>
            </a:lvl6pPr>
            <a:lvl7pPr marL="629016" indent="0" algn="ctr">
              <a:buNone/>
              <a:defRPr/>
            </a:lvl7pPr>
            <a:lvl8pPr marL="733852" indent="0" algn="ctr">
              <a:buNone/>
              <a:defRPr/>
            </a:lvl8pPr>
            <a:lvl9pPr marL="838688" indent="0" algn="ctr">
              <a:buNone/>
              <a:defRPr/>
            </a:lvl9pPr>
          </a:lstStyle>
          <a:p>
            <a:r>
              <a:rPr lang="de-DE" smtClean="0"/>
              <a:t>Formatvorlage des Untertitelmasters durch Klicken bearbeiten</a:t>
            </a:r>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4897390" y="1087361"/>
            <a:ext cx="1451491" cy="3082446"/>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41838" y="1087361"/>
            <a:ext cx="4321036" cy="3082446"/>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1838" y="6365466"/>
            <a:ext cx="5829336" cy="1967535"/>
          </a:xfrm>
        </p:spPr>
        <p:txBody>
          <a:bodyPr anchor="t"/>
          <a:lstStyle>
            <a:lvl1pPr algn="l">
              <a:defRPr sz="9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541838" y="4198460"/>
            <a:ext cx="5829336" cy="2167006"/>
          </a:xfrm>
        </p:spPr>
        <p:txBody>
          <a:bodyPr anchor="b"/>
          <a:lstStyle>
            <a:lvl1pPr marL="0" indent="0">
              <a:buNone/>
              <a:defRPr sz="500"/>
            </a:lvl1pPr>
            <a:lvl2pPr marL="104836" indent="0">
              <a:buNone/>
              <a:defRPr sz="400"/>
            </a:lvl2pPr>
            <a:lvl3pPr marL="209672" indent="0">
              <a:buNone/>
              <a:defRPr sz="400"/>
            </a:lvl3pPr>
            <a:lvl4pPr marL="314508" indent="0">
              <a:buNone/>
              <a:defRPr sz="300"/>
            </a:lvl4pPr>
            <a:lvl5pPr marL="419344" indent="0">
              <a:buNone/>
              <a:defRPr sz="300"/>
            </a:lvl5pPr>
            <a:lvl6pPr marL="524180" indent="0">
              <a:buNone/>
              <a:defRPr sz="300"/>
            </a:lvl6pPr>
            <a:lvl7pPr marL="629016" indent="0">
              <a:buNone/>
              <a:defRPr sz="300"/>
            </a:lvl7pPr>
            <a:lvl8pPr marL="733852" indent="0">
              <a:buNone/>
              <a:defRPr sz="300"/>
            </a:lvl8pPr>
            <a:lvl9pPr marL="838688" indent="0">
              <a:buNone/>
              <a:defRPr sz="300"/>
            </a:lvl9pPr>
          </a:lstStyle>
          <a:p>
            <a:pPr lvl="0"/>
            <a:r>
              <a:rPr lang="de-DE" smtClean="0"/>
              <a:t>Textmasterformate durch Klicken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42197" y="2769830"/>
            <a:ext cx="2886084" cy="1399977"/>
          </a:xfrm>
        </p:spPr>
        <p:txBody>
          <a:bodyPr/>
          <a:lstStyle>
            <a:lvl1pPr>
              <a:defRPr sz="600"/>
            </a:lvl1pPr>
            <a:lvl2pPr>
              <a:defRPr sz="600"/>
            </a:lvl2pPr>
            <a:lvl3pPr>
              <a:defRPr sz="500"/>
            </a:lvl3pPr>
            <a:lvl4pPr>
              <a:defRPr sz="400"/>
            </a:lvl4pPr>
            <a:lvl5pPr>
              <a:defRPr sz="400"/>
            </a:lvl5pPr>
            <a:lvl6pPr>
              <a:defRPr sz="400"/>
            </a:lvl6pPr>
            <a:lvl7pPr>
              <a:defRPr sz="400"/>
            </a:lvl7pPr>
            <a:lvl8pPr>
              <a:defRPr sz="400"/>
            </a:lvl8pPr>
            <a:lvl9pPr>
              <a:defRPr sz="4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3462797" y="2769830"/>
            <a:ext cx="2886084" cy="1399977"/>
          </a:xfrm>
        </p:spPr>
        <p:txBody>
          <a:bodyPr/>
          <a:lstStyle>
            <a:lvl1pPr>
              <a:defRPr sz="600"/>
            </a:lvl1pPr>
            <a:lvl2pPr>
              <a:defRPr sz="600"/>
            </a:lvl2pPr>
            <a:lvl3pPr>
              <a:defRPr sz="500"/>
            </a:lvl3pPr>
            <a:lvl4pPr>
              <a:defRPr sz="400"/>
            </a:lvl4pPr>
            <a:lvl5pPr>
              <a:defRPr sz="400"/>
            </a:lvl5pPr>
            <a:lvl6pPr>
              <a:defRPr sz="400"/>
            </a:lvl6pPr>
            <a:lvl7pPr>
              <a:defRPr sz="400"/>
            </a:lvl7pPr>
            <a:lvl8pPr>
              <a:defRPr sz="400"/>
            </a:lvl8pPr>
            <a:lvl9pPr>
              <a:defRPr sz="4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43008" y="396739"/>
            <a:ext cx="6171984" cy="1650878"/>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343008" y="2217334"/>
            <a:ext cx="3029903" cy="924256"/>
          </a:xfrm>
        </p:spPr>
        <p:txBody>
          <a:bodyPr anchor="b"/>
          <a:lstStyle>
            <a:lvl1pPr marL="0" indent="0">
              <a:buNone/>
              <a:defRPr sz="600" b="1"/>
            </a:lvl1pPr>
            <a:lvl2pPr marL="104836" indent="0">
              <a:buNone/>
              <a:defRPr sz="500" b="1"/>
            </a:lvl2pPr>
            <a:lvl3pPr marL="209672" indent="0">
              <a:buNone/>
              <a:defRPr sz="400" b="1"/>
            </a:lvl3pPr>
            <a:lvl4pPr marL="314508" indent="0">
              <a:buNone/>
              <a:defRPr sz="400" b="1"/>
            </a:lvl4pPr>
            <a:lvl5pPr marL="419344" indent="0">
              <a:buNone/>
              <a:defRPr sz="400" b="1"/>
            </a:lvl5pPr>
            <a:lvl6pPr marL="524180" indent="0">
              <a:buNone/>
              <a:defRPr sz="400" b="1"/>
            </a:lvl6pPr>
            <a:lvl7pPr marL="629016" indent="0">
              <a:buNone/>
              <a:defRPr sz="400" b="1"/>
            </a:lvl7pPr>
            <a:lvl8pPr marL="733852" indent="0">
              <a:buNone/>
              <a:defRPr sz="400" b="1"/>
            </a:lvl8pPr>
            <a:lvl9pPr marL="838688" indent="0">
              <a:buNone/>
              <a:defRPr sz="400" b="1"/>
            </a:lvl9pPr>
          </a:lstStyle>
          <a:p>
            <a:pPr lvl="0"/>
            <a:r>
              <a:rPr lang="de-DE" smtClean="0"/>
              <a:t>Textmasterformate durch Klicken bearbeiten</a:t>
            </a:r>
          </a:p>
        </p:txBody>
      </p:sp>
      <p:sp>
        <p:nvSpPr>
          <p:cNvPr id="4" name="Inhaltsplatzhalter 3"/>
          <p:cNvSpPr>
            <a:spLocks noGrp="1"/>
          </p:cNvSpPr>
          <p:nvPr>
            <p:ph sz="half" idx="2"/>
          </p:nvPr>
        </p:nvSpPr>
        <p:spPr>
          <a:xfrm>
            <a:off x="343008" y="3141590"/>
            <a:ext cx="3029903" cy="5707173"/>
          </a:xfrm>
        </p:spPr>
        <p:txBody>
          <a:bodyPr/>
          <a:lstStyle>
            <a:lvl1pPr>
              <a:defRPr sz="600"/>
            </a:lvl1pPr>
            <a:lvl2pPr>
              <a:defRPr sz="500"/>
            </a:lvl2pPr>
            <a:lvl3pPr>
              <a:defRPr sz="400"/>
            </a:lvl3pPr>
            <a:lvl4pPr>
              <a:defRPr sz="400"/>
            </a:lvl4pPr>
            <a:lvl5pPr>
              <a:defRPr sz="400"/>
            </a:lvl5pPr>
            <a:lvl6pPr>
              <a:defRPr sz="400"/>
            </a:lvl6pPr>
            <a:lvl7pPr>
              <a:defRPr sz="400"/>
            </a:lvl7pPr>
            <a:lvl8pPr>
              <a:defRPr sz="400"/>
            </a:lvl8pPr>
            <a:lvl9pPr>
              <a:defRPr sz="4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3483651" y="2217334"/>
            <a:ext cx="3031341" cy="924256"/>
          </a:xfrm>
        </p:spPr>
        <p:txBody>
          <a:bodyPr anchor="b"/>
          <a:lstStyle>
            <a:lvl1pPr marL="0" indent="0">
              <a:buNone/>
              <a:defRPr sz="600" b="1"/>
            </a:lvl1pPr>
            <a:lvl2pPr marL="104836" indent="0">
              <a:buNone/>
              <a:defRPr sz="500" b="1"/>
            </a:lvl2pPr>
            <a:lvl3pPr marL="209672" indent="0">
              <a:buNone/>
              <a:defRPr sz="400" b="1"/>
            </a:lvl3pPr>
            <a:lvl4pPr marL="314508" indent="0">
              <a:buNone/>
              <a:defRPr sz="400" b="1"/>
            </a:lvl4pPr>
            <a:lvl5pPr marL="419344" indent="0">
              <a:buNone/>
              <a:defRPr sz="400" b="1"/>
            </a:lvl5pPr>
            <a:lvl6pPr marL="524180" indent="0">
              <a:buNone/>
              <a:defRPr sz="400" b="1"/>
            </a:lvl6pPr>
            <a:lvl7pPr marL="629016" indent="0">
              <a:buNone/>
              <a:defRPr sz="400" b="1"/>
            </a:lvl7pPr>
            <a:lvl8pPr marL="733852" indent="0">
              <a:buNone/>
              <a:defRPr sz="400" b="1"/>
            </a:lvl8pPr>
            <a:lvl9pPr marL="838688" indent="0">
              <a:buNone/>
              <a:defRPr sz="400" b="1"/>
            </a:lvl9pPr>
          </a:lstStyle>
          <a:p>
            <a:pPr lvl="0"/>
            <a:r>
              <a:rPr lang="de-DE" smtClean="0"/>
              <a:t>Textmasterformate durch Klicken bearbeiten</a:t>
            </a:r>
          </a:p>
        </p:txBody>
      </p:sp>
      <p:sp>
        <p:nvSpPr>
          <p:cNvPr id="6" name="Inhaltsplatzhalter 5"/>
          <p:cNvSpPr>
            <a:spLocks noGrp="1"/>
          </p:cNvSpPr>
          <p:nvPr>
            <p:ph sz="quarter" idx="4"/>
          </p:nvPr>
        </p:nvSpPr>
        <p:spPr>
          <a:xfrm>
            <a:off x="3483651" y="3141590"/>
            <a:ext cx="3031341" cy="5707173"/>
          </a:xfrm>
        </p:spPr>
        <p:txBody>
          <a:bodyPr/>
          <a:lstStyle>
            <a:lvl1pPr>
              <a:defRPr sz="600"/>
            </a:lvl1pPr>
            <a:lvl2pPr>
              <a:defRPr sz="500"/>
            </a:lvl2pPr>
            <a:lvl3pPr>
              <a:defRPr sz="400"/>
            </a:lvl3pPr>
            <a:lvl4pPr>
              <a:defRPr sz="400"/>
            </a:lvl4pPr>
            <a:lvl5pPr>
              <a:defRPr sz="400"/>
            </a:lvl5pPr>
            <a:lvl6pPr>
              <a:defRPr sz="400"/>
            </a:lvl6pPr>
            <a:lvl7pPr>
              <a:defRPr sz="400"/>
            </a:lvl7pPr>
            <a:lvl8pPr>
              <a:defRPr sz="400"/>
            </a:lvl8pPr>
            <a:lvl9pPr>
              <a:defRPr sz="4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43008" y="394536"/>
            <a:ext cx="2256158" cy="1678429"/>
          </a:xfrm>
        </p:spPr>
        <p:txBody>
          <a:bodyPr/>
          <a:lstStyle>
            <a:lvl1pPr algn="l">
              <a:defRPr sz="500" b="1"/>
            </a:lvl1pPr>
          </a:lstStyle>
          <a:p>
            <a:r>
              <a:rPr lang="de-DE" smtClean="0"/>
              <a:t>Titelmasterformat durch Klicken bearbeiten</a:t>
            </a:r>
            <a:endParaRPr lang="de-DE"/>
          </a:p>
        </p:txBody>
      </p:sp>
      <p:sp>
        <p:nvSpPr>
          <p:cNvPr id="3" name="Inhaltsplatzhalter 2"/>
          <p:cNvSpPr>
            <a:spLocks noGrp="1"/>
          </p:cNvSpPr>
          <p:nvPr>
            <p:ph idx="1"/>
          </p:nvPr>
        </p:nvSpPr>
        <p:spPr>
          <a:xfrm>
            <a:off x="2681142" y="394536"/>
            <a:ext cx="3833850" cy="8454227"/>
          </a:xfrm>
        </p:spPr>
        <p:txBody>
          <a:bodyPr/>
          <a:lstStyle>
            <a:lvl1pPr>
              <a:defRPr sz="700"/>
            </a:lvl1pPr>
            <a:lvl2pPr>
              <a:defRPr sz="600"/>
            </a:lvl2pPr>
            <a:lvl3pPr>
              <a:defRPr sz="600"/>
            </a:lvl3pPr>
            <a:lvl4pPr>
              <a:defRPr sz="500"/>
            </a:lvl4pPr>
            <a:lvl5pPr>
              <a:defRPr sz="500"/>
            </a:lvl5pPr>
            <a:lvl6pPr>
              <a:defRPr sz="500"/>
            </a:lvl6pPr>
            <a:lvl7pPr>
              <a:defRPr sz="500"/>
            </a:lvl7pPr>
            <a:lvl8pPr>
              <a:defRPr sz="500"/>
            </a:lvl8pPr>
            <a:lvl9pPr>
              <a:defRPr sz="5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343008" y="2072965"/>
            <a:ext cx="2256158" cy="6775798"/>
          </a:xfrm>
        </p:spPr>
        <p:txBody>
          <a:bodyPr/>
          <a:lstStyle>
            <a:lvl1pPr marL="0" indent="0">
              <a:buNone/>
              <a:defRPr sz="300"/>
            </a:lvl1pPr>
            <a:lvl2pPr marL="104836" indent="0">
              <a:buNone/>
              <a:defRPr sz="300"/>
            </a:lvl2pPr>
            <a:lvl3pPr marL="209672" indent="0">
              <a:buNone/>
              <a:defRPr sz="200"/>
            </a:lvl3pPr>
            <a:lvl4pPr marL="314508" indent="0">
              <a:buNone/>
              <a:defRPr sz="200"/>
            </a:lvl4pPr>
            <a:lvl5pPr marL="419344" indent="0">
              <a:buNone/>
              <a:defRPr sz="200"/>
            </a:lvl5pPr>
            <a:lvl6pPr marL="524180" indent="0">
              <a:buNone/>
              <a:defRPr sz="200"/>
            </a:lvl6pPr>
            <a:lvl7pPr marL="629016" indent="0">
              <a:buNone/>
              <a:defRPr sz="200"/>
            </a:lvl7pPr>
            <a:lvl8pPr marL="733852" indent="0">
              <a:buNone/>
              <a:defRPr sz="200"/>
            </a:lvl8pPr>
            <a:lvl9pPr marL="838688" indent="0">
              <a:buNone/>
              <a:defRPr sz="200"/>
            </a:lvl9pPr>
          </a:lstStyle>
          <a:p>
            <a:pPr lvl="0"/>
            <a:r>
              <a:rPr lang="de-DE" smtClean="0"/>
              <a:t>Textmasterformate durch Klicken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344347" y="6934126"/>
            <a:ext cx="4114656" cy="818827"/>
          </a:xfrm>
        </p:spPr>
        <p:txBody>
          <a:bodyPr/>
          <a:lstStyle>
            <a:lvl1pPr algn="l">
              <a:defRPr sz="500" b="1"/>
            </a:lvl1pPr>
          </a:lstStyle>
          <a:p>
            <a:r>
              <a:rPr lang="de-DE" smtClean="0"/>
              <a:t>Titelmasterformat durch Klicken bearbeiten</a:t>
            </a:r>
            <a:endParaRPr lang="de-DE"/>
          </a:p>
        </p:txBody>
      </p:sp>
      <p:sp>
        <p:nvSpPr>
          <p:cNvPr id="3" name="Bildplatzhalter 2"/>
          <p:cNvSpPr>
            <a:spLocks noGrp="1"/>
          </p:cNvSpPr>
          <p:nvPr>
            <p:ph type="pic" idx="1"/>
          </p:nvPr>
        </p:nvSpPr>
        <p:spPr>
          <a:xfrm>
            <a:off x="1344347" y="884950"/>
            <a:ext cx="4114656" cy="5943747"/>
          </a:xfrm>
        </p:spPr>
        <p:txBody>
          <a:bodyPr/>
          <a:lstStyle>
            <a:lvl1pPr marL="0" indent="0">
              <a:buNone/>
              <a:defRPr sz="700"/>
            </a:lvl1pPr>
            <a:lvl2pPr marL="104836" indent="0">
              <a:buNone/>
              <a:defRPr sz="600"/>
            </a:lvl2pPr>
            <a:lvl3pPr marL="209672" indent="0">
              <a:buNone/>
              <a:defRPr sz="600"/>
            </a:lvl3pPr>
            <a:lvl4pPr marL="314508" indent="0">
              <a:buNone/>
              <a:defRPr sz="500"/>
            </a:lvl4pPr>
            <a:lvl5pPr marL="419344" indent="0">
              <a:buNone/>
              <a:defRPr sz="500"/>
            </a:lvl5pPr>
            <a:lvl6pPr marL="524180" indent="0">
              <a:buNone/>
              <a:defRPr sz="500"/>
            </a:lvl6pPr>
            <a:lvl7pPr marL="629016" indent="0">
              <a:buNone/>
              <a:defRPr sz="500"/>
            </a:lvl7pPr>
            <a:lvl8pPr marL="733852" indent="0">
              <a:buNone/>
              <a:defRPr sz="500"/>
            </a:lvl8pPr>
            <a:lvl9pPr marL="838688" indent="0">
              <a:buNone/>
              <a:defRPr sz="500"/>
            </a:lvl9pPr>
          </a:lstStyle>
          <a:p>
            <a:r>
              <a:rPr lang="de-DE" smtClean="0"/>
              <a:t>Bild durch Klicken auf Symbol hinzufügen</a:t>
            </a:r>
            <a:endParaRPr lang="de-DE"/>
          </a:p>
        </p:txBody>
      </p:sp>
      <p:sp>
        <p:nvSpPr>
          <p:cNvPr id="4" name="Textplatzhalter 3"/>
          <p:cNvSpPr>
            <a:spLocks noGrp="1"/>
          </p:cNvSpPr>
          <p:nvPr>
            <p:ph type="body" sz="half" idx="2"/>
          </p:nvPr>
        </p:nvSpPr>
        <p:spPr>
          <a:xfrm>
            <a:off x="1344347" y="7752953"/>
            <a:ext cx="4114656" cy="1162300"/>
          </a:xfrm>
        </p:spPr>
        <p:txBody>
          <a:bodyPr/>
          <a:lstStyle>
            <a:lvl1pPr marL="0" indent="0">
              <a:buNone/>
              <a:defRPr sz="300"/>
            </a:lvl1pPr>
            <a:lvl2pPr marL="104836" indent="0">
              <a:buNone/>
              <a:defRPr sz="300"/>
            </a:lvl2pPr>
            <a:lvl3pPr marL="209672" indent="0">
              <a:buNone/>
              <a:defRPr sz="200"/>
            </a:lvl3pPr>
            <a:lvl4pPr marL="314508" indent="0">
              <a:buNone/>
              <a:defRPr sz="200"/>
            </a:lvl4pPr>
            <a:lvl5pPr marL="419344" indent="0">
              <a:buNone/>
              <a:defRPr sz="200"/>
            </a:lvl5pPr>
            <a:lvl6pPr marL="524180" indent="0">
              <a:buNone/>
              <a:defRPr sz="200"/>
            </a:lvl6pPr>
            <a:lvl7pPr marL="629016" indent="0">
              <a:buNone/>
              <a:defRPr sz="200"/>
            </a:lvl7pPr>
            <a:lvl8pPr marL="733852" indent="0">
              <a:buNone/>
              <a:defRPr sz="200"/>
            </a:lvl8pPr>
            <a:lvl9pPr marL="838688" indent="0">
              <a:buNone/>
              <a:defRPr sz="200"/>
            </a:lvl9pPr>
          </a:lstStyle>
          <a:p>
            <a:pPr lvl="0"/>
            <a:r>
              <a:rPr lang="de-DE" smtClean="0"/>
              <a:t>Textmasterformate durch Klicken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53" name="Picture 29" descr="2009_11_rahmen_wiss-poster"/>
          <p:cNvPicPr>
            <a:picLocks noChangeAspect="1" noChangeArrowheads="1"/>
          </p:cNvPicPr>
          <p:nvPr/>
        </p:nvPicPr>
        <p:blipFill>
          <a:blip r:embed="rId13" cstate="print"/>
          <a:srcRect/>
          <a:stretch>
            <a:fillRect/>
          </a:stretch>
        </p:blipFill>
        <p:spPr bwMode="auto">
          <a:xfrm>
            <a:off x="360" y="368"/>
            <a:ext cx="6857281" cy="9905265"/>
          </a:xfrm>
          <a:prstGeom prst="rect">
            <a:avLst/>
          </a:prstGeom>
          <a:noFill/>
        </p:spPr>
      </p:pic>
      <p:sp>
        <p:nvSpPr>
          <p:cNvPr id="1026" name="Rectangle 2"/>
          <p:cNvSpPr>
            <a:spLocks noGrp="1" noChangeArrowheads="1"/>
          </p:cNvSpPr>
          <p:nvPr>
            <p:ph type="title"/>
          </p:nvPr>
        </p:nvSpPr>
        <p:spPr bwMode="auto">
          <a:xfrm>
            <a:off x="541837" y="1087360"/>
            <a:ext cx="5789786" cy="733234"/>
          </a:xfrm>
          <a:prstGeom prst="rect">
            <a:avLst/>
          </a:prstGeom>
          <a:noFill/>
          <a:ln w="9525">
            <a:noFill/>
            <a:miter lim="800000"/>
            <a:headEnd/>
            <a:tailEnd/>
          </a:ln>
          <a:effectLst/>
        </p:spPr>
        <p:txBody>
          <a:bodyPr vert="horz" wrap="none" lIns="0" tIns="0" rIns="0" bIns="0" numCol="1" anchor="b" anchorCtr="0" compatLnSpc="1">
            <a:prstTxWarp prst="textNoShape">
              <a:avLst/>
            </a:prstTxWarp>
          </a:bodyPr>
          <a:lstStyle/>
          <a:p>
            <a:pPr lvl="0"/>
            <a:endParaRPr lang="de-DE" smtClean="0"/>
          </a:p>
        </p:txBody>
      </p:sp>
      <p:sp>
        <p:nvSpPr>
          <p:cNvPr id="1027" name="Rectangle 3"/>
          <p:cNvSpPr>
            <a:spLocks noGrp="1" noChangeArrowheads="1"/>
          </p:cNvSpPr>
          <p:nvPr>
            <p:ph type="body" idx="1"/>
          </p:nvPr>
        </p:nvSpPr>
        <p:spPr bwMode="auto">
          <a:xfrm>
            <a:off x="542197" y="2769830"/>
            <a:ext cx="5806684" cy="139997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smtClean="0"/>
              <a:t>Aufzählungspunkt 1</a:t>
            </a:r>
          </a:p>
          <a:p>
            <a:pPr lvl="1"/>
            <a:r>
              <a:rPr lang="de-DE" smtClean="0"/>
              <a:t>Aufzählungspunkt 2</a:t>
            </a:r>
          </a:p>
          <a:p>
            <a:pPr lvl="2"/>
            <a:r>
              <a:rPr lang="de-DE" smtClean="0"/>
              <a:t>Aufzählungspunkt 3</a:t>
            </a:r>
          </a:p>
          <a:p>
            <a:pPr lvl="3"/>
            <a:r>
              <a:rPr lang="de-DE" smtClean="0"/>
              <a:t>Aufzählungspunkt 4</a:t>
            </a:r>
          </a:p>
          <a:p>
            <a:pPr lvl="4"/>
            <a:r>
              <a:rPr lang="de-DE" smtClean="0"/>
              <a:t>Aufzählungspunkt 5</a:t>
            </a:r>
          </a:p>
          <a:p>
            <a:pPr lvl="4"/>
            <a:r>
              <a:rPr lang="de-DE" smtClean="0"/>
              <a:t>Aufzählungspunkt 6</a:t>
            </a:r>
          </a:p>
          <a:p>
            <a:pPr lvl="0"/>
            <a:r>
              <a:rPr lang="de-DE" smtClean="0"/>
              <a:t>Aufzählungspunkt 7</a:t>
            </a:r>
          </a:p>
          <a:p>
            <a:pPr lvl="0"/>
            <a:r>
              <a:rPr lang="de-DE" smtClean="0"/>
              <a:t>Aufzählungspunkt 8</a:t>
            </a:r>
          </a:p>
          <a:p>
            <a:pPr lvl="0"/>
            <a:endParaRPr lang="de-DE" smtClean="0"/>
          </a:p>
        </p:txBody>
      </p:sp>
      <p:pic>
        <p:nvPicPr>
          <p:cNvPr id="1049" name="Picture 25" descr="kit-logo_standard_de_farbe-rgb_positiv_groß"/>
          <p:cNvPicPr>
            <a:picLocks noChangeAspect="1" noChangeArrowheads="1"/>
          </p:cNvPicPr>
          <p:nvPr/>
        </p:nvPicPr>
        <p:blipFill>
          <a:blip r:embed="rId14" cstate="print"/>
          <a:srcRect/>
          <a:stretch>
            <a:fillRect/>
          </a:stretch>
        </p:blipFill>
        <p:spPr bwMode="auto">
          <a:xfrm>
            <a:off x="345884" y="333923"/>
            <a:ext cx="1232168" cy="610171"/>
          </a:xfrm>
          <a:prstGeom prst="rect">
            <a:avLst/>
          </a:prstGeom>
          <a:noFill/>
        </p:spPr>
      </p:pic>
      <p:sp>
        <p:nvSpPr>
          <p:cNvPr id="1052" name="Text Box 28"/>
          <p:cNvSpPr txBox="1">
            <a:spLocks noChangeArrowheads="1"/>
          </p:cNvSpPr>
          <p:nvPr/>
        </p:nvSpPr>
        <p:spPr bwMode="auto">
          <a:xfrm>
            <a:off x="321435" y="9550404"/>
            <a:ext cx="3274754" cy="267394"/>
          </a:xfrm>
          <a:prstGeom prst="rect">
            <a:avLst/>
          </a:prstGeom>
          <a:noFill/>
          <a:ln w="9525">
            <a:noFill/>
            <a:miter lim="800000"/>
            <a:headEnd/>
            <a:tailEnd/>
          </a:ln>
          <a:effectLst/>
        </p:spPr>
        <p:txBody>
          <a:bodyPr lIns="20967" tIns="10484" rIns="20967" bIns="10484">
            <a:spAutoFit/>
          </a:bodyPr>
          <a:lstStyle/>
          <a:p>
            <a:pPr defTabSz="957720"/>
            <a:r>
              <a:rPr lang="de-DE" sz="800"/>
              <a:t>KIT – Universität des Landes Baden-Württemberg und</a:t>
            </a:r>
          </a:p>
          <a:p>
            <a:pPr defTabSz="957720"/>
            <a:r>
              <a:rPr lang="de-DE" sz="800"/>
              <a:t>nationales Forschungszentrum in der Helmholtz-Gemeinschaft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57720" rtl="0" eaLnBrk="1" fontAlgn="base" hangingPunct="1">
        <a:spcBef>
          <a:spcPct val="0"/>
        </a:spcBef>
        <a:spcAft>
          <a:spcPct val="0"/>
        </a:spcAft>
        <a:defRPr sz="1800" b="1">
          <a:solidFill>
            <a:schemeClr val="tx1"/>
          </a:solidFill>
          <a:latin typeface="+mj-lt"/>
          <a:ea typeface="+mj-ea"/>
          <a:cs typeface="+mj-cs"/>
        </a:defRPr>
      </a:lvl1pPr>
      <a:lvl2pPr algn="l" defTabSz="957720" rtl="0" eaLnBrk="1" fontAlgn="base" hangingPunct="1">
        <a:spcBef>
          <a:spcPct val="0"/>
        </a:spcBef>
        <a:spcAft>
          <a:spcPct val="0"/>
        </a:spcAft>
        <a:defRPr sz="1800" b="1">
          <a:solidFill>
            <a:schemeClr val="tx1"/>
          </a:solidFill>
          <a:latin typeface="Arial" charset="0"/>
        </a:defRPr>
      </a:lvl2pPr>
      <a:lvl3pPr algn="l" defTabSz="957720" rtl="0" eaLnBrk="1" fontAlgn="base" hangingPunct="1">
        <a:spcBef>
          <a:spcPct val="0"/>
        </a:spcBef>
        <a:spcAft>
          <a:spcPct val="0"/>
        </a:spcAft>
        <a:defRPr sz="1800" b="1">
          <a:solidFill>
            <a:schemeClr val="tx1"/>
          </a:solidFill>
          <a:latin typeface="Arial" charset="0"/>
        </a:defRPr>
      </a:lvl3pPr>
      <a:lvl4pPr algn="l" defTabSz="957720" rtl="0" eaLnBrk="1" fontAlgn="base" hangingPunct="1">
        <a:spcBef>
          <a:spcPct val="0"/>
        </a:spcBef>
        <a:spcAft>
          <a:spcPct val="0"/>
        </a:spcAft>
        <a:defRPr sz="1800" b="1">
          <a:solidFill>
            <a:schemeClr val="tx1"/>
          </a:solidFill>
          <a:latin typeface="Arial" charset="0"/>
        </a:defRPr>
      </a:lvl4pPr>
      <a:lvl5pPr algn="l" defTabSz="957720" rtl="0" eaLnBrk="1" fontAlgn="base" hangingPunct="1">
        <a:spcBef>
          <a:spcPct val="0"/>
        </a:spcBef>
        <a:spcAft>
          <a:spcPct val="0"/>
        </a:spcAft>
        <a:defRPr sz="1800" b="1">
          <a:solidFill>
            <a:schemeClr val="tx1"/>
          </a:solidFill>
          <a:latin typeface="Arial" charset="0"/>
        </a:defRPr>
      </a:lvl5pPr>
      <a:lvl6pPr marL="104836" algn="l" defTabSz="957720" rtl="0" eaLnBrk="1" fontAlgn="base" hangingPunct="1">
        <a:spcBef>
          <a:spcPct val="0"/>
        </a:spcBef>
        <a:spcAft>
          <a:spcPct val="0"/>
        </a:spcAft>
        <a:defRPr sz="1800" b="1">
          <a:solidFill>
            <a:schemeClr val="tx1"/>
          </a:solidFill>
          <a:latin typeface="Arial" charset="0"/>
        </a:defRPr>
      </a:lvl6pPr>
      <a:lvl7pPr marL="209672" algn="l" defTabSz="957720" rtl="0" eaLnBrk="1" fontAlgn="base" hangingPunct="1">
        <a:spcBef>
          <a:spcPct val="0"/>
        </a:spcBef>
        <a:spcAft>
          <a:spcPct val="0"/>
        </a:spcAft>
        <a:defRPr sz="1800" b="1">
          <a:solidFill>
            <a:schemeClr val="tx1"/>
          </a:solidFill>
          <a:latin typeface="Arial" charset="0"/>
        </a:defRPr>
      </a:lvl7pPr>
      <a:lvl8pPr marL="314508" algn="l" defTabSz="957720" rtl="0" eaLnBrk="1" fontAlgn="base" hangingPunct="1">
        <a:spcBef>
          <a:spcPct val="0"/>
        </a:spcBef>
        <a:spcAft>
          <a:spcPct val="0"/>
        </a:spcAft>
        <a:defRPr sz="1800" b="1">
          <a:solidFill>
            <a:schemeClr val="tx1"/>
          </a:solidFill>
          <a:latin typeface="Arial" charset="0"/>
        </a:defRPr>
      </a:lvl8pPr>
      <a:lvl9pPr marL="419344" algn="l" defTabSz="957720" rtl="0" eaLnBrk="1" fontAlgn="base" hangingPunct="1">
        <a:spcBef>
          <a:spcPct val="0"/>
        </a:spcBef>
        <a:spcAft>
          <a:spcPct val="0"/>
        </a:spcAft>
        <a:defRPr sz="1800" b="1">
          <a:solidFill>
            <a:schemeClr val="tx1"/>
          </a:solidFill>
          <a:latin typeface="Arial" charset="0"/>
        </a:defRPr>
      </a:lvl9pPr>
    </p:titleStyle>
    <p:bodyStyle>
      <a:lvl1pPr marL="139781" indent="-139781" algn="l" defTabSz="957720" rtl="0" eaLnBrk="1" fontAlgn="base" hangingPunct="1">
        <a:spcBef>
          <a:spcPct val="20000"/>
        </a:spcBef>
        <a:spcAft>
          <a:spcPct val="0"/>
        </a:spcAft>
        <a:buBlip>
          <a:blip r:embed="rId15"/>
        </a:buBlip>
        <a:defRPr sz="900">
          <a:solidFill>
            <a:srgbClr val="000000"/>
          </a:solidFill>
          <a:latin typeface="+mn-lt"/>
          <a:ea typeface="+mn-ea"/>
          <a:cs typeface="+mn-cs"/>
        </a:defRPr>
      </a:lvl1pPr>
      <a:lvl2pPr marL="331981" indent="-151066" algn="l" defTabSz="957720" rtl="0" eaLnBrk="1" fontAlgn="base" hangingPunct="1">
        <a:spcBef>
          <a:spcPct val="20000"/>
        </a:spcBef>
        <a:spcAft>
          <a:spcPct val="0"/>
        </a:spcAft>
        <a:buBlip>
          <a:blip r:embed="rId15"/>
        </a:buBlip>
        <a:defRPr sz="900">
          <a:solidFill>
            <a:schemeClr val="tx1"/>
          </a:solidFill>
          <a:latin typeface="+mn-lt"/>
        </a:defRPr>
      </a:lvl2pPr>
      <a:lvl3pPr marL="515443" indent="-142329" algn="l" defTabSz="957720" rtl="0" eaLnBrk="1" fontAlgn="base" hangingPunct="1">
        <a:spcBef>
          <a:spcPct val="20000"/>
        </a:spcBef>
        <a:spcAft>
          <a:spcPct val="0"/>
        </a:spcAft>
        <a:buBlip>
          <a:blip r:embed="rId15"/>
        </a:buBlip>
        <a:defRPr sz="900">
          <a:solidFill>
            <a:schemeClr val="tx1"/>
          </a:solidFill>
          <a:latin typeface="+mn-lt"/>
        </a:defRPr>
      </a:lvl3pPr>
      <a:lvl4pPr marL="698906" indent="-142329" algn="l" defTabSz="957720" rtl="0" eaLnBrk="1" fontAlgn="base" hangingPunct="1">
        <a:spcBef>
          <a:spcPct val="20000"/>
        </a:spcBef>
        <a:spcAft>
          <a:spcPct val="0"/>
        </a:spcAft>
        <a:buBlip>
          <a:blip r:embed="rId15"/>
        </a:buBlip>
        <a:defRPr sz="900">
          <a:solidFill>
            <a:schemeClr val="tx1"/>
          </a:solidFill>
          <a:latin typeface="+mn-lt"/>
        </a:defRPr>
      </a:lvl4pPr>
      <a:lvl5pPr marL="882369" indent="-142329" algn="l" defTabSz="957720" rtl="0" eaLnBrk="1" fontAlgn="base" hangingPunct="1">
        <a:spcBef>
          <a:spcPct val="20000"/>
        </a:spcBef>
        <a:spcAft>
          <a:spcPct val="0"/>
        </a:spcAft>
        <a:buBlip>
          <a:blip r:embed="rId15"/>
        </a:buBlip>
        <a:defRPr sz="900">
          <a:solidFill>
            <a:schemeClr val="tx1"/>
          </a:solidFill>
          <a:latin typeface="+mn-lt"/>
        </a:defRPr>
      </a:lvl5pPr>
      <a:lvl6pPr marL="987205" indent="-142329" algn="l" defTabSz="957720" rtl="0" eaLnBrk="1" fontAlgn="base" hangingPunct="1">
        <a:spcBef>
          <a:spcPct val="20000"/>
        </a:spcBef>
        <a:spcAft>
          <a:spcPct val="0"/>
        </a:spcAft>
        <a:buBlip>
          <a:blip r:embed="rId15"/>
        </a:buBlip>
        <a:defRPr sz="900">
          <a:solidFill>
            <a:schemeClr val="tx1"/>
          </a:solidFill>
          <a:latin typeface="+mn-lt"/>
        </a:defRPr>
      </a:lvl6pPr>
      <a:lvl7pPr marL="1092041" indent="-142329" algn="l" defTabSz="957720" rtl="0" eaLnBrk="1" fontAlgn="base" hangingPunct="1">
        <a:spcBef>
          <a:spcPct val="20000"/>
        </a:spcBef>
        <a:spcAft>
          <a:spcPct val="0"/>
        </a:spcAft>
        <a:buBlip>
          <a:blip r:embed="rId15"/>
        </a:buBlip>
        <a:defRPr sz="900">
          <a:solidFill>
            <a:schemeClr val="tx1"/>
          </a:solidFill>
          <a:latin typeface="+mn-lt"/>
        </a:defRPr>
      </a:lvl7pPr>
      <a:lvl8pPr marL="1196877" indent="-142329" algn="l" defTabSz="957720" rtl="0" eaLnBrk="1" fontAlgn="base" hangingPunct="1">
        <a:spcBef>
          <a:spcPct val="20000"/>
        </a:spcBef>
        <a:spcAft>
          <a:spcPct val="0"/>
        </a:spcAft>
        <a:buBlip>
          <a:blip r:embed="rId15"/>
        </a:buBlip>
        <a:defRPr sz="900">
          <a:solidFill>
            <a:schemeClr val="tx1"/>
          </a:solidFill>
          <a:latin typeface="+mn-lt"/>
        </a:defRPr>
      </a:lvl8pPr>
      <a:lvl9pPr marL="1301713" indent="-142329" algn="l" defTabSz="957720" rtl="0" eaLnBrk="1" fontAlgn="base" hangingPunct="1">
        <a:spcBef>
          <a:spcPct val="20000"/>
        </a:spcBef>
        <a:spcAft>
          <a:spcPct val="0"/>
        </a:spcAft>
        <a:buBlip>
          <a:blip r:embed="rId15"/>
        </a:buBlip>
        <a:defRPr sz="900">
          <a:solidFill>
            <a:schemeClr val="tx1"/>
          </a:solidFill>
          <a:latin typeface="+mn-lt"/>
        </a:defRPr>
      </a:lvl9pPr>
    </p:bodyStyle>
    <p:otherStyle>
      <a:defPPr>
        <a:defRPr lang="de-DE"/>
      </a:defPPr>
      <a:lvl1pPr marL="0" algn="l" defTabSz="209672" rtl="0" eaLnBrk="1" latinLnBrk="0" hangingPunct="1">
        <a:defRPr sz="400" kern="1200">
          <a:solidFill>
            <a:schemeClr val="tx1"/>
          </a:solidFill>
          <a:latin typeface="+mn-lt"/>
          <a:ea typeface="+mn-ea"/>
          <a:cs typeface="+mn-cs"/>
        </a:defRPr>
      </a:lvl1pPr>
      <a:lvl2pPr marL="104836" algn="l" defTabSz="209672" rtl="0" eaLnBrk="1" latinLnBrk="0" hangingPunct="1">
        <a:defRPr sz="400" kern="1200">
          <a:solidFill>
            <a:schemeClr val="tx1"/>
          </a:solidFill>
          <a:latin typeface="+mn-lt"/>
          <a:ea typeface="+mn-ea"/>
          <a:cs typeface="+mn-cs"/>
        </a:defRPr>
      </a:lvl2pPr>
      <a:lvl3pPr marL="209672" algn="l" defTabSz="209672" rtl="0" eaLnBrk="1" latinLnBrk="0" hangingPunct="1">
        <a:defRPr sz="400" kern="1200">
          <a:solidFill>
            <a:schemeClr val="tx1"/>
          </a:solidFill>
          <a:latin typeface="+mn-lt"/>
          <a:ea typeface="+mn-ea"/>
          <a:cs typeface="+mn-cs"/>
        </a:defRPr>
      </a:lvl3pPr>
      <a:lvl4pPr marL="314508" algn="l" defTabSz="209672" rtl="0" eaLnBrk="1" latinLnBrk="0" hangingPunct="1">
        <a:defRPr sz="400" kern="1200">
          <a:solidFill>
            <a:schemeClr val="tx1"/>
          </a:solidFill>
          <a:latin typeface="+mn-lt"/>
          <a:ea typeface="+mn-ea"/>
          <a:cs typeface="+mn-cs"/>
        </a:defRPr>
      </a:lvl4pPr>
      <a:lvl5pPr marL="419344" algn="l" defTabSz="209672" rtl="0" eaLnBrk="1" latinLnBrk="0" hangingPunct="1">
        <a:defRPr sz="400" kern="1200">
          <a:solidFill>
            <a:schemeClr val="tx1"/>
          </a:solidFill>
          <a:latin typeface="+mn-lt"/>
          <a:ea typeface="+mn-ea"/>
          <a:cs typeface="+mn-cs"/>
        </a:defRPr>
      </a:lvl5pPr>
      <a:lvl6pPr marL="524180" algn="l" defTabSz="209672" rtl="0" eaLnBrk="1" latinLnBrk="0" hangingPunct="1">
        <a:defRPr sz="400" kern="1200">
          <a:solidFill>
            <a:schemeClr val="tx1"/>
          </a:solidFill>
          <a:latin typeface="+mn-lt"/>
          <a:ea typeface="+mn-ea"/>
          <a:cs typeface="+mn-cs"/>
        </a:defRPr>
      </a:lvl6pPr>
      <a:lvl7pPr marL="629016" algn="l" defTabSz="209672" rtl="0" eaLnBrk="1" latinLnBrk="0" hangingPunct="1">
        <a:defRPr sz="400" kern="1200">
          <a:solidFill>
            <a:schemeClr val="tx1"/>
          </a:solidFill>
          <a:latin typeface="+mn-lt"/>
          <a:ea typeface="+mn-ea"/>
          <a:cs typeface="+mn-cs"/>
        </a:defRPr>
      </a:lvl7pPr>
      <a:lvl8pPr marL="733852" algn="l" defTabSz="209672" rtl="0" eaLnBrk="1" latinLnBrk="0" hangingPunct="1">
        <a:defRPr sz="400" kern="1200">
          <a:solidFill>
            <a:schemeClr val="tx1"/>
          </a:solidFill>
          <a:latin typeface="+mn-lt"/>
          <a:ea typeface="+mn-ea"/>
          <a:cs typeface="+mn-cs"/>
        </a:defRPr>
      </a:lvl8pPr>
      <a:lvl9pPr marL="838688" algn="l" defTabSz="209672" rtl="0" eaLnBrk="1" latinLnBrk="0" hangingPunct="1">
        <a:defRPr sz="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p:cNvSpPr/>
          <p:nvPr/>
        </p:nvSpPr>
        <p:spPr>
          <a:xfrm>
            <a:off x="224706" y="1443889"/>
            <a:ext cx="6478437" cy="707886"/>
          </a:xfrm>
          <a:prstGeom prst="rect">
            <a:avLst/>
          </a:prstGeom>
        </p:spPr>
        <p:txBody>
          <a:bodyPr wrap="square">
            <a:spAutoFit/>
          </a:bodyPr>
          <a:lstStyle/>
          <a:p>
            <a:pPr algn="ctr"/>
            <a:r>
              <a:rPr lang="de-DE" sz="2000" b="1" smtClean="0"/>
              <a:t>Mikrostrukturausbildung </a:t>
            </a:r>
          </a:p>
          <a:p>
            <a:pPr algn="ctr"/>
            <a:r>
              <a:rPr lang="de-DE" sz="2000" b="1" smtClean="0"/>
              <a:t>unter dem Einfluss von Strömung</a:t>
            </a:r>
            <a:endParaRPr lang="de-DE" sz="2000" b="1"/>
          </a:p>
        </p:txBody>
      </p:sp>
      <p:sp>
        <p:nvSpPr>
          <p:cNvPr id="11" name="Rechteck 10"/>
          <p:cNvSpPr/>
          <p:nvPr/>
        </p:nvSpPr>
        <p:spPr>
          <a:xfrm>
            <a:off x="363371" y="4445729"/>
            <a:ext cx="6092019" cy="4693593"/>
          </a:xfrm>
          <a:prstGeom prst="rect">
            <a:avLst/>
          </a:prstGeom>
        </p:spPr>
        <p:txBody>
          <a:bodyPr wrap="square">
            <a:spAutoFit/>
          </a:bodyPr>
          <a:lstStyle/>
          <a:p>
            <a:pPr algn="just"/>
            <a:r>
              <a:rPr lang="de-DE" sz="1300" b="1" smtClean="0"/>
              <a:t>Ihre Aufgabe:</a:t>
            </a:r>
            <a:endParaRPr lang="de-DE" sz="1300" smtClean="0"/>
          </a:p>
          <a:p>
            <a:pPr algn="just"/>
            <a:r>
              <a:rPr lang="de-DE" sz="1300" smtClean="0"/>
              <a:t>Am Beispiel einer binären Legierung (z.B. Fe-C, Fe-Ni, Al-Cu) soll zunächst die dreidimensionale Mikrostrukturausbildung simuliert werden. Der Fokus liegt in der Untersuchung peritektischer, eutektischer oder monotektischer Gefüge. Durch Kopplung mit einem Strömungslöser soll darauf aufbauend die Änderung der Erstarrungsstruktur unter Berücksichtigung der Strömung in der Schmelze analysiert werden.</a:t>
            </a:r>
          </a:p>
          <a:p>
            <a:pPr algn="just"/>
            <a:r>
              <a:rPr lang="de-DE" sz="1300" smtClean="0"/>
              <a:t> </a:t>
            </a:r>
          </a:p>
          <a:p>
            <a:pPr algn="just"/>
            <a:r>
              <a:rPr lang="de-DE" sz="1300" b="1" smtClean="0"/>
              <a:t>Voraussetzungen:</a:t>
            </a:r>
            <a:endParaRPr lang="de-DE" sz="1300" smtClean="0"/>
          </a:p>
          <a:p>
            <a:pPr algn="just"/>
            <a:r>
              <a:rPr lang="de-DE" sz="1300" smtClean="0"/>
              <a:t>Für die Bearbeitung des Themas sind Grundkenntnisse in Werkstoffkunde und Strömungslehre von Vorteil. Interesse an numerischen Simulationen sollte vorhanden sein. </a:t>
            </a:r>
          </a:p>
          <a:p>
            <a:pPr algn="just"/>
            <a:endParaRPr lang="de-DE" sz="1300" smtClean="0"/>
          </a:p>
          <a:p>
            <a:r>
              <a:rPr lang="de-DE" sz="1300" smtClean="0"/>
              <a:t> </a:t>
            </a:r>
            <a:r>
              <a:rPr lang="de-DE" sz="1300" b="1" smtClean="0"/>
              <a:t>Wir bieten: </a:t>
            </a:r>
          </a:p>
          <a:p>
            <a:r>
              <a:rPr lang="de-DE" sz="1300" smtClean="0"/>
              <a:t>• intensive Betreuung </a:t>
            </a:r>
          </a:p>
          <a:p>
            <a:r>
              <a:rPr lang="de-DE" sz="1300" smtClean="0"/>
              <a:t>• moderne Workstations und Hochleistungsrechner als Arbeitsumgebung</a:t>
            </a:r>
          </a:p>
          <a:p>
            <a:r>
              <a:rPr lang="de-DE" sz="1300" smtClean="0"/>
              <a:t>• produktive und dynamische Atmosphäre in einem Team von Mitarbeitern </a:t>
            </a:r>
          </a:p>
          <a:p>
            <a:pPr>
              <a:buFont typeface="Arial" pitchFamily="34" charset="0"/>
              <a:buChar char="•"/>
            </a:pPr>
            <a:r>
              <a:rPr lang="de-DE" sz="1300" smtClean="0"/>
              <a:t> Kooperationen mit internationalen Forschergruppen</a:t>
            </a:r>
          </a:p>
          <a:p>
            <a:pPr>
              <a:buFont typeface="Arial" pitchFamily="34" charset="0"/>
              <a:buChar char="•"/>
            </a:pPr>
            <a:r>
              <a:rPr lang="de-DE" sz="1300" smtClean="0"/>
              <a:t> Karriereperspektiven als Nachwuchswissenschaftler</a:t>
            </a:r>
          </a:p>
          <a:p>
            <a:r>
              <a:rPr lang="de-DE" sz="1300" smtClean="0"/>
              <a:t/>
            </a:r>
            <a:br>
              <a:rPr lang="de-DE" sz="1300" smtClean="0"/>
            </a:br>
            <a:r>
              <a:rPr lang="de-DE" sz="1300" b="1" smtClean="0"/>
              <a:t>Neugierig?</a:t>
            </a:r>
            <a:r>
              <a:rPr lang="de-DE" sz="1300" smtClean="0"/>
              <a:t> </a:t>
            </a:r>
          </a:p>
          <a:p>
            <a:pPr algn="just"/>
            <a:r>
              <a:rPr lang="de-DE" sz="1300" smtClean="0"/>
              <a:t>Kontaktieren Sie mich: Prof. Dr. Britta Nestler </a:t>
            </a:r>
          </a:p>
          <a:p>
            <a:pPr algn="just"/>
            <a:r>
              <a:rPr lang="de-DE" sz="1300" smtClean="0"/>
              <a:t>Tel. 01502 016 0917, britta.nestler@kit.edu</a:t>
            </a:r>
            <a:endParaRPr lang="de-DE" sz="1300"/>
          </a:p>
        </p:txBody>
      </p:sp>
      <p:sp>
        <p:nvSpPr>
          <p:cNvPr id="13" name="Rechteck 12"/>
          <p:cNvSpPr/>
          <p:nvPr/>
        </p:nvSpPr>
        <p:spPr>
          <a:xfrm>
            <a:off x="349724" y="2232772"/>
            <a:ext cx="3662718" cy="2292935"/>
          </a:xfrm>
          <a:prstGeom prst="rect">
            <a:avLst/>
          </a:prstGeom>
        </p:spPr>
        <p:txBody>
          <a:bodyPr wrap="square">
            <a:spAutoFit/>
          </a:bodyPr>
          <a:lstStyle/>
          <a:p>
            <a:pPr algn="just"/>
            <a:r>
              <a:rPr lang="de-DE" sz="1300" b="1" smtClean="0"/>
              <a:t>Hintergrund:</a:t>
            </a:r>
            <a:endParaRPr lang="de-DE" sz="1300" smtClean="0"/>
          </a:p>
          <a:p>
            <a:pPr algn="just"/>
            <a:r>
              <a:rPr lang="de-DE" sz="1300" smtClean="0"/>
              <a:t>Bei der Erstarrung metallischer Legierungen haben die Strömungsvorgänge in der unterkühlten Schmelze einen entscheidenden Einfluss auf die entstehende Mikrostruktur und somit auf die mechanischen Eigenschaften des Werkstoffs. Simulationsrechnungen ermögli-chen, den Einfluss der Konvektion auf die Phasenumwandlungsprozesse und Mikrostruk-turausbildungen zu untersuchen.</a:t>
            </a:r>
          </a:p>
          <a:p>
            <a:pPr algn="just"/>
            <a:r>
              <a:rPr lang="de-DE" sz="1300" smtClean="0"/>
              <a:t> </a:t>
            </a:r>
          </a:p>
        </p:txBody>
      </p:sp>
      <p:pic>
        <p:nvPicPr>
          <p:cNvPr id="2" name="Picture 2" descr="E:\Temp-Bilder\Simulationsbilder\flow_merged.png"/>
          <p:cNvPicPr>
            <a:picLocks noChangeAspect="1" noChangeArrowheads="1"/>
          </p:cNvPicPr>
          <p:nvPr/>
        </p:nvPicPr>
        <p:blipFill>
          <a:blip r:embed="rId2" cstate="print"/>
          <a:srcRect/>
          <a:stretch>
            <a:fillRect/>
          </a:stretch>
        </p:blipFill>
        <p:spPr bwMode="auto">
          <a:xfrm>
            <a:off x="4152806" y="2369413"/>
            <a:ext cx="2234345" cy="2045046"/>
          </a:xfrm>
          <a:prstGeom prst="rect">
            <a:avLst/>
          </a:prstGeom>
          <a:noFill/>
        </p:spPr>
      </p:pic>
      <p:sp>
        <p:nvSpPr>
          <p:cNvPr id="12" name="Rectangle 2"/>
          <p:cNvSpPr>
            <a:spLocks noGrp="1" noChangeArrowheads="1"/>
          </p:cNvSpPr>
          <p:nvPr>
            <p:ph type="title"/>
          </p:nvPr>
        </p:nvSpPr>
        <p:spPr>
          <a:xfrm>
            <a:off x="1817914" y="361279"/>
            <a:ext cx="5040086" cy="904875"/>
          </a:xfrm>
          <a:noFill/>
          <a:ln/>
        </p:spPr>
        <p:txBody>
          <a:bodyPr wrap="square"/>
          <a:lstStyle/>
          <a:p>
            <a:r>
              <a:rPr lang="de-DE" sz="2800" smtClean="0"/>
              <a:t>Bachelor-</a:t>
            </a:r>
            <a:r>
              <a:rPr lang="de-DE" sz="2800" smtClean="0"/>
              <a:t>, </a:t>
            </a:r>
            <a:r>
              <a:rPr lang="de-DE" sz="2800" smtClean="0"/>
              <a:t>oder </a:t>
            </a:r>
            <a:br>
              <a:rPr lang="de-DE" sz="2800" smtClean="0"/>
            </a:br>
            <a:r>
              <a:rPr lang="de-DE" sz="2800" smtClean="0"/>
              <a:t>Masterthesis</a:t>
            </a:r>
            <a:endParaRPr lang="de-DE" sz="2800"/>
          </a:p>
        </p:txBody>
      </p:sp>
      <p:pic>
        <p:nvPicPr>
          <p:cNvPr id="9" name="Picture 2" descr="Y:\IZBS\IAM-LOGO\IAM_Logo_De_large.jpg"/>
          <p:cNvPicPr>
            <a:picLocks noChangeAspect="1" noChangeArrowheads="1"/>
          </p:cNvPicPr>
          <p:nvPr/>
        </p:nvPicPr>
        <p:blipFill>
          <a:blip r:embed="rId3" cstate="print"/>
          <a:srcRect/>
          <a:stretch>
            <a:fillRect/>
          </a:stretch>
        </p:blipFill>
        <p:spPr bwMode="auto">
          <a:xfrm>
            <a:off x="5126400" y="280800"/>
            <a:ext cx="1299600" cy="598652"/>
          </a:xfrm>
          <a:prstGeom prst="rect">
            <a:avLst/>
          </a:prstGeom>
          <a:noFill/>
        </p:spPr>
      </p:pic>
    </p:spTree>
  </p:cSld>
  <p:clrMapOvr>
    <a:masterClrMapping/>
  </p:clrMapOvr>
</p:sld>
</file>

<file path=ppt/theme/theme1.xml><?xml version="1.0" encoding="utf-8"?>
<a:theme xmlns:a="http://schemas.openxmlformats.org/drawingml/2006/main" name="KIT_A4_elast">
  <a:themeElements>
    <a:clrScheme name="Standarddesign 1">
      <a:dk1>
        <a:srgbClr val="000000"/>
      </a:dk1>
      <a:lt1>
        <a:srgbClr val="FFFFFF"/>
      </a:lt1>
      <a:dk2>
        <a:srgbClr val="000000"/>
      </a:dk2>
      <a:lt2>
        <a:srgbClr val="808080"/>
      </a:lt2>
      <a:accent1>
        <a:srgbClr val="009682"/>
      </a:accent1>
      <a:accent2>
        <a:srgbClr val="4664AA"/>
      </a:accent2>
      <a:accent3>
        <a:srgbClr val="FFFFFF"/>
      </a:accent3>
      <a:accent4>
        <a:srgbClr val="000000"/>
      </a:accent4>
      <a:accent5>
        <a:srgbClr val="AAC9C1"/>
      </a:accent5>
      <a:accent6>
        <a:srgbClr val="3F5A9A"/>
      </a:accent6>
      <a:hlink>
        <a:srgbClr val="D9D9D9"/>
      </a:hlink>
      <a:folHlink>
        <a:srgbClr val="B3E0DA"/>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176713" rtl="0" eaLnBrk="1" fontAlgn="base" latinLnBrk="0" hangingPunct="1">
          <a:lnSpc>
            <a:spcPct val="100000"/>
          </a:lnSpc>
          <a:spcBef>
            <a:spcPct val="0"/>
          </a:spcBef>
          <a:spcAft>
            <a:spcPct val="0"/>
          </a:spcAft>
          <a:buClrTx/>
          <a:buSzTx/>
          <a:buFontTx/>
          <a:buNone/>
          <a:tabLst/>
          <a:defRPr kumimoji="0" lang="de-DE" sz="4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176713" rtl="0" eaLnBrk="1" fontAlgn="base" latinLnBrk="0" hangingPunct="1">
          <a:lnSpc>
            <a:spcPct val="100000"/>
          </a:lnSpc>
          <a:spcBef>
            <a:spcPct val="0"/>
          </a:spcBef>
          <a:spcAft>
            <a:spcPct val="0"/>
          </a:spcAft>
          <a:buClrTx/>
          <a:buSzTx/>
          <a:buFontTx/>
          <a:buNone/>
          <a:tabLst/>
          <a:defRPr kumimoji="0" lang="de-DE" sz="40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00"/>
        </a:dk2>
        <a:lt2>
          <a:srgbClr val="808080"/>
        </a:lt2>
        <a:accent1>
          <a:srgbClr val="009682"/>
        </a:accent1>
        <a:accent2>
          <a:srgbClr val="4664AA"/>
        </a:accent2>
        <a:accent3>
          <a:srgbClr val="FFFFFF"/>
        </a:accent3>
        <a:accent4>
          <a:srgbClr val="000000"/>
        </a:accent4>
        <a:accent5>
          <a:srgbClr val="AAC9C1"/>
        </a:accent5>
        <a:accent6>
          <a:srgbClr val="3F5A9A"/>
        </a:accent6>
        <a:hlink>
          <a:srgbClr val="D9D9D9"/>
        </a:hlink>
        <a:folHlink>
          <a:srgbClr val="B3E0D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KIT_A4_elast</Template>
  <TotalTime>0</TotalTime>
  <Words>173</Words>
  <Application>Microsoft Office PowerPoint</Application>
  <PresentationFormat>A4-Papier (210 x 297 mm)</PresentationFormat>
  <Paragraphs>21</Paragraphs>
  <Slides>1</Slides>
  <Notes>0</Notes>
  <HiddenSlides>0</HiddenSlides>
  <MMClips>0</MMClips>
  <ScaleCrop>false</ScaleCrop>
  <HeadingPairs>
    <vt:vector size="6" baseType="variant">
      <vt:variant>
        <vt:lpstr>Verwendete Schriftarten</vt:lpstr>
      </vt:variant>
      <vt:variant>
        <vt:i4>1</vt:i4>
      </vt:variant>
      <vt:variant>
        <vt:lpstr>Design</vt:lpstr>
      </vt:variant>
      <vt:variant>
        <vt:i4>1</vt:i4>
      </vt:variant>
      <vt:variant>
        <vt:lpstr>Folientitel</vt:lpstr>
      </vt:variant>
      <vt:variant>
        <vt:i4>1</vt:i4>
      </vt:variant>
    </vt:vector>
  </HeadingPairs>
  <TitlesOfParts>
    <vt:vector size="3" baseType="lpstr">
      <vt:lpstr>Arial</vt:lpstr>
      <vt:lpstr>KIT_A4_elast</vt:lpstr>
      <vt:lpstr>Bachelor-, oder  Masterthesis</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Überschrift – Thema, Arial 80 pt fett schwarz oder KIT-Grün</dc:title>
  <dc:creator> </dc:creator>
  <cp:lastModifiedBy>Windows User</cp:lastModifiedBy>
  <cp:revision>10</cp:revision>
  <dcterms:created xsi:type="dcterms:W3CDTF">2010-04-09T18:19:35Z</dcterms:created>
  <dcterms:modified xsi:type="dcterms:W3CDTF">2020-07-30T16:38:13Z</dcterms:modified>
</cp:coreProperties>
</file>