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7559675" cy="10691813"/>
  <p:notesSz cx="6797675" cy="9926638"/>
  <p:defaultTextStyle>
    <a:defPPr>
      <a:defRPr lang="de-DE"/>
    </a:defPPr>
    <a:lvl1pPr algn="l" rtl="0" fontAlgn="base">
      <a:spcBef>
        <a:spcPct val="0"/>
      </a:spcBef>
      <a:spcAft>
        <a:spcPct val="0"/>
      </a:spcAft>
      <a:defRPr sz="997" kern="1200">
        <a:solidFill>
          <a:schemeClr val="tx1"/>
        </a:solidFill>
        <a:latin typeface="Arial" charset="0"/>
        <a:ea typeface="+mn-ea"/>
        <a:cs typeface="+mn-cs"/>
      </a:defRPr>
    </a:lvl1pPr>
    <a:lvl2pPr marL="114009" algn="l" rtl="0" fontAlgn="base">
      <a:spcBef>
        <a:spcPct val="0"/>
      </a:spcBef>
      <a:spcAft>
        <a:spcPct val="0"/>
      </a:spcAft>
      <a:defRPr sz="997" kern="1200">
        <a:solidFill>
          <a:schemeClr val="tx1"/>
        </a:solidFill>
        <a:latin typeface="Arial" charset="0"/>
        <a:ea typeface="+mn-ea"/>
        <a:cs typeface="+mn-cs"/>
      </a:defRPr>
    </a:lvl2pPr>
    <a:lvl3pPr marL="228018" algn="l" rtl="0" fontAlgn="base">
      <a:spcBef>
        <a:spcPct val="0"/>
      </a:spcBef>
      <a:spcAft>
        <a:spcPct val="0"/>
      </a:spcAft>
      <a:defRPr sz="997" kern="1200">
        <a:solidFill>
          <a:schemeClr val="tx1"/>
        </a:solidFill>
        <a:latin typeface="Arial" charset="0"/>
        <a:ea typeface="+mn-ea"/>
        <a:cs typeface="+mn-cs"/>
      </a:defRPr>
    </a:lvl3pPr>
    <a:lvl4pPr marL="342027" algn="l" rtl="0" fontAlgn="base">
      <a:spcBef>
        <a:spcPct val="0"/>
      </a:spcBef>
      <a:spcAft>
        <a:spcPct val="0"/>
      </a:spcAft>
      <a:defRPr sz="997" kern="1200">
        <a:solidFill>
          <a:schemeClr val="tx1"/>
        </a:solidFill>
        <a:latin typeface="Arial" charset="0"/>
        <a:ea typeface="+mn-ea"/>
        <a:cs typeface="+mn-cs"/>
      </a:defRPr>
    </a:lvl4pPr>
    <a:lvl5pPr marL="456037" algn="l" rtl="0" fontAlgn="base">
      <a:spcBef>
        <a:spcPct val="0"/>
      </a:spcBef>
      <a:spcAft>
        <a:spcPct val="0"/>
      </a:spcAft>
      <a:defRPr sz="997" kern="1200">
        <a:solidFill>
          <a:schemeClr val="tx1"/>
        </a:solidFill>
        <a:latin typeface="Arial" charset="0"/>
        <a:ea typeface="+mn-ea"/>
        <a:cs typeface="+mn-cs"/>
      </a:defRPr>
    </a:lvl5pPr>
    <a:lvl6pPr marL="570046" algn="l" defTabSz="228018" rtl="0" eaLnBrk="1" latinLnBrk="0" hangingPunct="1">
      <a:defRPr sz="997" kern="1200">
        <a:solidFill>
          <a:schemeClr val="tx1"/>
        </a:solidFill>
        <a:latin typeface="Arial" charset="0"/>
        <a:ea typeface="+mn-ea"/>
        <a:cs typeface="+mn-cs"/>
      </a:defRPr>
    </a:lvl6pPr>
    <a:lvl7pPr marL="684055" algn="l" defTabSz="228018" rtl="0" eaLnBrk="1" latinLnBrk="0" hangingPunct="1">
      <a:defRPr sz="997" kern="1200">
        <a:solidFill>
          <a:schemeClr val="tx1"/>
        </a:solidFill>
        <a:latin typeface="Arial" charset="0"/>
        <a:ea typeface="+mn-ea"/>
        <a:cs typeface="+mn-cs"/>
      </a:defRPr>
    </a:lvl7pPr>
    <a:lvl8pPr marL="798064" algn="l" defTabSz="228018" rtl="0" eaLnBrk="1" latinLnBrk="0" hangingPunct="1">
      <a:defRPr sz="997" kern="1200">
        <a:solidFill>
          <a:schemeClr val="tx1"/>
        </a:solidFill>
        <a:latin typeface="Arial" charset="0"/>
        <a:ea typeface="+mn-ea"/>
        <a:cs typeface="+mn-cs"/>
      </a:defRPr>
    </a:lvl8pPr>
    <a:lvl9pPr marL="912073" algn="l" defTabSz="228018" rtl="0" eaLnBrk="1" latinLnBrk="0" hangingPunct="1">
      <a:defRPr sz="997"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10" userDrawn="1">
          <p15:clr>
            <a:srgbClr val="A4A3A4"/>
          </p15:clr>
        </p15:guide>
        <p15:guide id="2" pos="248" userDrawn="1">
          <p15:clr>
            <a:srgbClr val="A4A3A4"/>
          </p15:clr>
        </p15:guide>
        <p15:guide id="3" pos="4514" userDrawn="1">
          <p15:clr>
            <a:srgbClr val="A4A3A4"/>
          </p15:clr>
        </p15:guide>
        <p15:guide id="4" pos="240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D7E7"/>
    <a:srgbClr val="4D4D4D"/>
    <a:srgbClr val="777777"/>
    <a:srgbClr val="5F5F5F"/>
    <a:srgbClr val="7272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88" autoAdjust="0"/>
    <p:restoredTop sz="94618" autoAdjust="0"/>
  </p:normalViewPr>
  <p:slideViewPr>
    <p:cSldViewPr snapToGrid="0">
      <p:cViewPr>
        <p:scale>
          <a:sx n="75" d="100"/>
          <a:sy n="75" d="100"/>
        </p:scale>
        <p:origin x="3036" y="-12"/>
      </p:cViewPr>
      <p:guideLst>
        <p:guide orient="horz" pos="610"/>
        <p:guide pos="248"/>
        <p:guide pos="4514"/>
        <p:guide pos="240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7743" rIns="95486" bIns="47743" numCol="1" anchor="t" anchorCtr="0" compatLnSpc="1">
            <a:prstTxWarp prst="textNoShape">
              <a:avLst/>
            </a:prstTxWarp>
          </a:bodyPr>
          <a:lstStyle>
            <a:lvl1pPr defTabSz="955089">
              <a:defRPr sz="1400"/>
            </a:lvl1pPr>
          </a:lstStyle>
          <a:p>
            <a:endParaRPr lang="de-DE" altLang="de-DE" dirty="0"/>
          </a:p>
        </p:txBody>
      </p:sp>
      <p:sp>
        <p:nvSpPr>
          <p:cNvPr id="9219" name="Rectangle 3"/>
          <p:cNvSpPr>
            <a:spLocks noGrp="1" noChangeArrowheads="1"/>
          </p:cNvSpPr>
          <p:nvPr>
            <p:ph type="dt" idx="1"/>
          </p:nvPr>
        </p:nvSpPr>
        <p:spPr bwMode="auto">
          <a:xfrm>
            <a:off x="3850294" y="1"/>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7743" rIns="95486" bIns="47743" numCol="1" anchor="t" anchorCtr="0" compatLnSpc="1">
            <a:prstTxWarp prst="textNoShape">
              <a:avLst/>
            </a:prstTxWarp>
          </a:bodyPr>
          <a:lstStyle>
            <a:lvl1pPr algn="r" defTabSz="955089">
              <a:defRPr sz="1400"/>
            </a:lvl1pPr>
          </a:lstStyle>
          <a:p>
            <a:endParaRPr lang="de-DE" altLang="de-DE" dirty="0"/>
          </a:p>
        </p:txBody>
      </p:sp>
      <p:sp>
        <p:nvSpPr>
          <p:cNvPr id="9220" name="Rectangle 4"/>
          <p:cNvSpPr>
            <a:spLocks noGrp="1" noRot="1" noChangeAspect="1" noChangeArrowheads="1" noTextEdit="1"/>
          </p:cNvSpPr>
          <p:nvPr>
            <p:ph type="sldImg" idx="2"/>
          </p:nvPr>
        </p:nvSpPr>
        <p:spPr bwMode="auto">
          <a:xfrm>
            <a:off x="2084388" y="744538"/>
            <a:ext cx="2628900"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79469" y="4714657"/>
            <a:ext cx="5438748" cy="4466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7743" rIns="95486" bIns="47743"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9222" name="Rectangle 6"/>
          <p:cNvSpPr>
            <a:spLocks noGrp="1" noChangeArrowheads="1"/>
          </p:cNvSpPr>
          <p:nvPr>
            <p:ph type="ftr" sz="quarter" idx="4"/>
          </p:nvPr>
        </p:nvSpPr>
        <p:spPr bwMode="auto">
          <a:xfrm>
            <a:off x="0" y="9429306"/>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7743" rIns="95486" bIns="47743" numCol="1" anchor="b" anchorCtr="0" compatLnSpc="1">
            <a:prstTxWarp prst="textNoShape">
              <a:avLst/>
            </a:prstTxWarp>
          </a:bodyPr>
          <a:lstStyle>
            <a:lvl1pPr defTabSz="955089">
              <a:defRPr sz="1400"/>
            </a:lvl1pPr>
          </a:lstStyle>
          <a:p>
            <a:endParaRPr lang="de-DE" altLang="de-DE" dirty="0"/>
          </a:p>
        </p:txBody>
      </p:sp>
      <p:sp>
        <p:nvSpPr>
          <p:cNvPr id="9223" name="Rectangle 7"/>
          <p:cNvSpPr>
            <a:spLocks noGrp="1" noChangeArrowheads="1"/>
          </p:cNvSpPr>
          <p:nvPr>
            <p:ph type="sldNum" sz="quarter" idx="5"/>
          </p:nvPr>
        </p:nvSpPr>
        <p:spPr bwMode="auto">
          <a:xfrm>
            <a:off x="3850294" y="9429306"/>
            <a:ext cx="294586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7743" rIns="95486" bIns="47743" numCol="1" anchor="b" anchorCtr="0" compatLnSpc="1">
            <a:prstTxWarp prst="textNoShape">
              <a:avLst/>
            </a:prstTxWarp>
          </a:bodyPr>
          <a:lstStyle>
            <a:lvl1pPr algn="r" defTabSz="955089">
              <a:defRPr sz="1400"/>
            </a:lvl1pPr>
          </a:lstStyle>
          <a:p>
            <a:fld id="{AE3A2D3A-F7AE-49A0-BB73-09EAEA11F6BA}" type="slidenum">
              <a:rPr lang="de-DE" altLang="de-DE"/>
              <a:pPr/>
              <a:t>‹#›</a:t>
            </a:fld>
            <a:endParaRPr lang="de-DE" altLang="de-DE" dirty="0"/>
          </a:p>
        </p:txBody>
      </p:sp>
    </p:spTree>
    <p:extLst>
      <p:ext uri="{BB962C8B-B14F-4D97-AF65-F5344CB8AC3E}">
        <p14:creationId xmlns:p14="http://schemas.microsoft.com/office/powerpoint/2010/main" val="18389762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299" kern="1200">
        <a:solidFill>
          <a:schemeClr val="tx1"/>
        </a:solidFill>
        <a:latin typeface="Arial" charset="0"/>
        <a:ea typeface="+mn-ea"/>
        <a:cs typeface="+mn-cs"/>
      </a:defRPr>
    </a:lvl1pPr>
    <a:lvl2pPr marL="114009" algn="l" rtl="0" fontAlgn="base">
      <a:spcBef>
        <a:spcPct val="30000"/>
      </a:spcBef>
      <a:spcAft>
        <a:spcPct val="0"/>
      </a:spcAft>
      <a:defRPr sz="299" kern="1200">
        <a:solidFill>
          <a:schemeClr val="tx1"/>
        </a:solidFill>
        <a:latin typeface="Arial" charset="0"/>
        <a:ea typeface="+mn-ea"/>
        <a:cs typeface="+mn-cs"/>
      </a:defRPr>
    </a:lvl2pPr>
    <a:lvl3pPr marL="228018" algn="l" rtl="0" fontAlgn="base">
      <a:spcBef>
        <a:spcPct val="30000"/>
      </a:spcBef>
      <a:spcAft>
        <a:spcPct val="0"/>
      </a:spcAft>
      <a:defRPr sz="299" kern="1200">
        <a:solidFill>
          <a:schemeClr val="tx1"/>
        </a:solidFill>
        <a:latin typeface="Arial" charset="0"/>
        <a:ea typeface="+mn-ea"/>
        <a:cs typeface="+mn-cs"/>
      </a:defRPr>
    </a:lvl3pPr>
    <a:lvl4pPr marL="342027" algn="l" rtl="0" fontAlgn="base">
      <a:spcBef>
        <a:spcPct val="30000"/>
      </a:spcBef>
      <a:spcAft>
        <a:spcPct val="0"/>
      </a:spcAft>
      <a:defRPr sz="299" kern="1200">
        <a:solidFill>
          <a:schemeClr val="tx1"/>
        </a:solidFill>
        <a:latin typeface="Arial" charset="0"/>
        <a:ea typeface="+mn-ea"/>
        <a:cs typeface="+mn-cs"/>
      </a:defRPr>
    </a:lvl4pPr>
    <a:lvl5pPr marL="456037" algn="l" rtl="0" fontAlgn="base">
      <a:spcBef>
        <a:spcPct val="30000"/>
      </a:spcBef>
      <a:spcAft>
        <a:spcPct val="0"/>
      </a:spcAft>
      <a:defRPr sz="299" kern="1200">
        <a:solidFill>
          <a:schemeClr val="tx1"/>
        </a:solidFill>
        <a:latin typeface="Arial" charset="0"/>
        <a:ea typeface="+mn-ea"/>
        <a:cs typeface="+mn-cs"/>
      </a:defRPr>
    </a:lvl5pPr>
    <a:lvl6pPr marL="570046" algn="l" defTabSz="228018" rtl="0" eaLnBrk="1" latinLnBrk="0" hangingPunct="1">
      <a:defRPr sz="299" kern="1200">
        <a:solidFill>
          <a:schemeClr val="tx1"/>
        </a:solidFill>
        <a:latin typeface="+mn-lt"/>
        <a:ea typeface="+mn-ea"/>
        <a:cs typeface="+mn-cs"/>
      </a:defRPr>
    </a:lvl6pPr>
    <a:lvl7pPr marL="684055" algn="l" defTabSz="228018" rtl="0" eaLnBrk="1" latinLnBrk="0" hangingPunct="1">
      <a:defRPr sz="299" kern="1200">
        <a:solidFill>
          <a:schemeClr val="tx1"/>
        </a:solidFill>
        <a:latin typeface="+mn-lt"/>
        <a:ea typeface="+mn-ea"/>
        <a:cs typeface="+mn-cs"/>
      </a:defRPr>
    </a:lvl7pPr>
    <a:lvl8pPr marL="798064" algn="l" defTabSz="228018" rtl="0" eaLnBrk="1" latinLnBrk="0" hangingPunct="1">
      <a:defRPr sz="299" kern="1200">
        <a:solidFill>
          <a:schemeClr val="tx1"/>
        </a:solidFill>
        <a:latin typeface="+mn-lt"/>
        <a:ea typeface="+mn-ea"/>
        <a:cs typeface="+mn-cs"/>
      </a:defRPr>
    </a:lvl8pPr>
    <a:lvl9pPr marL="912073" algn="l" defTabSz="228018" rtl="0" eaLnBrk="1" latinLnBrk="0" hangingPunct="1">
      <a:defRPr sz="29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67155" y="3321416"/>
            <a:ext cx="6425367" cy="2291726"/>
          </a:xfrm>
        </p:spPr>
        <p:txBody>
          <a:bodyPr/>
          <a:lstStyle/>
          <a:p>
            <a:r>
              <a:rPr lang="de-DE"/>
              <a:t>Titelmasterformat durch Klicken bearbeiten</a:t>
            </a:r>
          </a:p>
        </p:txBody>
      </p:sp>
      <p:sp>
        <p:nvSpPr>
          <p:cNvPr id="3" name="Untertitel 2"/>
          <p:cNvSpPr>
            <a:spLocks noGrp="1"/>
          </p:cNvSpPr>
          <p:nvPr>
            <p:ph type="subTitle" idx="1"/>
          </p:nvPr>
        </p:nvSpPr>
        <p:spPr>
          <a:xfrm>
            <a:off x="1133912" y="6058801"/>
            <a:ext cx="5291852" cy="2732229"/>
          </a:xfrm>
        </p:spPr>
        <p:txBody>
          <a:bodyPr/>
          <a:lstStyle>
            <a:lvl1pPr marL="0" indent="0" algn="ctr">
              <a:buNone/>
              <a:defRPr/>
            </a:lvl1pPr>
            <a:lvl2pPr marL="112048" indent="0" algn="ctr">
              <a:buNone/>
              <a:defRPr/>
            </a:lvl2pPr>
            <a:lvl3pPr marL="224095" indent="0" algn="ctr">
              <a:buNone/>
              <a:defRPr/>
            </a:lvl3pPr>
            <a:lvl4pPr marL="336142" indent="0" algn="ctr">
              <a:buNone/>
              <a:defRPr/>
            </a:lvl4pPr>
            <a:lvl5pPr marL="448189" indent="0" algn="ctr">
              <a:buNone/>
              <a:defRPr/>
            </a:lvl5pPr>
            <a:lvl6pPr marL="560235" indent="0" algn="ctr">
              <a:buNone/>
              <a:defRPr/>
            </a:lvl6pPr>
            <a:lvl7pPr marL="672283" indent="0" algn="ctr">
              <a:buNone/>
              <a:defRPr/>
            </a:lvl7pPr>
            <a:lvl8pPr marL="784331" indent="0" algn="ctr">
              <a:buNone/>
              <a:defRPr/>
            </a:lvl8pPr>
            <a:lvl9pPr marL="896377"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3482338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11853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398467" y="1173618"/>
            <a:ext cx="1600000" cy="332696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97277" y="1173618"/>
            <a:ext cx="4763142" cy="332696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57958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5111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7276" y="6870421"/>
            <a:ext cx="6425764" cy="2123614"/>
          </a:xfrm>
        </p:spPr>
        <p:txBody>
          <a:bodyPr anchor="t"/>
          <a:lstStyle>
            <a:lvl1pPr algn="l">
              <a:defRPr sz="980" b="1" cap="all"/>
            </a:lvl1pPr>
          </a:lstStyle>
          <a:p>
            <a:r>
              <a:rPr lang="de-DE"/>
              <a:t>Titelmasterformat durch Klicken bearbeiten</a:t>
            </a:r>
          </a:p>
        </p:txBody>
      </p:sp>
      <p:sp>
        <p:nvSpPr>
          <p:cNvPr id="3" name="Textplatzhalter 2"/>
          <p:cNvSpPr>
            <a:spLocks noGrp="1"/>
          </p:cNvSpPr>
          <p:nvPr>
            <p:ph type="body" idx="1"/>
          </p:nvPr>
        </p:nvSpPr>
        <p:spPr>
          <a:xfrm>
            <a:off x="597276" y="4531511"/>
            <a:ext cx="6425764" cy="2338908"/>
          </a:xfrm>
        </p:spPr>
        <p:txBody>
          <a:bodyPr anchor="b"/>
          <a:lstStyle>
            <a:lvl1pPr marL="0" indent="0">
              <a:buNone/>
              <a:defRPr sz="490"/>
            </a:lvl1pPr>
            <a:lvl2pPr marL="112048" indent="0">
              <a:buNone/>
              <a:defRPr sz="441"/>
            </a:lvl2pPr>
            <a:lvl3pPr marL="224095" indent="0">
              <a:buNone/>
              <a:defRPr sz="392"/>
            </a:lvl3pPr>
            <a:lvl4pPr marL="336142" indent="0">
              <a:buNone/>
              <a:defRPr sz="343"/>
            </a:lvl4pPr>
            <a:lvl5pPr marL="448189" indent="0">
              <a:buNone/>
              <a:defRPr sz="343"/>
            </a:lvl5pPr>
            <a:lvl6pPr marL="560235" indent="0">
              <a:buNone/>
              <a:defRPr sz="343"/>
            </a:lvl6pPr>
            <a:lvl7pPr marL="672283" indent="0">
              <a:buNone/>
              <a:defRPr sz="343"/>
            </a:lvl7pPr>
            <a:lvl8pPr marL="784331" indent="0">
              <a:buNone/>
              <a:defRPr sz="343"/>
            </a:lvl8pPr>
            <a:lvl9pPr marL="896377" indent="0">
              <a:buNone/>
              <a:defRPr sz="343"/>
            </a:lvl9pPr>
          </a:lstStyle>
          <a:p>
            <a:pPr lvl="0"/>
            <a:r>
              <a:rPr lang="de-DE"/>
              <a:t>Textmasterformat bearbeiten</a:t>
            </a:r>
          </a:p>
        </p:txBody>
      </p:sp>
    </p:spTree>
    <p:extLst>
      <p:ext uri="{BB962C8B-B14F-4D97-AF65-F5344CB8AC3E}">
        <p14:creationId xmlns:p14="http://schemas.microsoft.com/office/powerpoint/2010/main" val="67426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97673" y="2989554"/>
            <a:ext cx="3181373" cy="1511033"/>
          </a:xfrm>
        </p:spPr>
        <p:txBody>
          <a:bodyPr/>
          <a:lstStyle>
            <a:lvl1pPr>
              <a:defRPr sz="686"/>
            </a:lvl1pPr>
            <a:lvl2pPr>
              <a:defRPr sz="588"/>
            </a:lvl2pPr>
            <a:lvl3pPr>
              <a:defRPr sz="490"/>
            </a:lvl3pPr>
            <a:lvl4pPr>
              <a:defRPr sz="441"/>
            </a:lvl4pPr>
            <a:lvl5pPr>
              <a:defRPr sz="441"/>
            </a:lvl5pPr>
            <a:lvl6pPr>
              <a:defRPr sz="441"/>
            </a:lvl6pPr>
            <a:lvl7pPr>
              <a:defRPr sz="441"/>
            </a:lvl7pPr>
            <a:lvl8pPr>
              <a:defRPr sz="441"/>
            </a:lvl8pPr>
            <a:lvl9pPr>
              <a:defRPr sz="44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817094" y="2989554"/>
            <a:ext cx="3181373" cy="1511033"/>
          </a:xfrm>
        </p:spPr>
        <p:txBody>
          <a:bodyPr/>
          <a:lstStyle>
            <a:lvl1pPr>
              <a:defRPr sz="686"/>
            </a:lvl1pPr>
            <a:lvl2pPr>
              <a:defRPr sz="588"/>
            </a:lvl2pPr>
            <a:lvl3pPr>
              <a:defRPr sz="490"/>
            </a:lvl3pPr>
            <a:lvl4pPr>
              <a:defRPr sz="441"/>
            </a:lvl4pPr>
            <a:lvl5pPr>
              <a:defRPr sz="441"/>
            </a:lvl5pPr>
            <a:lvl6pPr>
              <a:defRPr sz="441"/>
            </a:lvl6pPr>
            <a:lvl7pPr>
              <a:defRPr sz="441"/>
            </a:lvl7pPr>
            <a:lvl8pPr>
              <a:defRPr sz="441"/>
            </a:lvl8pPr>
            <a:lvl9pPr>
              <a:defRPr sz="44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0265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78104" y="428211"/>
            <a:ext cx="6803469" cy="1781837"/>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78103" y="2393229"/>
            <a:ext cx="3339907" cy="997574"/>
          </a:xfrm>
        </p:spPr>
        <p:txBody>
          <a:bodyPr anchor="b"/>
          <a:lstStyle>
            <a:lvl1pPr marL="0" indent="0">
              <a:buNone/>
              <a:defRPr sz="588" b="1"/>
            </a:lvl1pPr>
            <a:lvl2pPr marL="112048" indent="0">
              <a:buNone/>
              <a:defRPr sz="490" b="1"/>
            </a:lvl2pPr>
            <a:lvl3pPr marL="224095" indent="0">
              <a:buNone/>
              <a:defRPr sz="441" b="1"/>
            </a:lvl3pPr>
            <a:lvl4pPr marL="336142" indent="0">
              <a:buNone/>
              <a:defRPr sz="392" b="1"/>
            </a:lvl4pPr>
            <a:lvl5pPr marL="448189" indent="0">
              <a:buNone/>
              <a:defRPr sz="392" b="1"/>
            </a:lvl5pPr>
            <a:lvl6pPr marL="560235" indent="0">
              <a:buNone/>
              <a:defRPr sz="392" b="1"/>
            </a:lvl6pPr>
            <a:lvl7pPr marL="672283" indent="0">
              <a:buNone/>
              <a:defRPr sz="392" b="1"/>
            </a:lvl7pPr>
            <a:lvl8pPr marL="784331" indent="0">
              <a:buNone/>
              <a:defRPr sz="392" b="1"/>
            </a:lvl8pPr>
            <a:lvl9pPr marL="896377" indent="0">
              <a:buNone/>
              <a:defRPr sz="392" b="1"/>
            </a:lvl9pPr>
          </a:lstStyle>
          <a:p>
            <a:pPr lvl="0"/>
            <a:r>
              <a:rPr lang="de-DE"/>
              <a:t>Textmasterformat bearbeiten</a:t>
            </a:r>
          </a:p>
        </p:txBody>
      </p:sp>
      <p:sp>
        <p:nvSpPr>
          <p:cNvPr id="4" name="Inhaltsplatzhalter 3"/>
          <p:cNvSpPr>
            <a:spLocks noGrp="1"/>
          </p:cNvSpPr>
          <p:nvPr>
            <p:ph sz="half" idx="2"/>
          </p:nvPr>
        </p:nvSpPr>
        <p:spPr>
          <a:xfrm>
            <a:off x="378103" y="3390804"/>
            <a:ext cx="3339907" cy="6159906"/>
          </a:xfrm>
        </p:spPr>
        <p:txBody>
          <a:bodyPr/>
          <a:lstStyle>
            <a:lvl1pPr>
              <a:defRPr sz="588"/>
            </a:lvl1pPr>
            <a:lvl2pPr>
              <a:defRPr sz="490"/>
            </a:lvl2pPr>
            <a:lvl3pPr>
              <a:defRPr sz="441"/>
            </a:lvl3pPr>
            <a:lvl4pPr>
              <a:defRPr sz="392"/>
            </a:lvl4pPr>
            <a:lvl5pPr>
              <a:defRPr sz="392"/>
            </a:lvl5pPr>
            <a:lvl6pPr>
              <a:defRPr sz="392"/>
            </a:lvl6pPr>
            <a:lvl7pPr>
              <a:defRPr sz="392"/>
            </a:lvl7pPr>
            <a:lvl8pPr>
              <a:defRPr sz="392"/>
            </a:lvl8pPr>
            <a:lvl9pPr>
              <a:defRPr sz="392"/>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840081" y="2393229"/>
            <a:ext cx="3341492" cy="997574"/>
          </a:xfrm>
        </p:spPr>
        <p:txBody>
          <a:bodyPr anchor="b"/>
          <a:lstStyle>
            <a:lvl1pPr marL="0" indent="0">
              <a:buNone/>
              <a:defRPr sz="588" b="1"/>
            </a:lvl1pPr>
            <a:lvl2pPr marL="112048" indent="0">
              <a:buNone/>
              <a:defRPr sz="490" b="1"/>
            </a:lvl2pPr>
            <a:lvl3pPr marL="224095" indent="0">
              <a:buNone/>
              <a:defRPr sz="441" b="1"/>
            </a:lvl3pPr>
            <a:lvl4pPr marL="336142" indent="0">
              <a:buNone/>
              <a:defRPr sz="392" b="1"/>
            </a:lvl4pPr>
            <a:lvl5pPr marL="448189" indent="0">
              <a:buNone/>
              <a:defRPr sz="392" b="1"/>
            </a:lvl5pPr>
            <a:lvl6pPr marL="560235" indent="0">
              <a:buNone/>
              <a:defRPr sz="392" b="1"/>
            </a:lvl6pPr>
            <a:lvl7pPr marL="672283" indent="0">
              <a:buNone/>
              <a:defRPr sz="392" b="1"/>
            </a:lvl7pPr>
            <a:lvl8pPr marL="784331" indent="0">
              <a:buNone/>
              <a:defRPr sz="392" b="1"/>
            </a:lvl8pPr>
            <a:lvl9pPr marL="896377" indent="0">
              <a:buNone/>
              <a:defRPr sz="392" b="1"/>
            </a:lvl9pPr>
          </a:lstStyle>
          <a:p>
            <a:pPr lvl="0"/>
            <a:r>
              <a:rPr lang="de-DE"/>
              <a:t>Textmasterformat bearbeiten</a:t>
            </a:r>
          </a:p>
        </p:txBody>
      </p:sp>
      <p:sp>
        <p:nvSpPr>
          <p:cNvPr id="6" name="Inhaltsplatzhalter 5"/>
          <p:cNvSpPr>
            <a:spLocks noGrp="1"/>
          </p:cNvSpPr>
          <p:nvPr>
            <p:ph sz="quarter" idx="4"/>
          </p:nvPr>
        </p:nvSpPr>
        <p:spPr>
          <a:xfrm>
            <a:off x="3840081" y="3390804"/>
            <a:ext cx="3341492" cy="6159906"/>
          </a:xfrm>
        </p:spPr>
        <p:txBody>
          <a:bodyPr/>
          <a:lstStyle>
            <a:lvl1pPr>
              <a:defRPr sz="588"/>
            </a:lvl1pPr>
            <a:lvl2pPr>
              <a:defRPr sz="490"/>
            </a:lvl2pPr>
            <a:lvl3pPr>
              <a:defRPr sz="441"/>
            </a:lvl3pPr>
            <a:lvl4pPr>
              <a:defRPr sz="392"/>
            </a:lvl4pPr>
            <a:lvl5pPr>
              <a:defRPr sz="392"/>
            </a:lvl5pPr>
            <a:lvl6pPr>
              <a:defRPr sz="392"/>
            </a:lvl6pPr>
            <a:lvl7pPr>
              <a:defRPr sz="392"/>
            </a:lvl7pPr>
            <a:lvl8pPr>
              <a:defRPr sz="392"/>
            </a:lvl8pPr>
            <a:lvl9pPr>
              <a:defRPr sz="392"/>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8529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58452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921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78103" y="425835"/>
            <a:ext cx="2486996" cy="1811574"/>
          </a:xfrm>
        </p:spPr>
        <p:txBody>
          <a:bodyPr/>
          <a:lstStyle>
            <a:lvl1pPr algn="l">
              <a:defRPr sz="490" b="1"/>
            </a:lvl1pPr>
          </a:lstStyle>
          <a:p>
            <a:r>
              <a:rPr lang="de-DE"/>
              <a:t>Titelmasterformat durch Klicken bearbeiten</a:t>
            </a:r>
          </a:p>
        </p:txBody>
      </p:sp>
      <p:sp>
        <p:nvSpPr>
          <p:cNvPr id="3" name="Inhaltsplatzhalter 2"/>
          <p:cNvSpPr>
            <a:spLocks noGrp="1"/>
          </p:cNvSpPr>
          <p:nvPr>
            <p:ph idx="1"/>
          </p:nvPr>
        </p:nvSpPr>
        <p:spPr>
          <a:xfrm>
            <a:off x="2955462" y="425835"/>
            <a:ext cx="4226109" cy="9124875"/>
          </a:xfrm>
        </p:spPr>
        <p:txBody>
          <a:bodyPr/>
          <a:lstStyle>
            <a:lvl1pPr>
              <a:defRPr sz="785"/>
            </a:lvl1pPr>
            <a:lvl2pPr>
              <a:defRPr sz="686"/>
            </a:lvl2pPr>
            <a:lvl3pPr>
              <a:defRPr sz="588"/>
            </a:lvl3pPr>
            <a:lvl4pPr>
              <a:defRPr sz="490"/>
            </a:lvl4pPr>
            <a:lvl5pPr>
              <a:defRPr sz="490"/>
            </a:lvl5pPr>
            <a:lvl6pPr>
              <a:defRPr sz="490"/>
            </a:lvl6pPr>
            <a:lvl7pPr>
              <a:defRPr sz="490"/>
            </a:lvl7pPr>
            <a:lvl8pPr>
              <a:defRPr sz="490"/>
            </a:lvl8pPr>
            <a:lvl9pPr>
              <a:defRPr sz="49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78103" y="2237407"/>
            <a:ext cx="2486996" cy="7313302"/>
          </a:xfrm>
        </p:spPr>
        <p:txBody>
          <a:bodyPr/>
          <a:lstStyle>
            <a:lvl1pPr marL="0" indent="0">
              <a:buNone/>
              <a:defRPr sz="343"/>
            </a:lvl1pPr>
            <a:lvl2pPr marL="112048" indent="0">
              <a:buNone/>
              <a:defRPr sz="295"/>
            </a:lvl2pPr>
            <a:lvl3pPr marL="224095" indent="0">
              <a:buNone/>
              <a:defRPr sz="246"/>
            </a:lvl3pPr>
            <a:lvl4pPr marL="336142" indent="0">
              <a:buNone/>
              <a:defRPr sz="221"/>
            </a:lvl4pPr>
            <a:lvl5pPr marL="448189" indent="0">
              <a:buNone/>
              <a:defRPr sz="221"/>
            </a:lvl5pPr>
            <a:lvl6pPr marL="560235" indent="0">
              <a:buNone/>
              <a:defRPr sz="221"/>
            </a:lvl6pPr>
            <a:lvl7pPr marL="672283" indent="0">
              <a:buNone/>
              <a:defRPr sz="221"/>
            </a:lvl7pPr>
            <a:lvl8pPr marL="784331" indent="0">
              <a:buNone/>
              <a:defRPr sz="221"/>
            </a:lvl8pPr>
            <a:lvl9pPr marL="896377" indent="0">
              <a:buNone/>
              <a:defRPr sz="221"/>
            </a:lvl9pPr>
          </a:lstStyle>
          <a:p>
            <a:pPr lvl="0"/>
            <a:r>
              <a:rPr lang="de-DE"/>
              <a:t>Textmasterformat bearbeiten</a:t>
            </a:r>
          </a:p>
        </p:txBody>
      </p:sp>
    </p:spTree>
    <p:extLst>
      <p:ext uri="{BB962C8B-B14F-4D97-AF65-F5344CB8AC3E}">
        <p14:creationId xmlns:p14="http://schemas.microsoft.com/office/powerpoint/2010/main" val="2752685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481894" y="7484191"/>
            <a:ext cx="4535646" cy="883782"/>
          </a:xfrm>
        </p:spPr>
        <p:txBody>
          <a:bodyPr/>
          <a:lstStyle>
            <a:lvl1pPr algn="l">
              <a:defRPr sz="490" b="1"/>
            </a:lvl1pPr>
          </a:lstStyle>
          <a:p>
            <a:r>
              <a:rPr lang="de-DE"/>
              <a:t>Titelmasterformat durch Klicken bearbeiten</a:t>
            </a:r>
          </a:p>
        </p:txBody>
      </p:sp>
      <p:sp>
        <p:nvSpPr>
          <p:cNvPr id="3" name="Bildplatzhalter 2"/>
          <p:cNvSpPr>
            <a:spLocks noGrp="1"/>
          </p:cNvSpPr>
          <p:nvPr>
            <p:ph type="pic" idx="1"/>
          </p:nvPr>
        </p:nvSpPr>
        <p:spPr>
          <a:xfrm>
            <a:off x="1481894" y="955152"/>
            <a:ext cx="4535646" cy="6415246"/>
          </a:xfrm>
        </p:spPr>
        <p:txBody>
          <a:bodyPr/>
          <a:lstStyle>
            <a:lvl1pPr marL="0" indent="0">
              <a:buNone/>
              <a:defRPr sz="785"/>
            </a:lvl1pPr>
            <a:lvl2pPr marL="112048" indent="0">
              <a:buNone/>
              <a:defRPr sz="686"/>
            </a:lvl2pPr>
            <a:lvl3pPr marL="224095" indent="0">
              <a:buNone/>
              <a:defRPr sz="588"/>
            </a:lvl3pPr>
            <a:lvl4pPr marL="336142" indent="0">
              <a:buNone/>
              <a:defRPr sz="490"/>
            </a:lvl4pPr>
            <a:lvl5pPr marL="448189" indent="0">
              <a:buNone/>
              <a:defRPr sz="490"/>
            </a:lvl5pPr>
            <a:lvl6pPr marL="560235" indent="0">
              <a:buNone/>
              <a:defRPr sz="490"/>
            </a:lvl6pPr>
            <a:lvl7pPr marL="672283" indent="0">
              <a:buNone/>
              <a:defRPr sz="490"/>
            </a:lvl7pPr>
            <a:lvl8pPr marL="784331" indent="0">
              <a:buNone/>
              <a:defRPr sz="490"/>
            </a:lvl8pPr>
            <a:lvl9pPr marL="896377" indent="0">
              <a:buNone/>
              <a:defRPr sz="490"/>
            </a:lvl9pPr>
          </a:lstStyle>
          <a:p>
            <a:r>
              <a:rPr lang="de-DE" dirty="0"/>
              <a:t>Bild durch Klicken auf Symbol hinzufügen</a:t>
            </a:r>
          </a:p>
        </p:txBody>
      </p:sp>
      <p:sp>
        <p:nvSpPr>
          <p:cNvPr id="4" name="Textplatzhalter 3"/>
          <p:cNvSpPr>
            <a:spLocks noGrp="1"/>
          </p:cNvSpPr>
          <p:nvPr>
            <p:ph type="body" sz="half" idx="2"/>
          </p:nvPr>
        </p:nvSpPr>
        <p:spPr>
          <a:xfrm>
            <a:off x="1481894" y="8367971"/>
            <a:ext cx="4535646" cy="1254502"/>
          </a:xfrm>
        </p:spPr>
        <p:txBody>
          <a:bodyPr/>
          <a:lstStyle>
            <a:lvl1pPr marL="0" indent="0">
              <a:buNone/>
              <a:defRPr sz="343"/>
            </a:lvl1pPr>
            <a:lvl2pPr marL="112048" indent="0">
              <a:buNone/>
              <a:defRPr sz="295"/>
            </a:lvl2pPr>
            <a:lvl3pPr marL="224095" indent="0">
              <a:buNone/>
              <a:defRPr sz="246"/>
            </a:lvl3pPr>
            <a:lvl4pPr marL="336142" indent="0">
              <a:buNone/>
              <a:defRPr sz="221"/>
            </a:lvl4pPr>
            <a:lvl5pPr marL="448189" indent="0">
              <a:buNone/>
              <a:defRPr sz="221"/>
            </a:lvl5pPr>
            <a:lvl6pPr marL="560235" indent="0">
              <a:buNone/>
              <a:defRPr sz="221"/>
            </a:lvl6pPr>
            <a:lvl7pPr marL="672283" indent="0">
              <a:buNone/>
              <a:defRPr sz="221"/>
            </a:lvl7pPr>
            <a:lvl8pPr marL="784331" indent="0">
              <a:buNone/>
              <a:defRPr sz="221"/>
            </a:lvl8pPr>
            <a:lvl9pPr marL="896377" indent="0">
              <a:buNone/>
              <a:defRPr sz="221"/>
            </a:lvl9pPr>
          </a:lstStyle>
          <a:p>
            <a:pPr lvl="0"/>
            <a:r>
              <a:rPr lang="de-DE"/>
              <a:t>Textmasterformat bearbeiten</a:t>
            </a:r>
          </a:p>
        </p:txBody>
      </p:sp>
    </p:spTree>
    <p:extLst>
      <p:ext uri="{BB962C8B-B14F-4D97-AF65-F5344CB8AC3E}">
        <p14:creationId xmlns:p14="http://schemas.microsoft.com/office/powerpoint/2010/main" val="1451417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3" name="Picture 29" descr="2009_11_rahmen_wiss-poste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8" y="399"/>
            <a:ext cx="7558882" cy="1069102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597276" y="1173617"/>
            <a:ext cx="6382167" cy="791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bodyPr>
          <a:lstStyle/>
          <a:p>
            <a:pPr lvl="0"/>
            <a:endParaRPr lang="de-DE" altLang="de-DE"/>
          </a:p>
        </p:txBody>
      </p:sp>
      <p:sp>
        <p:nvSpPr>
          <p:cNvPr id="1027" name="Rectangle 3"/>
          <p:cNvSpPr>
            <a:spLocks noGrp="1" noChangeArrowheads="1"/>
          </p:cNvSpPr>
          <p:nvPr>
            <p:ph type="body" idx="1"/>
          </p:nvPr>
        </p:nvSpPr>
        <p:spPr bwMode="auto">
          <a:xfrm>
            <a:off x="597672" y="2989554"/>
            <a:ext cx="6400794" cy="1511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a:t>Aufzählungspunkt 1</a:t>
            </a:r>
          </a:p>
          <a:p>
            <a:pPr lvl="1"/>
            <a:r>
              <a:rPr lang="de-DE" altLang="de-DE"/>
              <a:t>Aufzählungspunkt 2</a:t>
            </a:r>
          </a:p>
          <a:p>
            <a:pPr lvl="2"/>
            <a:r>
              <a:rPr lang="de-DE" altLang="de-DE"/>
              <a:t>Aufzählungspunkt 3</a:t>
            </a:r>
          </a:p>
          <a:p>
            <a:pPr lvl="3"/>
            <a:r>
              <a:rPr lang="de-DE" altLang="de-DE"/>
              <a:t>Aufzählungspunkt 4</a:t>
            </a:r>
          </a:p>
          <a:p>
            <a:pPr lvl="4"/>
            <a:r>
              <a:rPr lang="de-DE" altLang="de-DE"/>
              <a:t>Aufzählungspunkt 5</a:t>
            </a:r>
          </a:p>
          <a:p>
            <a:pPr lvl="4"/>
            <a:r>
              <a:rPr lang="de-DE" altLang="de-DE"/>
              <a:t>Aufzählungspunkt 6</a:t>
            </a:r>
          </a:p>
          <a:p>
            <a:pPr lvl="0"/>
            <a:r>
              <a:rPr lang="de-DE" altLang="de-DE"/>
              <a:t>Aufzählungspunkt 7</a:t>
            </a:r>
          </a:p>
          <a:p>
            <a:pPr lvl="0"/>
            <a:r>
              <a:rPr lang="de-DE" altLang="de-DE"/>
              <a:t>Aufzählungspunkt 8</a:t>
            </a:r>
          </a:p>
          <a:p>
            <a:pPr lvl="0"/>
            <a:endParaRPr lang="de-DE" altLang="de-DE"/>
          </a:p>
        </p:txBody>
      </p:sp>
      <p:sp>
        <p:nvSpPr>
          <p:cNvPr id="1052" name="Text Box 28"/>
          <p:cNvSpPr txBox="1">
            <a:spLocks noChangeArrowheads="1"/>
          </p:cNvSpPr>
          <p:nvPr/>
        </p:nvSpPr>
        <p:spPr bwMode="auto">
          <a:xfrm>
            <a:off x="159402" y="10404791"/>
            <a:ext cx="3609810" cy="216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a:solidFill>
                  <a:schemeClr val="tx1"/>
                </a:solidFill>
                <a:latin typeface="Arial" charset="0"/>
              </a:defRPr>
            </a:lvl1pPr>
            <a:lvl2pPr defTabSz="4176713">
              <a:defRPr>
                <a:solidFill>
                  <a:schemeClr val="tx1"/>
                </a:solidFill>
                <a:latin typeface="Arial" charset="0"/>
              </a:defRPr>
            </a:lvl2pPr>
            <a:lvl3pPr defTabSz="4176713">
              <a:defRPr>
                <a:solidFill>
                  <a:schemeClr val="tx1"/>
                </a:solidFill>
                <a:latin typeface="Arial" charset="0"/>
              </a:defRPr>
            </a:lvl3pPr>
            <a:lvl4pPr defTabSz="4176713">
              <a:defRPr>
                <a:solidFill>
                  <a:schemeClr val="tx1"/>
                </a:solidFill>
                <a:latin typeface="Arial" charset="0"/>
              </a:defRPr>
            </a:lvl4pPr>
            <a:lvl5pPr defTabSz="4176713">
              <a:defRPr>
                <a:solidFill>
                  <a:schemeClr val="tx1"/>
                </a:solidFill>
                <a:latin typeface="Arial" charset="0"/>
              </a:defRPr>
            </a:lvl5pPr>
            <a:lvl6pPr defTabSz="4176713" fontAlgn="base">
              <a:spcBef>
                <a:spcPct val="0"/>
              </a:spcBef>
              <a:spcAft>
                <a:spcPct val="0"/>
              </a:spcAft>
              <a:defRPr>
                <a:solidFill>
                  <a:schemeClr val="tx1"/>
                </a:solidFill>
                <a:latin typeface="Arial" charset="0"/>
              </a:defRPr>
            </a:lvl6pPr>
            <a:lvl7pPr defTabSz="4176713" fontAlgn="base">
              <a:spcBef>
                <a:spcPct val="0"/>
              </a:spcBef>
              <a:spcAft>
                <a:spcPct val="0"/>
              </a:spcAft>
              <a:defRPr>
                <a:solidFill>
                  <a:schemeClr val="tx1"/>
                </a:solidFill>
                <a:latin typeface="Arial" charset="0"/>
              </a:defRPr>
            </a:lvl7pPr>
            <a:lvl8pPr defTabSz="4176713" fontAlgn="base">
              <a:spcBef>
                <a:spcPct val="0"/>
              </a:spcBef>
              <a:spcAft>
                <a:spcPct val="0"/>
              </a:spcAft>
              <a:defRPr>
                <a:solidFill>
                  <a:schemeClr val="tx1"/>
                </a:solidFill>
                <a:latin typeface="Arial" charset="0"/>
              </a:defRPr>
            </a:lvl8pPr>
            <a:lvl9pPr defTabSz="4176713" fontAlgn="base">
              <a:spcBef>
                <a:spcPct val="0"/>
              </a:spcBef>
              <a:spcAft>
                <a:spcPct val="0"/>
              </a:spcAft>
              <a:defRPr>
                <a:solidFill>
                  <a:schemeClr val="tx1"/>
                </a:solidFill>
                <a:latin typeface="Arial" charset="0"/>
              </a:defRPr>
            </a:lvl9pPr>
          </a:lstStyle>
          <a:p>
            <a:pPr algn="l"/>
            <a:r>
              <a:rPr lang="de-DE" altLang="de-DE" sz="808" dirty="0"/>
              <a:t>KIT – Die Forschungsuniversität</a:t>
            </a:r>
            <a:r>
              <a:rPr lang="de-DE" altLang="de-DE" sz="808" baseline="0" dirty="0"/>
              <a:t> </a:t>
            </a:r>
            <a:r>
              <a:rPr lang="de-DE" altLang="de-DE" sz="808" dirty="0"/>
              <a:t>in der Helmholtz-Gemeinschaft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023597" rtl="0" eaLnBrk="1" fontAlgn="base" hangingPunct="1">
        <a:spcBef>
          <a:spcPct val="0"/>
        </a:spcBef>
        <a:spcAft>
          <a:spcPct val="0"/>
        </a:spcAft>
        <a:defRPr sz="1961" b="1">
          <a:solidFill>
            <a:schemeClr val="tx1"/>
          </a:solidFill>
          <a:latin typeface="+mj-lt"/>
          <a:ea typeface="+mj-ea"/>
          <a:cs typeface="+mj-cs"/>
        </a:defRPr>
      </a:lvl1pPr>
      <a:lvl2pPr algn="l" defTabSz="1023597" rtl="0" eaLnBrk="1" fontAlgn="base" hangingPunct="1">
        <a:spcBef>
          <a:spcPct val="0"/>
        </a:spcBef>
        <a:spcAft>
          <a:spcPct val="0"/>
        </a:spcAft>
        <a:defRPr sz="1961" b="1">
          <a:solidFill>
            <a:schemeClr val="tx1"/>
          </a:solidFill>
          <a:latin typeface="Arial" charset="0"/>
        </a:defRPr>
      </a:lvl2pPr>
      <a:lvl3pPr algn="l" defTabSz="1023597" rtl="0" eaLnBrk="1" fontAlgn="base" hangingPunct="1">
        <a:spcBef>
          <a:spcPct val="0"/>
        </a:spcBef>
        <a:spcAft>
          <a:spcPct val="0"/>
        </a:spcAft>
        <a:defRPr sz="1961" b="1">
          <a:solidFill>
            <a:schemeClr val="tx1"/>
          </a:solidFill>
          <a:latin typeface="Arial" charset="0"/>
        </a:defRPr>
      </a:lvl3pPr>
      <a:lvl4pPr algn="l" defTabSz="1023597" rtl="0" eaLnBrk="1" fontAlgn="base" hangingPunct="1">
        <a:spcBef>
          <a:spcPct val="0"/>
        </a:spcBef>
        <a:spcAft>
          <a:spcPct val="0"/>
        </a:spcAft>
        <a:defRPr sz="1961" b="1">
          <a:solidFill>
            <a:schemeClr val="tx1"/>
          </a:solidFill>
          <a:latin typeface="Arial" charset="0"/>
        </a:defRPr>
      </a:lvl4pPr>
      <a:lvl5pPr algn="l" defTabSz="1023597" rtl="0" eaLnBrk="1" fontAlgn="base" hangingPunct="1">
        <a:spcBef>
          <a:spcPct val="0"/>
        </a:spcBef>
        <a:spcAft>
          <a:spcPct val="0"/>
        </a:spcAft>
        <a:defRPr sz="1961" b="1">
          <a:solidFill>
            <a:schemeClr val="tx1"/>
          </a:solidFill>
          <a:latin typeface="Arial" charset="0"/>
        </a:defRPr>
      </a:lvl5pPr>
      <a:lvl6pPr marL="112048" algn="l" defTabSz="1023597" rtl="0" eaLnBrk="1" fontAlgn="base" hangingPunct="1">
        <a:spcBef>
          <a:spcPct val="0"/>
        </a:spcBef>
        <a:spcAft>
          <a:spcPct val="0"/>
        </a:spcAft>
        <a:defRPr sz="1961" b="1">
          <a:solidFill>
            <a:schemeClr val="tx1"/>
          </a:solidFill>
          <a:latin typeface="Arial" charset="0"/>
        </a:defRPr>
      </a:lvl6pPr>
      <a:lvl7pPr marL="224095" algn="l" defTabSz="1023597" rtl="0" eaLnBrk="1" fontAlgn="base" hangingPunct="1">
        <a:spcBef>
          <a:spcPct val="0"/>
        </a:spcBef>
        <a:spcAft>
          <a:spcPct val="0"/>
        </a:spcAft>
        <a:defRPr sz="1961" b="1">
          <a:solidFill>
            <a:schemeClr val="tx1"/>
          </a:solidFill>
          <a:latin typeface="Arial" charset="0"/>
        </a:defRPr>
      </a:lvl7pPr>
      <a:lvl8pPr marL="336142" algn="l" defTabSz="1023597" rtl="0" eaLnBrk="1" fontAlgn="base" hangingPunct="1">
        <a:spcBef>
          <a:spcPct val="0"/>
        </a:spcBef>
        <a:spcAft>
          <a:spcPct val="0"/>
        </a:spcAft>
        <a:defRPr sz="1961" b="1">
          <a:solidFill>
            <a:schemeClr val="tx1"/>
          </a:solidFill>
          <a:latin typeface="Arial" charset="0"/>
        </a:defRPr>
      </a:lvl8pPr>
      <a:lvl9pPr marL="448189" algn="l" defTabSz="1023597" rtl="0" eaLnBrk="1" fontAlgn="base" hangingPunct="1">
        <a:spcBef>
          <a:spcPct val="0"/>
        </a:spcBef>
        <a:spcAft>
          <a:spcPct val="0"/>
        </a:spcAft>
        <a:defRPr sz="1961" b="1">
          <a:solidFill>
            <a:schemeClr val="tx1"/>
          </a:solidFill>
          <a:latin typeface="Arial" charset="0"/>
        </a:defRPr>
      </a:lvl9pPr>
    </p:titleStyle>
    <p:bodyStyle>
      <a:lvl1pPr marL="149396" indent="-149396" algn="l" defTabSz="1023597" rtl="0" eaLnBrk="1" fontAlgn="base" hangingPunct="1">
        <a:spcBef>
          <a:spcPct val="20000"/>
        </a:spcBef>
        <a:spcAft>
          <a:spcPct val="0"/>
        </a:spcAft>
        <a:buBlip>
          <a:blip r:embed="rId14"/>
        </a:buBlip>
        <a:defRPr sz="980">
          <a:solidFill>
            <a:srgbClr val="000000"/>
          </a:solidFill>
          <a:latin typeface="+mn-lt"/>
          <a:ea typeface="+mn-ea"/>
          <a:cs typeface="+mn-cs"/>
        </a:defRPr>
      </a:lvl1pPr>
      <a:lvl2pPr marL="354817" indent="-161457" algn="l" defTabSz="1023597" rtl="0" eaLnBrk="1" fontAlgn="base" hangingPunct="1">
        <a:spcBef>
          <a:spcPct val="20000"/>
        </a:spcBef>
        <a:spcAft>
          <a:spcPct val="0"/>
        </a:spcAft>
        <a:buBlip>
          <a:blip r:embed="rId14"/>
        </a:buBlip>
        <a:defRPr sz="980">
          <a:solidFill>
            <a:schemeClr val="tx1"/>
          </a:solidFill>
          <a:latin typeface="+mn-lt"/>
        </a:defRPr>
      </a:lvl2pPr>
      <a:lvl3pPr marL="550898" indent="-152119" algn="l" defTabSz="1023597" rtl="0" eaLnBrk="1" fontAlgn="base" hangingPunct="1">
        <a:spcBef>
          <a:spcPct val="20000"/>
        </a:spcBef>
        <a:spcAft>
          <a:spcPct val="0"/>
        </a:spcAft>
        <a:buBlip>
          <a:blip r:embed="rId14"/>
        </a:buBlip>
        <a:defRPr sz="980">
          <a:solidFill>
            <a:schemeClr val="tx1"/>
          </a:solidFill>
          <a:latin typeface="+mn-lt"/>
        </a:defRPr>
      </a:lvl3pPr>
      <a:lvl4pPr marL="746981" indent="-152119" algn="l" defTabSz="1023597" rtl="0" eaLnBrk="1" fontAlgn="base" hangingPunct="1">
        <a:spcBef>
          <a:spcPct val="20000"/>
        </a:spcBef>
        <a:spcAft>
          <a:spcPct val="0"/>
        </a:spcAft>
        <a:buBlip>
          <a:blip r:embed="rId14"/>
        </a:buBlip>
        <a:defRPr sz="980">
          <a:solidFill>
            <a:schemeClr val="tx1"/>
          </a:solidFill>
          <a:latin typeface="+mn-lt"/>
        </a:defRPr>
      </a:lvl4pPr>
      <a:lvl5pPr marL="943064" indent="-152119" algn="l" defTabSz="1023597" rtl="0" eaLnBrk="1" fontAlgn="base" hangingPunct="1">
        <a:spcBef>
          <a:spcPct val="20000"/>
        </a:spcBef>
        <a:spcAft>
          <a:spcPct val="0"/>
        </a:spcAft>
        <a:buBlip>
          <a:blip r:embed="rId14"/>
        </a:buBlip>
        <a:defRPr sz="980">
          <a:solidFill>
            <a:schemeClr val="tx1"/>
          </a:solidFill>
          <a:latin typeface="+mn-lt"/>
        </a:defRPr>
      </a:lvl5pPr>
      <a:lvl6pPr marL="1055111" indent="-152119" algn="l" defTabSz="1023597" rtl="0" eaLnBrk="1" fontAlgn="base" hangingPunct="1">
        <a:spcBef>
          <a:spcPct val="20000"/>
        </a:spcBef>
        <a:spcAft>
          <a:spcPct val="0"/>
        </a:spcAft>
        <a:buBlip>
          <a:blip r:embed="rId14"/>
        </a:buBlip>
        <a:defRPr sz="980">
          <a:solidFill>
            <a:schemeClr val="tx1"/>
          </a:solidFill>
          <a:latin typeface="+mn-lt"/>
        </a:defRPr>
      </a:lvl6pPr>
      <a:lvl7pPr marL="1167158" indent="-152119" algn="l" defTabSz="1023597" rtl="0" eaLnBrk="1" fontAlgn="base" hangingPunct="1">
        <a:spcBef>
          <a:spcPct val="20000"/>
        </a:spcBef>
        <a:spcAft>
          <a:spcPct val="0"/>
        </a:spcAft>
        <a:buBlip>
          <a:blip r:embed="rId14"/>
        </a:buBlip>
        <a:defRPr sz="980">
          <a:solidFill>
            <a:schemeClr val="tx1"/>
          </a:solidFill>
          <a:latin typeface="+mn-lt"/>
        </a:defRPr>
      </a:lvl7pPr>
      <a:lvl8pPr marL="1279206" indent="-152119" algn="l" defTabSz="1023597" rtl="0" eaLnBrk="1" fontAlgn="base" hangingPunct="1">
        <a:spcBef>
          <a:spcPct val="20000"/>
        </a:spcBef>
        <a:spcAft>
          <a:spcPct val="0"/>
        </a:spcAft>
        <a:buBlip>
          <a:blip r:embed="rId14"/>
        </a:buBlip>
        <a:defRPr sz="980">
          <a:solidFill>
            <a:schemeClr val="tx1"/>
          </a:solidFill>
          <a:latin typeface="+mn-lt"/>
        </a:defRPr>
      </a:lvl8pPr>
      <a:lvl9pPr marL="1391253" indent="-152119" algn="l" defTabSz="1023597" rtl="0" eaLnBrk="1" fontAlgn="base" hangingPunct="1">
        <a:spcBef>
          <a:spcPct val="20000"/>
        </a:spcBef>
        <a:spcAft>
          <a:spcPct val="0"/>
        </a:spcAft>
        <a:buBlip>
          <a:blip r:embed="rId14"/>
        </a:buBlip>
        <a:defRPr sz="980">
          <a:solidFill>
            <a:schemeClr val="tx1"/>
          </a:solidFill>
          <a:latin typeface="+mn-lt"/>
        </a:defRPr>
      </a:lvl9pPr>
    </p:bodyStyle>
    <p:otherStyle>
      <a:defPPr>
        <a:defRPr lang="de-DE"/>
      </a:defPPr>
      <a:lvl1pPr marL="0" algn="l" defTabSz="224095" rtl="0" eaLnBrk="1" latinLnBrk="0" hangingPunct="1">
        <a:defRPr sz="441" kern="1200">
          <a:solidFill>
            <a:schemeClr val="tx1"/>
          </a:solidFill>
          <a:latin typeface="+mn-lt"/>
          <a:ea typeface="+mn-ea"/>
          <a:cs typeface="+mn-cs"/>
        </a:defRPr>
      </a:lvl1pPr>
      <a:lvl2pPr marL="112048" algn="l" defTabSz="224095" rtl="0" eaLnBrk="1" latinLnBrk="0" hangingPunct="1">
        <a:defRPr sz="441" kern="1200">
          <a:solidFill>
            <a:schemeClr val="tx1"/>
          </a:solidFill>
          <a:latin typeface="+mn-lt"/>
          <a:ea typeface="+mn-ea"/>
          <a:cs typeface="+mn-cs"/>
        </a:defRPr>
      </a:lvl2pPr>
      <a:lvl3pPr marL="224095" algn="l" defTabSz="224095" rtl="0" eaLnBrk="1" latinLnBrk="0" hangingPunct="1">
        <a:defRPr sz="441" kern="1200">
          <a:solidFill>
            <a:schemeClr val="tx1"/>
          </a:solidFill>
          <a:latin typeface="+mn-lt"/>
          <a:ea typeface="+mn-ea"/>
          <a:cs typeface="+mn-cs"/>
        </a:defRPr>
      </a:lvl3pPr>
      <a:lvl4pPr marL="336142" algn="l" defTabSz="224095" rtl="0" eaLnBrk="1" latinLnBrk="0" hangingPunct="1">
        <a:defRPr sz="441" kern="1200">
          <a:solidFill>
            <a:schemeClr val="tx1"/>
          </a:solidFill>
          <a:latin typeface="+mn-lt"/>
          <a:ea typeface="+mn-ea"/>
          <a:cs typeface="+mn-cs"/>
        </a:defRPr>
      </a:lvl4pPr>
      <a:lvl5pPr marL="448189" algn="l" defTabSz="224095" rtl="0" eaLnBrk="1" latinLnBrk="0" hangingPunct="1">
        <a:defRPr sz="441" kern="1200">
          <a:solidFill>
            <a:schemeClr val="tx1"/>
          </a:solidFill>
          <a:latin typeface="+mn-lt"/>
          <a:ea typeface="+mn-ea"/>
          <a:cs typeface="+mn-cs"/>
        </a:defRPr>
      </a:lvl5pPr>
      <a:lvl6pPr marL="560235" algn="l" defTabSz="224095" rtl="0" eaLnBrk="1" latinLnBrk="0" hangingPunct="1">
        <a:defRPr sz="441" kern="1200">
          <a:solidFill>
            <a:schemeClr val="tx1"/>
          </a:solidFill>
          <a:latin typeface="+mn-lt"/>
          <a:ea typeface="+mn-ea"/>
          <a:cs typeface="+mn-cs"/>
        </a:defRPr>
      </a:lvl6pPr>
      <a:lvl7pPr marL="672283" algn="l" defTabSz="224095" rtl="0" eaLnBrk="1" latinLnBrk="0" hangingPunct="1">
        <a:defRPr sz="441" kern="1200">
          <a:solidFill>
            <a:schemeClr val="tx1"/>
          </a:solidFill>
          <a:latin typeface="+mn-lt"/>
          <a:ea typeface="+mn-ea"/>
          <a:cs typeface="+mn-cs"/>
        </a:defRPr>
      </a:lvl7pPr>
      <a:lvl8pPr marL="784331" algn="l" defTabSz="224095" rtl="0" eaLnBrk="1" latinLnBrk="0" hangingPunct="1">
        <a:defRPr sz="441" kern="1200">
          <a:solidFill>
            <a:schemeClr val="tx1"/>
          </a:solidFill>
          <a:latin typeface="+mn-lt"/>
          <a:ea typeface="+mn-ea"/>
          <a:cs typeface="+mn-cs"/>
        </a:defRPr>
      </a:lvl8pPr>
      <a:lvl9pPr marL="896377" algn="l" defTabSz="224095" rtl="0" eaLnBrk="1" latinLnBrk="0" hangingPunct="1">
        <a:defRPr sz="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ikolay.garabedian@kit.edu" TargetMode="External"/><Relationship Id="rId2" Type="http://schemas.openxmlformats.org/officeDocument/2006/relationships/hyperlink" Target="http://www.nature.com/articles/s41597-022-01429-9"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p:cNvSpPr txBox="1"/>
          <p:nvPr/>
        </p:nvSpPr>
        <p:spPr>
          <a:xfrm>
            <a:off x="79822" y="1221580"/>
            <a:ext cx="7400030" cy="969496"/>
          </a:xfrm>
          <a:prstGeom prst="rect">
            <a:avLst/>
          </a:prstGeom>
          <a:noFill/>
        </p:spPr>
        <p:txBody>
          <a:bodyPr wrap="square" lIns="389547" rIns="389547" rtlCol="0">
            <a:spAutoFit/>
          </a:bodyPr>
          <a:lstStyle/>
          <a:p>
            <a:pPr algn="ctr">
              <a:spcAft>
                <a:spcPts val="600"/>
              </a:spcAft>
            </a:pPr>
            <a:r>
              <a:rPr lang="de-DE" sz="1600" b="1" cap="small" dirty="0" err="1"/>
              <a:t>HiWi</a:t>
            </a:r>
            <a:r>
              <a:rPr lang="de-DE" sz="1600" b="1" cap="small" dirty="0"/>
              <a:t>-Job</a:t>
            </a:r>
          </a:p>
          <a:p>
            <a:pPr algn="ctr"/>
            <a:r>
              <a:rPr lang="en-US" sz="1800" b="1" dirty="0"/>
              <a:t>Web Developer</a:t>
            </a:r>
          </a:p>
          <a:p>
            <a:pPr algn="ctr"/>
            <a:r>
              <a:rPr lang="en-US" sz="1800" dirty="0"/>
              <a:t>Data Science in Materials Science</a:t>
            </a:r>
          </a:p>
        </p:txBody>
      </p:sp>
      <p:sp>
        <p:nvSpPr>
          <p:cNvPr id="4" name="Textfeld 3"/>
          <p:cNvSpPr txBox="1"/>
          <p:nvPr/>
        </p:nvSpPr>
        <p:spPr>
          <a:xfrm>
            <a:off x="131391" y="2380903"/>
            <a:ext cx="4077874" cy="3139321"/>
          </a:xfrm>
          <a:prstGeom prst="rect">
            <a:avLst/>
          </a:prstGeom>
          <a:noFill/>
        </p:spPr>
        <p:txBody>
          <a:bodyPr wrap="square" lIns="389547" rIns="389547" rtlCol="0">
            <a:spAutoFit/>
          </a:bodyPr>
          <a:lstStyle/>
          <a:p>
            <a:pPr algn="just">
              <a:spcAft>
                <a:spcPts val="600"/>
              </a:spcAft>
            </a:pPr>
            <a:r>
              <a:rPr lang="en-US" sz="1800" b="1" dirty="0"/>
              <a:t>Background</a:t>
            </a:r>
          </a:p>
          <a:p>
            <a:pPr algn="just"/>
            <a:r>
              <a:rPr lang="en-US" sz="1250" dirty="0"/>
              <a:t>The digital transformation of experimental labs is an indispensable steppingstone in the broader application of machine-learning-based methods which tackle longstanding scientific challenges. One of the potential routes for converting data into knowledge is through the application of the FAIR (findable, accessible, interoperable, reusable) data principles. Fully applying these principles, however, requires a gentle balance of utilizing solutions like ontologies and virtual research environments, which need to be provided with user-friendly interfaces, thus lowering the barrier to entry for domain experts.</a:t>
            </a:r>
          </a:p>
        </p:txBody>
      </p:sp>
      <p:sp>
        <p:nvSpPr>
          <p:cNvPr id="12" name="Textfeld 11"/>
          <p:cNvSpPr txBox="1"/>
          <p:nvPr/>
        </p:nvSpPr>
        <p:spPr>
          <a:xfrm>
            <a:off x="109399" y="5612286"/>
            <a:ext cx="7422022" cy="1792798"/>
          </a:xfrm>
          <a:prstGeom prst="rect">
            <a:avLst/>
          </a:prstGeom>
          <a:noFill/>
        </p:spPr>
        <p:txBody>
          <a:bodyPr wrap="square" lIns="389547" rIns="389547" rtlCol="0">
            <a:spAutoFit/>
          </a:bodyPr>
          <a:lstStyle/>
          <a:p>
            <a:pPr lvl="0" algn="just">
              <a:spcAft>
                <a:spcPts val="600"/>
              </a:spcAft>
            </a:pPr>
            <a:r>
              <a:rPr lang="en-US" sz="1800" b="1" dirty="0">
                <a:solidFill>
                  <a:srgbClr val="000000"/>
                </a:solidFill>
              </a:rPr>
              <a:t>Objectives</a:t>
            </a:r>
            <a:endParaRPr lang="en-US" sz="1800" dirty="0">
              <a:solidFill>
                <a:srgbClr val="000000"/>
              </a:solidFill>
            </a:endParaRPr>
          </a:p>
          <a:p>
            <a:pPr lvl="0" algn="just">
              <a:spcAft>
                <a:spcPts val="1200"/>
              </a:spcAft>
            </a:pPr>
            <a:r>
              <a:rPr lang="en-US" sz="1250" dirty="0"/>
              <a:t>The specific objective of this project is to engineer and further improve the front- and back-end infrastructure for effective communication between lab scientists, ontologies, and Kadi4Mat. Proof-of-concept work in that respect has already been performed and published (Garabedian </a:t>
            </a:r>
            <a:r>
              <a:rPr lang="en-US" sz="1250" i="1" dirty="0"/>
              <a:t>et al.</a:t>
            </a:r>
            <a:r>
              <a:rPr lang="en-US" sz="1250" dirty="0"/>
              <a:t>, 2022, </a:t>
            </a:r>
            <a:r>
              <a:rPr lang="en-US" sz="1250" dirty="0">
                <a:hlinkClick r:id="rId2"/>
              </a:rPr>
              <a:t>www.nature.com/articles/s41597-022-01429-9</a:t>
            </a:r>
            <a:r>
              <a:rPr lang="en-US" sz="1250" dirty="0"/>
              <a:t>). Additionally, software solutions which facilitate the use and generation of FAIR data in practice have already been implemented at s prototypical level. Thus, this project will step on existing expertise, and the outcomes will be immediately applied in an experimental lab.</a:t>
            </a:r>
          </a:p>
        </p:txBody>
      </p:sp>
      <p:sp>
        <p:nvSpPr>
          <p:cNvPr id="14" name="Textfeld 13"/>
          <p:cNvSpPr txBox="1"/>
          <p:nvPr/>
        </p:nvSpPr>
        <p:spPr>
          <a:xfrm>
            <a:off x="123407" y="8963343"/>
            <a:ext cx="4151435" cy="1023357"/>
          </a:xfrm>
          <a:prstGeom prst="rect">
            <a:avLst/>
          </a:prstGeom>
          <a:noFill/>
        </p:spPr>
        <p:txBody>
          <a:bodyPr wrap="square" lIns="389547" rIns="389547" rtlCol="0">
            <a:spAutoFit/>
          </a:bodyPr>
          <a:lstStyle/>
          <a:p>
            <a:pPr lvl="0" algn="just">
              <a:spcAft>
                <a:spcPts val="600"/>
              </a:spcAft>
            </a:pPr>
            <a:r>
              <a:rPr lang="en-US" sz="1800" b="1" dirty="0">
                <a:solidFill>
                  <a:srgbClr val="000000"/>
                </a:solidFill>
              </a:rPr>
              <a:t>Contact</a:t>
            </a:r>
          </a:p>
          <a:p>
            <a:pPr lvl="0" algn="just"/>
            <a:r>
              <a:rPr lang="en-US" sz="1250" dirty="0"/>
              <a:t>Nick Garabedian, Ph.D.</a:t>
            </a:r>
          </a:p>
          <a:p>
            <a:pPr algn="just"/>
            <a:r>
              <a:rPr lang="en-US" sz="1250" i="1" dirty="0"/>
              <a:t>Linked Tribological Data</a:t>
            </a:r>
            <a:r>
              <a:rPr lang="en-US" sz="1250" dirty="0"/>
              <a:t> Group Leader</a:t>
            </a:r>
          </a:p>
          <a:p>
            <a:pPr algn="just"/>
            <a:r>
              <a:rPr lang="en-US" sz="1250" dirty="0"/>
              <a:t>E-Mail: 	</a:t>
            </a:r>
            <a:r>
              <a:rPr lang="en-US" sz="1250" dirty="0">
                <a:solidFill>
                  <a:schemeClr val="accent1"/>
                </a:solidFill>
                <a:hlinkClick r:id="rId3">
                  <a:extLst>
                    <a:ext uri="{A12FA001-AC4F-418D-AE19-62706E023703}">
                      <ahyp:hlinkClr xmlns:ahyp="http://schemas.microsoft.com/office/drawing/2018/hyperlinkcolor" val="tx"/>
                    </a:ext>
                  </a:extLst>
                </a:hlinkClick>
              </a:rPr>
              <a:t>nikolay.garabedian@kit.edu</a:t>
            </a:r>
            <a:endParaRPr lang="en-US" sz="1250" dirty="0"/>
          </a:p>
        </p:txBody>
      </p:sp>
      <p:pic>
        <p:nvPicPr>
          <p:cNvPr id="17" name="Grafik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368" y="338968"/>
            <a:ext cx="2940112" cy="662230"/>
          </a:xfrm>
          <a:prstGeom prst="rect">
            <a:avLst/>
          </a:prstGeom>
        </p:spPr>
      </p:pic>
      <p:sp>
        <p:nvSpPr>
          <p:cNvPr id="15" name="Textfeld 14"/>
          <p:cNvSpPr txBox="1"/>
          <p:nvPr/>
        </p:nvSpPr>
        <p:spPr>
          <a:xfrm>
            <a:off x="123407" y="7347516"/>
            <a:ext cx="7444014" cy="1615827"/>
          </a:xfrm>
          <a:prstGeom prst="rect">
            <a:avLst/>
          </a:prstGeom>
          <a:noFill/>
        </p:spPr>
        <p:txBody>
          <a:bodyPr wrap="square" lIns="389547" rIns="389547" rtlCol="0">
            <a:spAutoFit/>
          </a:bodyPr>
          <a:lstStyle/>
          <a:p>
            <a:pPr lvl="0" algn="just">
              <a:spcAft>
                <a:spcPts val="600"/>
              </a:spcAft>
            </a:pPr>
            <a:r>
              <a:rPr lang="en-US" sz="1800" b="1" dirty="0">
                <a:solidFill>
                  <a:srgbClr val="000000"/>
                </a:solidFill>
              </a:rPr>
              <a:t>Requirements</a:t>
            </a:r>
            <a:endParaRPr lang="en-US" sz="1800" dirty="0">
              <a:solidFill>
                <a:srgbClr val="000000"/>
              </a:solidFill>
            </a:endParaRPr>
          </a:p>
          <a:p>
            <a:pPr lvl="0" algn="just">
              <a:spcAft>
                <a:spcPts val="0"/>
              </a:spcAft>
            </a:pPr>
            <a:r>
              <a:rPr lang="en-US" sz="1250" b="1" dirty="0"/>
              <a:t>Students </a:t>
            </a:r>
            <a:r>
              <a:rPr lang="en-DE" sz="1250" b="1" dirty="0"/>
              <a:t>who have experience</a:t>
            </a:r>
            <a:r>
              <a:rPr lang="en-US" sz="1250" b="1" dirty="0"/>
              <a:t> in </a:t>
            </a:r>
            <a:r>
              <a:rPr lang="en-DE" sz="1250" b="1" dirty="0"/>
              <a:t>Python programming, espcially web development. Prior experience using the foll</a:t>
            </a:r>
            <a:r>
              <a:rPr lang="en-GB" sz="1250" b="1" dirty="0"/>
              <a:t>ow</a:t>
            </a:r>
            <a:r>
              <a:rPr lang="en-DE" sz="1250" b="1" dirty="0"/>
              <a:t>ing tools and frameworks is a plus: </a:t>
            </a:r>
            <a:r>
              <a:rPr lang="en-DE" sz="1250" b="1" i="1" dirty="0"/>
              <a:t>Flask</a:t>
            </a:r>
            <a:r>
              <a:rPr lang="en-DE" sz="1250" b="1" dirty="0"/>
              <a:t>, </a:t>
            </a:r>
            <a:r>
              <a:rPr lang="en-DE" sz="1250" b="1" i="1" dirty="0"/>
              <a:t>Neo4J</a:t>
            </a:r>
            <a:r>
              <a:rPr lang="en-DE" sz="1250" b="1" dirty="0"/>
              <a:t>, </a:t>
            </a:r>
            <a:r>
              <a:rPr lang="en-DE" sz="1250" b="1" i="1" dirty="0"/>
              <a:t>Svelte</a:t>
            </a:r>
            <a:r>
              <a:rPr lang="en-DE" sz="1250" b="1" dirty="0"/>
              <a:t>.</a:t>
            </a:r>
            <a:r>
              <a:rPr lang="en-US" sz="1250" b="1" dirty="0"/>
              <a:t> The applicant will be part of an active and diverse team of data scientists, experimental scientists, and mechanical engineers.</a:t>
            </a:r>
          </a:p>
          <a:p>
            <a:pPr lvl="0" algn="just">
              <a:spcAft>
                <a:spcPts val="0"/>
              </a:spcAft>
            </a:pPr>
            <a:endParaRPr lang="en-US" sz="1250" dirty="0"/>
          </a:p>
          <a:p>
            <a:pPr lvl="0" algn="just">
              <a:spcAft>
                <a:spcPts val="0"/>
              </a:spcAft>
            </a:pPr>
            <a:r>
              <a:rPr lang="en-US" sz="100" dirty="0"/>
              <a:t>  </a:t>
            </a:r>
            <a:br>
              <a:rPr lang="en-DE" sz="1250" dirty="0"/>
            </a:br>
            <a:r>
              <a:rPr lang="en-US" sz="1250" b="1" dirty="0">
                <a:solidFill>
                  <a:srgbClr val="000000"/>
                </a:solidFill>
              </a:rPr>
              <a:t>Possible start: as soon as possible</a:t>
            </a:r>
            <a:endParaRPr lang="de-DE" sz="1250" b="1" dirty="0">
              <a:solidFill>
                <a:srgbClr val="000000"/>
              </a:solidFill>
            </a:endParaRPr>
          </a:p>
        </p:txBody>
      </p:sp>
      <p:sp>
        <p:nvSpPr>
          <p:cNvPr id="9" name="Textfeld 8"/>
          <p:cNvSpPr txBox="1"/>
          <p:nvPr/>
        </p:nvSpPr>
        <p:spPr>
          <a:xfrm>
            <a:off x="5224660" y="10352141"/>
            <a:ext cx="819455" cy="245003"/>
          </a:xfrm>
          <a:prstGeom prst="rect">
            <a:avLst/>
          </a:prstGeom>
          <a:noFill/>
        </p:spPr>
        <p:txBody>
          <a:bodyPr wrap="none" rtlCol="0">
            <a:spAutoFit/>
          </a:bodyPr>
          <a:lstStyle/>
          <a:p>
            <a:r>
              <a:rPr lang="en-US" sz="992" dirty="0"/>
              <a:t>06.09.2023</a:t>
            </a:r>
          </a:p>
        </p:txBody>
      </p:sp>
      <p:pic>
        <p:nvPicPr>
          <p:cNvPr id="3" name="Grafik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95065" y="348709"/>
            <a:ext cx="1605600" cy="644921"/>
          </a:xfrm>
          <a:prstGeom prst="rect">
            <a:avLst/>
          </a:prstGeom>
        </p:spPr>
      </p:pic>
      <p:sp>
        <p:nvSpPr>
          <p:cNvPr id="20" name="Rechteck 24">
            <a:extLst>
              <a:ext uri="{FF2B5EF4-FFF2-40B4-BE49-F238E27FC236}">
                <a16:creationId xmlns:a16="http://schemas.microsoft.com/office/drawing/2014/main" id="{6ED14E90-CCCE-4518-835B-4B5BD58D4B09}"/>
              </a:ext>
            </a:extLst>
          </p:cNvPr>
          <p:cNvSpPr/>
          <p:nvPr/>
        </p:nvSpPr>
        <p:spPr>
          <a:xfrm>
            <a:off x="3875324" y="5207924"/>
            <a:ext cx="3376951" cy="646331"/>
          </a:xfrm>
          <a:prstGeom prst="rect">
            <a:avLst/>
          </a:prstGeom>
        </p:spPr>
        <p:txBody>
          <a:bodyPr wrap="square">
            <a:spAutoFit/>
          </a:bodyPr>
          <a:lstStyle/>
          <a:p>
            <a:pPr algn="ctr"/>
            <a:r>
              <a:rPr lang="en-US" sz="1200" i="1" u="sng" dirty="0">
                <a:solidFill>
                  <a:srgbClr val="000000"/>
                </a:solidFill>
                <a:latin typeface="+mj-lt"/>
              </a:rPr>
              <a:t>Illustration of the process of harmonizing data objects, through a domain ontology, into a knowledge graph.</a:t>
            </a:r>
            <a:endParaRPr lang="en-US" sz="1200" i="1" dirty="0">
              <a:latin typeface="+mj-lt"/>
            </a:endParaRPr>
          </a:p>
        </p:txBody>
      </p:sp>
      <p:sp>
        <p:nvSpPr>
          <p:cNvPr id="18" name="TextBox 17">
            <a:extLst>
              <a:ext uri="{FF2B5EF4-FFF2-40B4-BE49-F238E27FC236}">
                <a16:creationId xmlns:a16="http://schemas.microsoft.com/office/drawing/2014/main" id="{33CD955A-C195-4F11-8C08-3DA272824FD7}"/>
              </a:ext>
            </a:extLst>
          </p:cNvPr>
          <p:cNvSpPr txBox="1"/>
          <p:nvPr/>
        </p:nvSpPr>
        <p:spPr>
          <a:xfrm>
            <a:off x="3927202" y="9304254"/>
            <a:ext cx="3414370" cy="669414"/>
          </a:xfrm>
          <a:prstGeom prst="rect">
            <a:avLst/>
          </a:prstGeom>
          <a:noFill/>
        </p:spPr>
        <p:txBody>
          <a:bodyPr wrap="square">
            <a:spAutoFit/>
          </a:bodyPr>
          <a:lstStyle/>
          <a:p>
            <a:pPr algn="just"/>
            <a:r>
              <a:rPr lang="en-US" sz="1250" dirty="0"/>
              <a:t>Ilia </a:t>
            </a:r>
            <a:r>
              <a:rPr lang="en-US" sz="1250" dirty="0" err="1"/>
              <a:t>Bagov</a:t>
            </a:r>
            <a:r>
              <a:rPr lang="en-US" sz="1250" dirty="0"/>
              <a:t>, M.Sc.</a:t>
            </a:r>
          </a:p>
          <a:p>
            <a:pPr algn="just"/>
            <a:r>
              <a:rPr lang="en-US" sz="1250" dirty="0"/>
              <a:t>Research Associate, </a:t>
            </a:r>
            <a:r>
              <a:rPr lang="en-US" sz="1250" i="1" dirty="0"/>
              <a:t>Linked Tribological Data</a:t>
            </a:r>
            <a:endParaRPr lang="en-US" sz="1250" dirty="0"/>
          </a:p>
          <a:p>
            <a:pPr algn="just"/>
            <a:r>
              <a:rPr lang="en-US" sz="1250" dirty="0"/>
              <a:t>E-Mail: 	</a:t>
            </a:r>
            <a:r>
              <a:rPr lang="en-US" sz="1250" u="sng" dirty="0" err="1">
                <a:solidFill>
                  <a:schemeClr val="accent1"/>
                </a:solidFill>
              </a:rPr>
              <a:t>ilia.bagov@kit.edu</a:t>
            </a:r>
            <a:endParaRPr lang="en-US" sz="1250" dirty="0"/>
          </a:p>
        </p:txBody>
      </p:sp>
      <p:pic>
        <p:nvPicPr>
          <p:cNvPr id="2" name="Picture 1">
            <a:extLst>
              <a:ext uri="{FF2B5EF4-FFF2-40B4-BE49-F238E27FC236}">
                <a16:creationId xmlns:a16="http://schemas.microsoft.com/office/drawing/2014/main" id="{862A7170-505C-D9F7-E17C-5EEBBCC421F0}"/>
              </a:ext>
            </a:extLst>
          </p:cNvPr>
          <p:cNvPicPr>
            <a:picLocks noChangeAspect="1"/>
          </p:cNvPicPr>
          <p:nvPr/>
        </p:nvPicPr>
        <p:blipFill>
          <a:blip r:embed="rId6"/>
          <a:stretch>
            <a:fillRect/>
          </a:stretch>
        </p:blipFill>
        <p:spPr>
          <a:xfrm>
            <a:off x="3978771" y="2853896"/>
            <a:ext cx="3218314" cy="2172031"/>
          </a:xfrm>
          <a:prstGeom prst="rect">
            <a:avLst/>
          </a:prstGeom>
        </p:spPr>
      </p:pic>
    </p:spTree>
    <p:extLst>
      <p:ext uri="{BB962C8B-B14F-4D97-AF65-F5344CB8AC3E}">
        <p14:creationId xmlns:p14="http://schemas.microsoft.com/office/powerpoint/2010/main" val="1458978312"/>
      </p:ext>
    </p:extLst>
  </p:cSld>
  <p:clrMapOvr>
    <a:masterClrMapping/>
  </p:clrMapOvr>
</p:sld>
</file>

<file path=ppt/theme/theme1.xml><?xml version="1.0" encoding="utf-8"?>
<a:theme xmlns:a="http://schemas.openxmlformats.org/drawingml/2006/main" name="KIT_W-Poster_A0_hoch_de">
  <a:themeElements>
    <a:clrScheme name="Benutzerdefiniert 3">
      <a:dk1>
        <a:srgbClr val="000000"/>
      </a:dk1>
      <a:lt1>
        <a:srgbClr val="FFFFFF"/>
      </a:lt1>
      <a:dk2>
        <a:srgbClr val="000000"/>
      </a:dk2>
      <a:lt2>
        <a:srgbClr val="808080"/>
      </a:lt2>
      <a:accent1>
        <a:srgbClr val="009682"/>
      </a:accent1>
      <a:accent2>
        <a:srgbClr val="4664AA"/>
      </a:accent2>
      <a:accent3>
        <a:srgbClr val="FFFFFF"/>
      </a:accent3>
      <a:accent4>
        <a:srgbClr val="000000"/>
      </a:accent4>
      <a:accent5>
        <a:srgbClr val="AAC9C1"/>
      </a:accent5>
      <a:accent6>
        <a:srgbClr val="3F5A9A"/>
      </a:accent6>
      <a:hlink>
        <a:srgbClr val="009682"/>
      </a:hlink>
      <a:folHlink>
        <a:srgbClr val="00968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de-DE" altLang="de-DE" sz="4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de-DE" altLang="de-DE" sz="4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009682"/>
        </a:accent1>
        <a:accent2>
          <a:srgbClr val="4664AA"/>
        </a:accent2>
        <a:accent3>
          <a:srgbClr val="FFFFFF"/>
        </a:accent3>
        <a:accent4>
          <a:srgbClr val="000000"/>
        </a:accent4>
        <a:accent5>
          <a:srgbClr val="AAC9C1"/>
        </a:accent5>
        <a:accent6>
          <a:srgbClr val="3F5A9A"/>
        </a:accent6>
        <a:hlink>
          <a:srgbClr val="D9D9D9"/>
        </a:hlink>
        <a:folHlink>
          <a:srgbClr val="B3E0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KIT_W-Poster_A0_hoch_de</Template>
  <TotalTime>6180</TotalTime>
  <Words>335</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KIT_W-Poster_A0_hoch_de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Haug, Christian (IAM)</dc:creator>
  <cp:lastModifiedBy>Nick Garabedian</cp:lastModifiedBy>
  <cp:revision>188</cp:revision>
  <cp:lastPrinted>2021-03-12T12:52:25Z</cp:lastPrinted>
  <dcterms:created xsi:type="dcterms:W3CDTF">2015-11-19T13:28:35Z</dcterms:created>
  <dcterms:modified xsi:type="dcterms:W3CDTF">2023-09-08T08:27:24Z</dcterms:modified>
</cp:coreProperties>
</file>